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embeddings/oleObject2.bin" ContentType="application/vnd.openxmlformats-officedocument.oleObject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embeddings/oleObject3.bin" ContentType="application/vnd.openxmlformats-officedocument.oleObject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embeddings/oleObject4.bin" ContentType="application/vnd.openxmlformats-officedocument.oleObject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embeddings/oleObject5.bin" ContentType="application/vnd.openxmlformats-officedocument.oleObject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embeddings/oleObject6.bin" ContentType="application/vnd.openxmlformats-officedocument.oleObject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embeddings/oleObject7.bin" ContentType="application/vnd.openxmlformats-officedocument.oleObject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embeddings/oleObject8.bin" ContentType="application/vnd.openxmlformats-officedocument.oleObject"/>
  <Override PartName="/ppt/drawings/drawing8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theme/themeOverride2.xml" ContentType="application/vnd.openxmlformats-officedocument.themeOverride+xml"/>
  <Override PartName="/ppt/embeddings/oleObject9.bin" ContentType="application/vnd.openxmlformats-officedocument.oleObject"/>
  <Override PartName="/ppt/drawings/drawing9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embeddings/oleObject10.bin" ContentType="application/vnd.openxmlformats-officedocument.oleObject"/>
  <Override PartName="/ppt/charts/chart11.xml" ContentType="application/vnd.openxmlformats-officedocument.drawingml.chart+xml"/>
  <Override PartName="/ppt/embeddings/oleObject11.bin" ContentType="application/vnd.openxmlformats-officedocument.oleObject"/>
  <Override PartName="/ppt/notesSlides/notesSlide9.xml" ContentType="application/vnd.openxmlformats-officedocument.presentationml.notesSlide+xml"/>
  <Override PartName="/ppt/charts/chart12.xml" ContentType="application/vnd.openxmlformats-officedocument.drawingml.chart+xml"/>
  <Override PartName="/ppt/embeddings/oleObject12.bin" ContentType="application/vnd.openxmlformats-officedocument.oleObject"/>
  <Override PartName="/ppt/charts/chart13.xml" ContentType="application/vnd.openxmlformats-officedocument.drawingml.chart+xml"/>
  <Override PartName="/ppt/embeddings/oleObject13.bin" ContentType="application/vnd.openxmlformats-officedocument.oleObject"/>
  <Override PartName="/ppt/charts/chart14.xml" ContentType="application/vnd.openxmlformats-officedocument.drawingml.chart+xml"/>
  <Override PartName="/ppt/embeddings/oleObject14.bin" ContentType="application/vnd.openxmlformats-officedocument.oleObject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embeddings/oleObject15.bin" ContentType="application/vnd.openxmlformats-officedocument.oleObject"/>
  <Override PartName="/ppt/charts/chart16.xml" ContentType="application/vnd.openxmlformats-officedocument.drawingml.chart+xml"/>
  <Override PartName="/ppt/embeddings/oleObject16.bin" ContentType="application/vnd.openxmlformats-officedocument.oleObject"/>
  <Override PartName="/ppt/drawings/drawing10.xml" ContentType="application/vnd.openxmlformats-officedocument.drawingml.chartshapes+xml"/>
  <Override PartName="/ppt/charts/chart17.xml" ContentType="application/vnd.openxmlformats-officedocument.drawingml.chart+xml"/>
  <Override PartName="/ppt/embeddings/oleObject17.bin" ContentType="application/vnd.openxmlformats-officedocument.oleObject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8.xml" ContentType="application/vnd.openxmlformats-officedocument.drawingml.chart+xml"/>
  <Override PartName="/ppt/embeddings/oleObject18.bin" ContentType="application/vnd.openxmlformats-officedocument.oleObject"/>
  <Override PartName="/ppt/charts/chart19.xml" ContentType="application/vnd.openxmlformats-officedocument.drawingml.chart+xml"/>
  <Override PartName="/ppt/embeddings/oleObject19.bin" ContentType="application/vnd.openxmlformats-officedocument.oleObject"/>
  <Override PartName="/ppt/charts/chart20.xml" ContentType="application/vnd.openxmlformats-officedocument.drawingml.chart+xml"/>
  <Override PartName="/ppt/embeddings/oleObject20.bin" ContentType="application/vnd.openxmlformats-officedocument.oleObject"/>
  <Override PartName="/ppt/drawings/drawing1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06" r:id="rId2"/>
    <p:sldId id="586" r:id="rId3"/>
    <p:sldId id="587" r:id="rId4"/>
    <p:sldId id="588" r:id="rId5"/>
    <p:sldId id="589" r:id="rId6"/>
    <p:sldId id="590" r:id="rId7"/>
    <p:sldId id="591" r:id="rId8"/>
    <p:sldId id="592" r:id="rId9"/>
    <p:sldId id="593" r:id="rId10"/>
    <p:sldId id="594" r:id="rId11"/>
    <p:sldId id="595" r:id="rId12"/>
    <p:sldId id="596" r:id="rId13"/>
    <p:sldId id="597" r:id="rId14"/>
    <p:sldId id="598" r:id="rId15"/>
    <p:sldId id="599" r:id="rId16"/>
    <p:sldId id="600" r:id="rId17"/>
    <p:sldId id="601" r:id="rId18"/>
    <p:sldId id="607" r:id="rId19"/>
    <p:sldId id="608" r:id="rId20"/>
    <p:sldId id="604" r:id="rId21"/>
  </p:sldIdLst>
  <p:sldSz cx="24384000" cy="13716000"/>
  <p:notesSz cx="7026275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1pPr>
    <a:lvl2pPr marL="457200" algn="l" rtl="0" fontAlgn="base">
      <a:spcBef>
        <a:spcPct val="0"/>
      </a:spcBef>
      <a:spcAft>
        <a:spcPct val="0"/>
      </a:spcAft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2pPr>
    <a:lvl3pPr marL="912813" indent="1588" algn="l" rtl="0" fontAlgn="base">
      <a:spcBef>
        <a:spcPct val="0"/>
      </a:spcBef>
      <a:spcAft>
        <a:spcPct val="0"/>
      </a:spcAft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3pPr>
    <a:lvl4pPr marL="1370013" indent="1588" algn="l" rtl="0" fontAlgn="base">
      <a:spcBef>
        <a:spcPct val="0"/>
      </a:spcBef>
      <a:spcAft>
        <a:spcPct val="0"/>
      </a:spcAft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4pPr>
    <a:lvl5pPr marL="1827213" indent="1588" algn="l" rtl="0" fontAlgn="base">
      <a:spcBef>
        <a:spcPct val="0"/>
      </a:spcBef>
      <a:spcAft>
        <a:spcPct val="0"/>
      </a:spcAft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5pPr>
    <a:lvl6pPr marL="2286000" algn="l" defTabSz="914400" rtl="0" eaLnBrk="1" latinLnBrk="0" hangingPunct="1"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6pPr>
    <a:lvl7pPr marL="2743200" algn="l" defTabSz="914400" rtl="0" eaLnBrk="1" latinLnBrk="0" hangingPunct="1"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7pPr>
    <a:lvl8pPr marL="3200400" algn="l" defTabSz="914400" rtl="0" eaLnBrk="1" latinLnBrk="0" hangingPunct="1"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8pPr>
    <a:lvl9pPr marL="3657600" algn="l" defTabSz="914400" rtl="0" eaLnBrk="1" latinLnBrk="0" hangingPunct="1">
      <a:defRPr sz="5600" kern="1200">
        <a:solidFill>
          <a:srgbClr val="3F3F3F"/>
        </a:solidFill>
        <a:latin typeface="Palatino"/>
        <a:ea typeface="ヒラギノ明朝 ProN W3"/>
        <a:cs typeface="ヒラギノ明朝 ProN W3"/>
        <a:sym typeface="Palatino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008000"/>
    <a:srgbClr val="EC84AC"/>
    <a:srgbClr val="00FFFF"/>
    <a:srgbClr val="009900"/>
    <a:srgbClr val="FF33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38" autoAdjust="0"/>
    <p:restoredTop sz="86667" autoAdjust="0"/>
  </p:normalViewPr>
  <p:slideViewPr>
    <p:cSldViewPr snapToGrid="0">
      <p:cViewPr>
        <p:scale>
          <a:sx n="40" d="100"/>
          <a:sy n="40" d="100"/>
        </p:scale>
        <p:origin x="-1416" y="-48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240"/>
    </p:cViewPr>
  </p:sorterViewPr>
  <p:notesViewPr>
    <p:cSldViewPr snapToGrid="0">
      <p:cViewPr varScale="1">
        <p:scale>
          <a:sx n="79" d="100"/>
          <a:sy n="79" d="100"/>
        </p:scale>
        <p:origin x="-1884" y="-96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0.bin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1.bin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2.bin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3.bin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4.bin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5.bin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6.bin"/><Relationship Id="rId2" Type="http://schemas.openxmlformats.org/officeDocument/2006/relationships/chartUserShapes" Target="../drawings/drawing10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7.bin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8.bin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9.bin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../embeddings/oleObject2.bin"/><Relationship Id="rId3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0.bin"/><Relationship Id="rId2" Type="http://schemas.openxmlformats.org/officeDocument/2006/relationships/chartUserShapes" Target="../drawings/drawing1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3.bin"/><Relationship Id="rId2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4.bin"/><Relationship Id="rId2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5.bin"/><Relationship Id="rId2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6.bin"/><Relationship Id="rId2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7.bin"/><Relationship Id="rId2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8.bin"/><Relationship Id="rId2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../embeddings/oleObject9.bin"/><Relationship Id="rId3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916296520627"/>
          <c:y val="0.0554029965004379"/>
          <c:w val="0.879870028265702"/>
          <c:h val="0.76923456182560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Risk appetite</c:v>
                </c:pt>
              </c:strCache>
            </c:strRef>
          </c:tx>
          <c:spPr>
            <a:ln w="76186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dd/mm/yyyy</c:formatCode>
                <c:ptCount val="17"/>
                <c:pt idx="0">
                  <c:v>39021.0</c:v>
                </c:pt>
                <c:pt idx="1">
                  <c:v>39202.0</c:v>
                </c:pt>
                <c:pt idx="2">
                  <c:v>39386.0</c:v>
                </c:pt>
                <c:pt idx="3">
                  <c:v>39568.0</c:v>
                </c:pt>
                <c:pt idx="4">
                  <c:v>39752.0</c:v>
                </c:pt>
                <c:pt idx="5">
                  <c:v>39933.0</c:v>
                </c:pt>
                <c:pt idx="6">
                  <c:v>39994.0</c:v>
                </c:pt>
                <c:pt idx="7">
                  <c:v>40056.0</c:v>
                </c:pt>
                <c:pt idx="8">
                  <c:v>40117.0</c:v>
                </c:pt>
                <c:pt idx="9">
                  <c:v>40178.0</c:v>
                </c:pt>
                <c:pt idx="10">
                  <c:v>40298.0</c:v>
                </c:pt>
                <c:pt idx="11">
                  <c:v>40359.0</c:v>
                </c:pt>
                <c:pt idx="12">
                  <c:v>40482.0</c:v>
                </c:pt>
                <c:pt idx="13">
                  <c:v>40663.0</c:v>
                </c:pt>
                <c:pt idx="14">
                  <c:v>40847.0</c:v>
                </c:pt>
                <c:pt idx="15">
                  <c:v>40574.0</c:v>
                </c:pt>
                <c:pt idx="16">
                  <c:v>41029.0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5.0</c:v>
                </c:pt>
                <c:pt idx="1">
                  <c:v>7.0</c:v>
                </c:pt>
                <c:pt idx="2">
                  <c:v>5.0</c:v>
                </c:pt>
                <c:pt idx="3">
                  <c:v>3.0</c:v>
                </c:pt>
                <c:pt idx="4">
                  <c:v>2.0</c:v>
                </c:pt>
                <c:pt idx="5">
                  <c:v>1.0</c:v>
                </c:pt>
                <c:pt idx="6">
                  <c:v>3.0</c:v>
                </c:pt>
                <c:pt idx="7">
                  <c:v>3.0</c:v>
                </c:pt>
                <c:pt idx="8">
                  <c:v>4.0</c:v>
                </c:pt>
                <c:pt idx="9">
                  <c:v>5.0</c:v>
                </c:pt>
                <c:pt idx="10">
                  <c:v>5.0</c:v>
                </c:pt>
                <c:pt idx="11">
                  <c:v>4.0</c:v>
                </c:pt>
                <c:pt idx="12">
                  <c:v>4.0</c:v>
                </c:pt>
                <c:pt idx="13">
                  <c:v>6.0</c:v>
                </c:pt>
                <c:pt idx="14">
                  <c:v>4.0</c:v>
                </c:pt>
                <c:pt idx="15">
                  <c:v>3.0</c:v>
                </c:pt>
                <c:pt idx="16">
                  <c:v>5.0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97681016"/>
        <c:axId val="2097684568"/>
      </c:lineChart>
      <c:catAx>
        <c:axId val="209768101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2097684568"/>
        <c:crosses val="autoZero"/>
        <c:auto val="0"/>
        <c:lblAlgn val="ctr"/>
        <c:lblOffset val="100"/>
        <c:tickLblSkip val="2"/>
        <c:noMultiLvlLbl val="0"/>
      </c:catAx>
      <c:valAx>
        <c:axId val="20976845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0976810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en-US" sz="3200" b="1" i="0" u="none" strike="noStrike" kern="1200" baseline="0">
          <a:solidFill>
            <a:prstClr val="white"/>
          </a:solidFill>
          <a:latin typeface="Lucida Grande"/>
          <a:ea typeface="+mn-ea"/>
          <a:cs typeface="+mn-cs"/>
        </a:defRPr>
      </a:pPr>
      <a:endParaRPr lang="fr-FR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5008171963109"/>
          <c:y val="0.04796875"/>
          <c:w val="0.903999069291313"/>
          <c:h val="0.8210160445262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 area</c:v>
                </c:pt>
              </c:strCache>
            </c:strRef>
          </c:tx>
          <c:spPr>
            <a:ln w="6981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 yy</c:formatCode>
                <c:ptCount val="24"/>
                <c:pt idx="0">
                  <c:v>38807.0</c:v>
                </c:pt>
                <c:pt idx="1">
                  <c:v>38898.0</c:v>
                </c:pt>
                <c:pt idx="2">
                  <c:v>38990.0</c:v>
                </c:pt>
                <c:pt idx="3">
                  <c:v>39082.0</c:v>
                </c:pt>
                <c:pt idx="4">
                  <c:v>39172.0</c:v>
                </c:pt>
                <c:pt idx="5">
                  <c:v>39263.0</c:v>
                </c:pt>
                <c:pt idx="6">
                  <c:v>39355.0</c:v>
                </c:pt>
                <c:pt idx="7">
                  <c:v>39447.0</c:v>
                </c:pt>
                <c:pt idx="8">
                  <c:v>39538.0</c:v>
                </c:pt>
                <c:pt idx="9">
                  <c:v>39629.0</c:v>
                </c:pt>
                <c:pt idx="10">
                  <c:v>39721.0</c:v>
                </c:pt>
                <c:pt idx="11">
                  <c:v>39813.0</c:v>
                </c:pt>
                <c:pt idx="12">
                  <c:v>39903.0</c:v>
                </c:pt>
                <c:pt idx="13">
                  <c:v>39994.0</c:v>
                </c:pt>
                <c:pt idx="14">
                  <c:v>40086.0</c:v>
                </c:pt>
                <c:pt idx="15">
                  <c:v>40178.0</c:v>
                </c:pt>
                <c:pt idx="16">
                  <c:v>40268.0</c:v>
                </c:pt>
                <c:pt idx="17">
                  <c:v>40359.0</c:v>
                </c:pt>
                <c:pt idx="18">
                  <c:v>40451.0</c:v>
                </c:pt>
                <c:pt idx="19">
                  <c:v>40543.0</c:v>
                </c:pt>
                <c:pt idx="20">
                  <c:v>40633.0</c:v>
                </c:pt>
                <c:pt idx="21">
                  <c:v>40724.0</c:v>
                </c:pt>
                <c:pt idx="22">
                  <c:v>40816.0</c:v>
                </c:pt>
                <c:pt idx="23">
                  <c:v>40908.0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30.31536755376947</c:v>
                </c:pt>
                <c:pt idx="1">
                  <c:v>30.31536755376947</c:v>
                </c:pt>
                <c:pt idx="2">
                  <c:v>30.31536755376947</c:v>
                </c:pt>
                <c:pt idx="3">
                  <c:v>30.86072107284201</c:v>
                </c:pt>
                <c:pt idx="4">
                  <c:v>30.90001829020601</c:v>
                </c:pt>
                <c:pt idx="5">
                  <c:v>34.15596621865556</c:v>
                </c:pt>
                <c:pt idx="6">
                  <c:v>34.19670081595658</c:v>
                </c:pt>
                <c:pt idx="7">
                  <c:v>33.6207139727271</c:v>
                </c:pt>
                <c:pt idx="8">
                  <c:v>34.94531375205681</c:v>
                </c:pt>
                <c:pt idx="9">
                  <c:v>34.25881705843113</c:v>
                </c:pt>
                <c:pt idx="10">
                  <c:v>33.76183931695055</c:v>
                </c:pt>
                <c:pt idx="11">
                  <c:v>31.28101009670374</c:v>
                </c:pt>
                <c:pt idx="12">
                  <c:v>31.28282782901014</c:v>
                </c:pt>
                <c:pt idx="13">
                  <c:v>28.9334726986085</c:v>
                </c:pt>
                <c:pt idx="14">
                  <c:v>27.88936625829294</c:v>
                </c:pt>
                <c:pt idx="15">
                  <c:v>26.67635457467822</c:v>
                </c:pt>
                <c:pt idx="16">
                  <c:v>26.83914858108786</c:v>
                </c:pt>
                <c:pt idx="17">
                  <c:v>27.44413526582837</c:v>
                </c:pt>
                <c:pt idx="18">
                  <c:v>27.08495452871569</c:v>
                </c:pt>
                <c:pt idx="19">
                  <c:v>25.54982380037973</c:v>
                </c:pt>
                <c:pt idx="20">
                  <c:v>24.60408035386473</c:v>
                </c:pt>
                <c:pt idx="21">
                  <c:v>24.70214689332769</c:v>
                </c:pt>
                <c:pt idx="22">
                  <c:v>25.5242701537559</c:v>
                </c:pt>
                <c:pt idx="23">
                  <c:v>24.53307321438113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69815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 yy</c:formatCode>
                <c:ptCount val="24"/>
                <c:pt idx="0">
                  <c:v>38807.0</c:v>
                </c:pt>
                <c:pt idx="1">
                  <c:v>38898.0</c:v>
                </c:pt>
                <c:pt idx="2">
                  <c:v>38990.0</c:v>
                </c:pt>
                <c:pt idx="3">
                  <c:v>39082.0</c:v>
                </c:pt>
                <c:pt idx="4">
                  <c:v>39172.0</c:v>
                </c:pt>
                <c:pt idx="5">
                  <c:v>39263.0</c:v>
                </c:pt>
                <c:pt idx="6">
                  <c:v>39355.0</c:v>
                </c:pt>
                <c:pt idx="7">
                  <c:v>39447.0</c:v>
                </c:pt>
                <c:pt idx="8">
                  <c:v>39538.0</c:v>
                </c:pt>
                <c:pt idx="9">
                  <c:v>39629.0</c:v>
                </c:pt>
                <c:pt idx="10">
                  <c:v>39721.0</c:v>
                </c:pt>
                <c:pt idx="11">
                  <c:v>39813.0</c:v>
                </c:pt>
                <c:pt idx="12">
                  <c:v>39903.0</c:v>
                </c:pt>
                <c:pt idx="13">
                  <c:v>39994.0</c:v>
                </c:pt>
                <c:pt idx="14">
                  <c:v>40086.0</c:v>
                </c:pt>
                <c:pt idx="15">
                  <c:v>40178.0</c:v>
                </c:pt>
                <c:pt idx="16">
                  <c:v>40268.0</c:v>
                </c:pt>
                <c:pt idx="17">
                  <c:v>40359.0</c:v>
                </c:pt>
                <c:pt idx="18">
                  <c:v>40451.0</c:v>
                </c:pt>
                <c:pt idx="19">
                  <c:v>40543.0</c:v>
                </c:pt>
                <c:pt idx="20">
                  <c:v>40633.0</c:v>
                </c:pt>
                <c:pt idx="21">
                  <c:v>40724.0</c:v>
                </c:pt>
                <c:pt idx="22">
                  <c:v>40816.0</c:v>
                </c:pt>
                <c:pt idx="23">
                  <c:v>40908.0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28.00278963656557</c:v>
                </c:pt>
                <c:pt idx="1">
                  <c:v>28.00278963656557</c:v>
                </c:pt>
                <c:pt idx="2">
                  <c:v>28.00278963656557</c:v>
                </c:pt>
                <c:pt idx="3">
                  <c:v>27.7489211521634</c:v>
                </c:pt>
                <c:pt idx="4">
                  <c:v>27.7489211521634</c:v>
                </c:pt>
                <c:pt idx="5">
                  <c:v>29.09557017178756</c:v>
                </c:pt>
                <c:pt idx="6">
                  <c:v>29.09557017178756</c:v>
                </c:pt>
                <c:pt idx="7">
                  <c:v>30.59186187649058</c:v>
                </c:pt>
                <c:pt idx="8">
                  <c:v>30.59186187649058</c:v>
                </c:pt>
                <c:pt idx="9">
                  <c:v>30.82070901494846</c:v>
                </c:pt>
                <c:pt idx="10">
                  <c:v>30.82070901494846</c:v>
                </c:pt>
                <c:pt idx="11">
                  <c:v>30.53577909734354</c:v>
                </c:pt>
                <c:pt idx="12">
                  <c:v>30.34155230436506</c:v>
                </c:pt>
                <c:pt idx="13">
                  <c:v>26.98064227595637</c:v>
                </c:pt>
                <c:pt idx="14">
                  <c:v>27.38611157608986</c:v>
                </c:pt>
                <c:pt idx="15">
                  <c:v>22.19448775528162</c:v>
                </c:pt>
                <c:pt idx="16">
                  <c:v>23.556495326467</c:v>
                </c:pt>
                <c:pt idx="17">
                  <c:v>22.54740840717913</c:v>
                </c:pt>
                <c:pt idx="18">
                  <c:v>22.80234514076843</c:v>
                </c:pt>
                <c:pt idx="19">
                  <c:v>21.114785498667</c:v>
                </c:pt>
                <c:pt idx="20">
                  <c:v>21.25169981520762</c:v>
                </c:pt>
                <c:pt idx="21">
                  <c:v>21.77204609250364</c:v>
                </c:pt>
                <c:pt idx="22">
                  <c:v>21.27470348639739</c:v>
                </c:pt>
                <c:pt idx="23">
                  <c:v>20.80417753001799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69815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 yy</c:formatCode>
                <c:ptCount val="24"/>
                <c:pt idx="0">
                  <c:v>38807.0</c:v>
                </c:pt>
                <c:pt idx="1">
                  <c:v>38898.0</c:v>
                </c:pt>
                <c:pt idx="2">
                  <c:v>38990.0</c:v>
                </c:pt>
                <c:pt idx="3">
                  <c:v>39082.0</c:v>
                </c:pt>
                <c:pt idx="4">
                  <c:v>39172.0</c:v>
                </c:pt>
                <c:pt idx="5">
                  <c:v>39263.0</c:v>
                </c:pt>
                <c:pt idx="6">
                  <c:v>39355.0</c:v>
                </c:pt>
                <c:pt idx="7">
                  <c:v>39447.0</c:v>
                </c:pt>
                <c:pt idx="8">
                  <c:v>39538.0</c:v>
                </c:pt>
                <c:pt idx="9">
                  <c:v>39629.0</c:v>
                </c:pt>
                <c:pt idx="10">
                  <c:v>39721.0</c:v>
                </c:pt>
                <c:pt idx="11">
                  <c:v>39813.0</c:v>
                </c:pt>
                <c:pt idx="12">
                  <c:v>39903.0</c:v>
                </c:pt>
                <c:pt idx="13">
                  <c:v>39994.0</c:v>
                </c:pt>
                <c:pt idx="14">
                  <c:v>40086.0</c:v>
                </c:pt>
                <c:pt idx="15">
                  <c:v>40178.0</c:v>
                </c:pt>
                <c:pt idx="16">
                  <c:v>40268.0</c:v>
                </c:pt>
                <c:pt idx="17">
                  <c:v>40359.0</c:v>
                </c:pt>
                <c:pt idx="18">
                  <c:v>40451.0</c:v>
                </c:pt>
                <c:pt idx="19">
                  <c:v>40543.0</c:v>
                </c:pt>
                <c:pt idx="20">
                  <c:v>40633.0</c:v>
                </c:pt>
                <c:pt idx="21">
                  <c:v>40724.0</c:v>
                </c:pt>
                <c:pt idx="22">
                  <c:v>40816.0</c:v>
                </c:pt>
                <c:pt idx="23">
                  <c:v>40908.0</c:v>
                </c:pt>
              </c:numCache>
            </c:numRef>
          </c:cat>
          <c:val>
            <c:numRef>
              <c:f>Sheet1!$E$2:$E$25</c:f>
              <c:numCache>
                <c:formatCode>General</c:formatCode>
                <c:ptCount val="24"/>
                <c:pt idx="0">
                  <c:v>20.12664021514419</c:v>
                </c:pt>
                <c:pt idx="1">
                  <c:v>20.12664021514419</c:v>
                </c:pt>
                <c:pt idx="2">
                  <c:v>19.8329624005147</c:v>
                </c:pt>
                <c:pt idx="3">
                  <c:v>20.23707124472504</c:v>
                </c:pt>
                <c:pt idx="4">
                  <c:v>21.07344098798722</c:v>
                </c:pt>
                <c:pt idx="5">
                  <c:v>21.81776922034592</c:v>
                </c:pt>
                <c:pt idx="6">
                  <c:v>22.53959279554497</c:v>
                </c:pt>
                <c:pt idx="7">
                  <c:v>24.16537445222198</c:v>
                </c:pt>
                <c:pt idx="8">
                  <c:v>25.23588248919578</c:v>
                </c:pt>
                <c:pt idx="9">
                  <c:v>24.48395753212039</c:v>
                </c:pt>
                <c:pt idx="10">
                  <c:v>26.14398733494861</c:v>
                </c:pt>
                <c:pt idx="11">
                  <c:v>27.44789471478463</c:v>
                </c:pt>
                <c:pt idx="12">
                  <c:v>26.5688322350753</c:v>
                </c:pt>
                <c:pt idx="13">
                  <c:v>22.48136384317423</c:v>
                </c:pt>
                <c:pt idx="14">
                  <c:v>19.29271868127918</c:v>
                </c:pt>
                <c:pt idx="15">
                  <c:v>17.96502078002353</c:v>
                </c:pt>
                <c:pt idx="16">
                  <c:v>18.59090808522804</c:v>
                </c:pt>
                <c:pt idx="17">
                  <c:v>17.82188506966702</c:v>
                </c:pt>
                <c:pt idx="18">
                  <c:v>17.54053757666743</c:v>
                </c:pt>
                <c:pt idx="19">
                  <c:v>16.88712998974384</c:v>
                </c:pt>
                <c:pt idx="20">
                  <c:v>16.29401317306842</c:v>
                </c:pt>
                <c:pt idx="21">
                  <c:v>16.38117008972919</c:v>
                </c:pt>
                <c:pt idx="22">
                  <c:v>16.10636041972113</c:v>
                </c:pt>
                <c:pt idx="23">
                  <c:v>15.45435082508882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805768"/>
        <c:axId val="-2138802680"/>
      </c:lineChart>
      <c:dateAx>
        <c:axId val="-2138805768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fr-FR"/>
          </a:p>
        </c:txPr>
        <c:crossAx val="-2138802680"/>
        <c:crosses val="autoZero"/>
        <c:auto val="1"/>
        <c:lblOffset val="100"/>
        <c:baseTimeUnit val="months"/>
      </c:dateAx>
      <c:valAx>
        <c:axId val="-21388026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fr-FR"/>
          </a:p>
        </c:txPr>
        <c:crossAx val="-21388057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357087252262"/>
          <c:y val="0.506081429903907"/>
          <c:w val="0.332495735439877"/>
          <c:h val="0.22329179410425"/>
        </c:manualLayout>
      </c:layout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3198">
          <a:latin typeface="Lucida Grande"/>
        </a:defRPr>
      </a:pPr>
      <a:endParaRPr lang="fr-F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595008171963109"/>
          <c:y val="0.04796875"/>
          <c:w val="0.903999069291313"/>
          <c:h val="0.82101604452627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 area</c:v>
                </c:pt>
              </c:strCache>
            </c:strRef>
          </c:tx>
          <c:spPr>
            <a:ln w="69803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 yy</c:formatCode>
                <c:ptCount val="24"/>
                <c:pt idx="0">
                  <c:v>38807.0</c:v>
                </c:pt>
                <c:pt idx="1">
                  <c:v>38898.0</c:v>
                </c:pt>
                <c:pt idx="2">
                  <c:v>38990.0</c:v>
                </c:pt>
                <c:pt idx="3">
                  <c:v>39082.0</c:v>
                </c:pt>
                <c:pt idx="4">
                  <c:v>39172.0</c:v>
                </c:pt>
                <c:pt idx="5">
                  <c:v>39263.0</c:v>
                </c:pt>
                <c:pt idx="6">
                  <c:v>39355.0</c:v>
                </c:pt>
                <c:pt idx="7">
                  <c:v>39447.0</c:v>
                </c:pt>
                <c:pt idx="8">
                  <c:v>39538.0</c:v>
                </c:pt>
                <c:pt idx="9">
                  <c:v>39629.0</c:v>
                </c:pt>
                <c:pt idx="10">
                  <c:v>39721.0</c:v>
                </c:pt>
                <c:pt idx="11">
                  <c:v>39813.0</c:v>
                </c:pt>
                <c:pt idx="12">
                  <c:v>39903.0</c:v>
                </c:pt>
                <c:pt idx="13">
                  <c:v>39994.0</c:v>
                </c:pt>
                <c:pt idx="14">
                  <c:v>40086.0</c:v>
                </c:pt>
                <c:pt idx="15">
                  <c:v>40178.0</c:v>
                </c:pt>
                <c:pt idx="16">
                  <c:v>40268.0</c:v>
                </c:pt>
                <c:pt idx="17">
                  <c:v>40359.0</c:v>
                </c:pt>
                <c:pt idx="18">
                  <c:v>40451.0</c:v>
                </c:pt>
                <c:pt idx="19">
                  <c:v>40543.0</c:v>
                </c:pt>
                <c:pt idx="20">
                  <c:v>40633.0</c:v>
                </c:pt>
                <c:pt idx="21">
                  <c:v>40724.0</c:v>
                </c:pt>
                <c:pt idx="22">
                  <c:v>40816.0</c:v>
                </c:pt>
                <c:pt idx="23">
                  <c:v>40908.0</c:v>
                </c:pt>
              </c:numCache>
            </c:num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132.7412690625622</c:v>
                </c:pt>
                <c:pt idx="1">
                  <c:v>132.7412690625622</c:v>
                </c:pt>
                <c:pt idx="2">
                  <c:v>132.7412690625622</c:v>
                </c:pt>
                <c:pt idx="3">
                  <c:v>133.6085631052161</c:v>
                </c:pt>
                <c:pt idx="4">
                  <c:v>133.5760925045547</c:v>
                </c:pt>
                <c:pt idx="5">
                  <c:v>131.2104545940232</c:v>
                </c:pt>
                <c:pt idx="6">
                  <c:v>131.2055120506784</c:v>
                </c:pt>
                <c:pt idx="7">
                  <c:v>135.8837084748702</c:v>
                </c:pt>
                <c:pt idx="8">
                  <c:v>134.9230308615001</c:v>
                </c:pt>
                <c:pt idx="9">
                  <c:v>135.5025346651015</c:v>
                </c:pt>
                <c:pt idx="10">
                  <c:v>135.2477886198225</c:v>
                </c:pt>
                <c:pt idx="11">
                  <c:v>140.1094764917698</c:v>
                </c:pt>
                <c:pt idx="12">
                  <c:v>138.2463208356333</c:v>
                </c:pt>
                <c:pt idx="13">
                  <c:v>133.0877577813839</c:v>
                </c:pt>
                <c:pt idx="14">
                  <c:v>133.0420104335197</c:v>
                </c:pt>
                <c:pt idx="15">
                  <c:v>132.74879364461</c:v>
                </c:pt>
                <c:pt idx="16">
                  <c:v>131.572649967472</c:v>
                </c:pt>
                <c:pt idx="17">
                  <c:v>128.7532439670404</c:v>
                </c:pt>
                <c:pt idx="18">
                  <c:v>128.051468891801</c:v>
                </c:pt>
                <c:pt idx="19">
                  <c:v>126.7196193440128</c:v>
                </c:pt>
                <c:pt idx="20">
                  <c:v>126.6195779019857</c:v>
                </c:pt>
                <c:pt idx="21">
                  <c:v>126.0623500864355</c:v>
                </c:pt>
                <c:pt idx="22">
                  <c:v>125.8655804829962</c:v>
                </c:pt>
                <c:pt idx="23">
                  <c:v>125.9058343903927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United Kingdom</c:v>
                </c:pt>
              </c:strCache>
            </c:strRef>
          </c:tx>
          <c:spPr>
            <a:ln w="69803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 yy</c:formatCode>
                <c:ptCount val="24"/>
                <c:pt idx="0">
                  <c:v>38807.0</c:v>
                </c:pt>
                <c:pt idx="1">
                  <c:v>38898.0</c:v>
                </c:pt>
                <c:pt idx="2">
                  <c:v>38990.0</c:v>
                </c:pt>
                <c:pt idx="3">
                  <c:v>39082.0</c:v>
                </c:pt>
                <c:pt idx="4">
                  <c:v>39172.0</c:v>
                </c:pt>
                <c:pt idx="5">
                  <c:v>39263.0</c:v>
                </c:pt>
                <c:pt idx="6">
                  <c:v>39355.0</c:v>
                </c:pt>
                <c:pt idx="7">
                  <c:v>39447.0</c:v>
                </c:pt>
                <c:pt idx="8">
                  <c:v>39538.0</c:v>
                </c:pt>
                <c:pt idx="9">
                  <c:v>39629.0</c:v>
                </c:pt>
                <c:pt idx="10">
                  <c:v>39721.0</c:v>
                </c:pt>
                <c:pt idx="11">
                  <c:v>39813.0</c:v>
                </c:pt>
                <c:pt idx="12">
                  <c:v>39903.0</c:v>
                </c:pt>
                <c:pt idx="13">
                  <c:v>39994.0</c:v>
                </c:pt>
                <c:pt idx="14">
                  <c:v>40086.0</c:v>
                </c:pt>
                <c:pt idx="15">
                  <c:v>40178.0</c:v>
                </c:pt>
                <c:pt idx="16">
                  <c:v>40268.0</c:v>
                </c:pt>
                <c:pt idx="17">
                  <c:v>40359.0</c:v>
                </c:pt>
                <c:pt idx="18">
                  <c:v>40451.0</c:v>
                </c:pt>
                <c:pt idx="19">
                  <c:v>40543.0</c:v>
                </c:pt>
                <c:pt idx="20">
                  <c:v>40633.0</c:v>
                </c:pt>
                <c:pt idx="21">
                  <c:v>40724.0</c:v>
                </c:pt>
                <c:pt idx="22">
                  <c:v>40816.0</c:v>
                </c:pt>
                <c:pt idx="23">
                  <c:v>40908.0</c:v>
                </c:pt>
              </c:numCache>
            </c:numRef>
          </c:cat>
          <c:val>
            <c:numRef>
              <c:f>Sheet1!$C$2:$C$25</c:f>
              <c:numCache>
                <c:formatCode>General</c:formatCode>
                <c:ptCount val="24"/>
                <c:pt idx="0">
                  <c:v>110.0490321013873</c:v>
                </c:pt>
                <c:pt idx="1">
                  <c:v>110.0490321013873</c:v>
                </c:pt>
                <c:pt idx="2">
                  <c:v>110.0490321013873</c:v>
                </c:pt>
                <c:pt idx="3">
                  <c:v>110.9728739521636</c:v>
                </c:pt>
                <c:pt idx="4">
                  <c:v>110.9728739521636</c:v>
                </c:pt>
                <c:pt idx="5">
                  <c:v>109.3601078562312</c:v>
                </c:pt>
                <c:pt idx="6">
                  <c:v>109.3601078562312</c:v>
                </c:pt>
                <c:pt idx="7">
                  <c:v>109.8815953995809</c:v>
                </c:pt>
                <c:pt idx="8">
                  <c:v>109.8815953995809</c:v>
                </c:pt>
                <c:pt idx="9">
                  <c:v>111.8353557732774</c:v>
                </c:pt>
                <c:pt idx="10">
                  <c:v>111.8353557732774</c:v>
                </c:pt>
                <c:pt idx="11">
                  <c:v>113.4415570833256</c:v>
                </c:pt>
                <c:pt idx="12">
                  <c:v>112.9583316505251</c:v>
                </c:pt>
                <c:pt idx="13">
                  <c:v>113.8038256251275</c:v>
                </c:pt>
                <c:pt idx="14">
                  <c:v>113.3195575625156</c:v>
                </c:pt>
                <c:pt idx="15">
                  <c:v>113.6028525706825</c:v>
                </c:pt>
                <c:pt idx="16">
                  <c:v>113.6282054450222</c:v>
                </c:pt>
                <c:pt idx="17">
                  <c:v>112.2936682507101</c:v>
                </c:pt>
                <c:pt idx="18">
                  <c:v>111.3731715094275</c:v>
                </c:pt>
                <c:pt idx="19">
                  <c:v>107.4721390307763</c:v>
                </c:pt>
                <c:pt idx="20">
                  <c:v>107.5793182027566</c:v>
                </c:pt>
                <c:pt idx="21">
                  <c:v>106.2147743363165</c:v>
                </c:pt>
                <c:pt idx="22">
                  <c:v>105.6810950510542</c:v>
                </c:pt>
                <c:pt idx="23">
                  <c:v>102.7785170451664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Sheet1!$E$1</c:f>
              <c:strCache>
                <c:ptCount val="1"/>
                <c:pt idx="0">
                  <c:v>United States</c:v>
                </c:pt>
              </c:strCache>
            </c:strRef>
          </c:tx>
          <c:spPr>
            <a:ln w="69803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Sheet1!$A$2:$A$25</c:f>
              <c:numCache>
                <c:formatCode>mmm\ yy</c:formatCode>
                <c:ptCount val="24"/>
                <c:pt idx="0">
                  <c:v>38807.0</c:v>
                </c:pt>
                <c:pt idx="1">
                  <c:v>38898.0</c:v>
                </c:pt>
                <c:pt idx="2">
                  <c:v>38990.0</c:v>
                </c:pt>
                <c:pt idx="3">
                  <c:v>39082.0</c:v>
                </c:pt>
                <c:pt idx="4">
                  <c:v>39172.0</c:v>
                </c:pt>
                <c:pt idx="5">
                  <c:v>39263.0</c:v>
                </c:pt>
                <c:pt idx="6">
                  <c:v>39355.0</c:v>
                </c:pt>
                <c:pt idx="7">
                  <c:v>39447.0</c:v>
                </c:pt>
                <c:pt idx="8">
                  <c:v>39538.0</c:v>
                </c:pt>
                <c:pt idx="9">
                  <c:v>39629.0</c:v>
                </c:pt>
                <c:pt idx="10">
                  <c:v>39721.0</c:v>
                </c:pt>
                <c:pt idx="11">
                  <c:v>39813.0</c:v>
                </c:pt>
                <c:pt idx="12">
                  <c:v>39903.0</c:v>
                </c:pt>
                <c:pt idx="13">
                  <c:v>39994.0</c:v>
                </c:pt>
                <c:pt idx="14">
                  <c:v>40086.0</c:v>
                </c:pt>
                <c:pt idx="15">
                  <c:v>40178.0</c:v>
                </c:pt>
                <c:pt idx="16">
                  <c:v>40268.0</c:v>
                </c:pt>
                <c:pt idx="17">
                  <c:v>40359.0</c:v>
                </c:pt>
                <c:pt idx="18">
                  <c:v>40451.0</c:v>
                </c:pt>
                <c:pt idx="19">
                  <c:v>40543.0</c:v>
                </c:pt>
                <c:pt idx="20">
                  <c:v>40633.0</c:v>
                </c:pt>
                <c:pt idx="21">
                  <c:v>40724.0</c:v>
                </c:pt>
                <c:pt idx="22">
                  <c:v>40816.0</c:v>
                </c:pt>
                <c:pt idx="23">
                  <c:v>40908.0</c:v>
                </c:pt>
              </c:numCache>
            </c:numRef>
          </c:cat>
          <c:val>
            <c:numRef>
              <c:f>Sheet1!$E$2:$E$25</c:f>
              <c:numCache>
                <c:formatCode>General</c:formatCode>
                <c:ptCount val="24"/>
                <c:pt idx="0">
                  <c:v>95.04140245260105</c:v>
                </c:pt>
                <c:pt idx="1">
                  <c:v>95.04140245260105</c:v>
                </c:pt>
                <c:pt idx="2">
                  <c:v>96.82332653517412</c:v>
                </c:pt>
                <c:pt idx="3">
                  <c:v>95.73838795286252</c:v>
                </c:pt>
                <c:pt idx="4">
                  <c:v>95.65918678604794</c:v>
                </c:pt>
                <c:pt idx="5">
                  <c:v>96.16587692789913</c:v>
                </c:pt>
                <c:pt idx="6">
                  <c:v>98.14904724574354</c:v>
                </c:pt>
                <c:pt idx="7">
                  <c:v>96.94259280227804</c:v>
                </c:pt>
                <c:pt idx="8">
                  <c:v>96.14032290096543</c:v>
                </c:pt>
                <c:pt idx="9">
                  <c:v>97.4306018756652</c:v>
                </c:pt>
                <c:pt idx="10">
                  <c:v>94.56496628209505</c:v>
                </c:pt>
                <c:pt idx="11">
                  <c:v>95.3171039051835</c:v>
                </c:pt>
                <c:pt idx="12">
                  <c:v>95.01886218877324</c:v>
                </c:pt>
                <c:pt idx="13">
                  <c:v>92.03579158660793</c:v>
                </c:pt>
                <c:pt idx="14">
                  <c:v>88.13933243600123</c:v>
                </c:pt>
                <c:pt idx="15">
                  <c:v>82.30043310556464</c:v>
                </c:pt>
                <c:pt idx="16">
                  <c:v>88.53202483280678</c:v>
                </c:pt>
                <c:pt idx="17">
                  <c:v>87.99511093801564</c:v>
                </c:pt>
                <c:pt idx="18">
                  <c:v>85.09007995740971</c:v>
                </c:pt>
                <c:pt idx="19">
                  <c:v>83.51166277749475</c:v>
                </c:pt>
                <c:pt idx="20">
                  <c:v>80.2340465906481</c:v>
                </c:pt>
                <c:pt idx="21">
                  <c:v>78.62253691433143</c:v>
                </c:pt>
                <c:pt idx="22">
                  <c:v>77.38486417461635</c:v>
                </c:pt>
                <c:pt idx="23">
                  <c:v>76.91664577070382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769992"/>
        <c:axId val="-2138766936"/>
      </c:lineChart>
      <c:dateAx>
        <c:axId val="-2138769992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fr-FR"/>
          </a:p>
        </c:txPr>
        <c:crossAx val="-2138766936"/>
        <c:crosses val="autoZero"/>
        <c:auto val="1"/>
        <c:lblOffset val="100"/>
        <c:baseTimeUnit val="months"/>
      </c:dateAx>
      <c:valAx>
        <c:axId val="-2138766936"/>
        <c:scaling>
          <c:orientation val="minMax"/>
          <c:min val="6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fr-FR"/>
          </a:p>
        </c:txPr>
        <c:crossAx val="-2138769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5642746844651"/>
          <c:y val="0.506081429903907"/>
          <c:w val="0.332495735439877"/>
          <c:h val="0.22329179410425"/>
        </c:manualLayout>
      </c:layout>
      <c:overlay val="0"/>
      <c:txPr>
        <a:bodyPr/>
        <a:lstStyle/>
        <a:p>
          <a:pPr>
            <a:defRPr>
              <a:solidFill>
                <a:srgbClr val="FFFFFF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3198">
          <a:latin typeface="Lucida Grande"/>
        </a:defRPr>
      </a:pPr>
      <a:endParaRPr lang="fr-F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33971441643189"/>
          <c:y val="0.138427637361976"/>
          <c:w val="0.898859592092274"/>
          <c:h val="0.72334155110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 Assets in EU Banks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</c:formatCode>
                <c:ptCount val="1"/>
                <c:pt idx="0">
                  <c:v>-6.0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Credit Supply in Euro Area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</c:formatCode>
                <c:ptCount val="1"/>
                <c:pt idx="0">
                  <c:v>-0.6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Economic Growth in Euro Area</c:v>
                </c:pt>
              </c:strCache>
            </c:strRef>
          </c:tx>
          <c:spPr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</c:formatCode>
                <c:ptCount val="1"/>
                <c:pt idx="0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684904"/>
        <c:axId val="-2138681816"/>
      </c:barChart>
      <c:catAx>
        <c:axId val="-2138684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-2138681816"/>
        <c:crosses val="autoZero"/>
        <c:auto val="1"/>
        <c:lblAlgn val="ctr"/>
        <c:lblOffset val="100"/>
        <c:noMultiLvlLbl val="0"/>
      </c:catAx>
      <c:valAx>
        <c:axId val="-2138681816"/>
        <c:scaling>
          <c:orientation val="minMax"/>
          <c:max val="2.0"/>
          <c:min val="-12.0"/>
        </c:scaling>
        <c:delete val="1"/>
        <c:axPos val="l"/>
        <c:numFmt formatCode="0.00" sourceLinked="1"/>
        <c:majorTickMark val="out"/>
        <c:minorTickMark val="none"/>
        <c:tickLblPos val="nextTo"/>
        <c:crossAx val="-2138684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0946980351635876"/>
          <c:y val="0.625868439222366"/>
          <c:w val="0.785231165666868"/>
          <c:h val="0.224937799365364"/>
        </c:manualLayout>
      </c:layout>
      <c:overlay val="0"/>
    </c:legend>
    <c:plotVisOnly val="1"/>
    <c:dispBlanksAs val="gap"/>
    <c:showDLblsOverMax val="0"/>
  </c:chart>
  <c:txPr>
    <a:bodyPr/>
    <a:lstStyle/>
    <a:p>
      <a:pPr algn="ctr">
        <a:defRPr lang="en-US" sz="3198" b="0" i="0" u="none" strike="noStrike" kern="1200" baseline="0">
          <a:solidFill>
            <a:srgbClr val="FFFFFF"/>
          </a:solidFill>
          <a:latin typeface="Lucida Grande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33971441643189"/>
          <c:y val="0.138427637361976"/>
          <c:w val="0.898859592092274"/>
          <c:h val="0.7233415511022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 Assets in EU Banks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</c:formatCode>
                <c:ptCount val="1"/>
                <c:pt idx="0">
                  <c:v>-10.0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Credit Supply in Euro Area</c:v>
                </c:pt>
              </c:strCache>
            </c:strRef>
          </c:tx>
          <c:spPr>
            <a:solidFill>
              <a:srgbClr val="F8A808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</c:formatCode>
                <c:ptCount val="1"/>
                <c:pt idx="0">
                  <c:v>-4.4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Economic Growth in Euro Area</c:v>
                </c:pt>
              </c:strCache>
            </c:strRef>
          </c:tx>
          <c:spPr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</c:formatCode>
                <c:ptCount val="1"/>
                <c:pt idx="0">
                  <c:v>-1.4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651528"/>
        <c:axId val="-2138648440"/>
      </c:barChart>
      <c:catAx>
        <c:axId val="-213865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-2138648440"/>
        <c:crosses val="autoZero"/>
        <c:auto val="1"/>
        <c:lblAlgn val="ctr"/>
        <c:lblOffset val="100"/>
        <c:noMultiLvlLbl val="0"/>
      </c:catAx>
      <c:valAx>
        <c:axId val="-2138648440"/>
        <c:scaling>
          <c:orientation val="minMax"/>
          <c:max val="2.0"/>
          <c:min val="-12.0"/>
        </c:scaling>
        <c:delete val="0"/>
        <c:axPos val="l"/>
        <c:numFmt formatCode="0" sourceLinked="0"/>
        <c:majorTickMark val="out"/>
        <c:minorTickMark val="none"/>
        <c:tickLblPos val="nextTo"/>
        <c:crossAx val="-21386515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en-US" sz="3200" b="0" i="0" u="none" strike="noStrike" kern="1200" baseline="0">
          <a:solidFill>
            <a:srgbClr val="FFFFFF"/>
          </a:solidFill>
          <a:latin typeface="Lucida Grande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967272015624902"/>
          <c:y val="0.138427637361976"/>
          <c:w val="0.875529488472619"/>
          <c:h val="0.74302554194981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Bank Assets in EU Banks</c:v>
                </c:pt>
              </c:strCache>
            </c:strRef>
          </c:tx>
          <c:spPr>
            <a:solidFill>
              <a:srgbClr val="00FFFF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0.00</c:formatCode>
                <c:ptCount val="1"/>
                <c:pt idx="0">
                  <c:v>-7.0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Credit Supply in Euro Area</c:v>
                </c:pt>
              </c:strCache>
            </c:strRef>
          </c:tx>
          <c:spPr>
            <a:solidFill>
              <a:srgbClr val="F8A808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0.00</c:formatCode>
                <c:ptCount val="1"/>
                <c:pt idx="0">
                  <c:v>-1.7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Economic Growth in Euro Area</c:v>
                </c:pt>
              </c:strCache>
            </c:strRef>
          </c:tx>
          <c:spPr>
            <a:solidFill>
              <a:srgbClr val="9900FF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0.00</c:formatCode>
                <c:ptCount val="1"/>
                <c:pt idx="0">
                  <c:v>0.05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618984"/>
        <c:axId val="-2138615896"/>
      </c:barChart>
      <c:catAx>
        <c:axId val="-2138618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fr-FR"/>
          </a:p>
        </c:txPr>
        <c:crossAx val="-2138615896"/>
        <c:crosses val="autoZero"/>
        <c:auto val="1"/>
        <c:lblAlgn val="ctr"/>
        <c:lblOffset val="100"/>
        <c:noMultiLvlLbl val="0"/>
      </c:catAx>
      <c:valAx>
        <c:axId val="-2138615896"/>
        <c:scaling>
          <c:orientation val="minMax"/>
          <c:max val="2.0"/>
          <c:min val="-12.0"/>
        </c:scaling>
        <c:delete val="1"/>
        <c:axPos val="l"/>
        <c:numFmt formatCode="0.00" sourceLinked="1"/>
        <c:majorTickMark val="out"/>
        <c:minorTickMark val="none"/>
        <c:tickLblPos val="nextTo"/>
        <c:crossAx val="-2138618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 algn="ctr">
        <a:defRPr lang="en-US" sz="3196" b="0" i="0" u="none" strike="noStrike" kern="1200" baseline="0">
          <a:solidFill>
            <a:srgbClr val="FFFFFF"/>
          </a:solidFill>
          <a:latin typeface="Lucida Grande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62488503039683"/>
          <c:y val="0.139587812393016"/>
          <c:w val="0.899397783610382"/>
          <c:h val="0.6776651007085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Weak Policies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Emerging Europe</c:v>
                </c:pt>
                <c:pt idx="1">
                  <c:v>Latin America</c:v>
                </c:pt>
                <c:pt idx="2">
                  <c:v>European Union</c:v>
                </c:pt>
                <c:pt idx="3">
                  <c:v>United States</c:v>
                </c:pt>
                <c:pt idx="4">
                  <c:v>United Kingdom</c:v>
                </c:pt>
                <c:pt idx="5">
                  <c:v>Emerging Asia</c:v>
                </c:pt>
                <c:pt idx="6">
                  <c:v>Other advanced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-3.9</c:v>
                </c:pt>
                <c:pt idx="1">
                  <c:v>-1.9</c:v>
                </c:pt>
                <c:pt idx="2" formatCode="0.0">
                  <c:v>-2.0</c:v>
                </c:pt>
                <c:pt idx="3">
                  <c:v>-2.3</c:v>
                </c:pt>
                <c:pt idx="4">
                  <c:v>-0.8</c:v>
                </c:pt>
                <c:pt idx="5">
                  <c:v>-0.5</c:v>
                </c:pt>
                <c:pt idx="6">
                  <c:v>-0.36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Current Policies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Emerging Europe</c:v>
                </c:pt>
                <c:pt idx="1">
                  <c:v>Latin America</c:v>
                </c:pt>
                <c:pt idx="2">
                  <c:v>European Union</c:v>
                </c:pt>
                <c:pt idx="3">
                  <c:v>United States</c:v>
                </c:pt>
                <c:pt idx="4">
                  <c:v>United Kingdom</c:v>
                </c:pt>
                <c:pt idx="5">
                  <c:v>Emerging Asia</c:v>
                </c:pt>
                <c:pt idx="6">
                  <c:v>Other advanced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-2.7</c:v>
                </c:pt>
                <c:pt idx="1">
                  <c:v>-1.1</c:v>
                </c:pt>
                <c:pt idx="2">
                  <c:v>-0.9</c:v>
                </c:pt>
                <c:pt idx="3">
                  <c:v>-0.8</c:v>
                </c:pt>
                <c:pt idx="4">
                  <c:v>-0.6</c:v>
                </c:pt>
                <c:pt idx="5">
                  <c:v>-0.3</c:v>
                </c:pt>
                <c:pt idx="6">
                  <c:v>-0.14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Complete Policies</c:v>
                </c:pt>
              </c:strCache>
            </c:strRef>
          </c:tx>
          <c:spPr>
            <a:solidFill>
              <a:srgbClr val="00FF00"/>
            </a:solidFill>
            <a:ln w="28555">
              <a:noFill/>
            </a:ln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strRef>
              <c:f>Sheet1!$A$2:$A$8</c:f>
              <c:strCache>
                <c:ptCount val="7"/>
                <c:pt idx="0">
                  <c:v>Emerging Europe</c:v>
                </c:pt>
                <c:pt idx="1">
                  <c:v>Latin America</c:v>
                </c:pt>
                <c:pt idx="2">
                  <c:v>European Union</c:v>
                </c:pt>
                <c:pt idx="3">
                  <c:v>United States</c:v>
                </c:pt>
                <c:pt idx="4">
                  <c:v>United Kingdom</c:v>
                </c:pt>
                <c:pt idx="5">
                  <c:v>Emerging Asia</c:v>
                </c:pt>
                <c:pt idx="6">
                  <c:v>Other advanced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-2.4</c:v>
                </c:pt>
                <c:pt idx="1">
                  <c:v>-1.0</c:v>
                </c:pt>
                <c:pt idx="2">
                  <c:v>-0.6</c:v>
                </c:pt>
                <c:pt idx="3">
                  <c:v>-0.7</c:v>
                </c:pt>
                <c:pt idx="4">
                  <c:v>-0.6</c:v>
                </c:pt>
                <c:pt idx="5">
                  <c:v>-0.2</c:v>
                </c:pt>
                <c:pt idx="6">
                  <c:v>-0.12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38468456"/>
        <c:axId val="-2138465304"/>
      </c:barChart>
      <c:catAx>
        <c:axId val="-2138468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rgbClr val="FFFFFF"/>
                </a:solidFill>
              </a:defRPr>
            </a:pPr>
            <a:endParaRPr lang="fr-FR"/>
          </a:p>
        </c:txPr>
        <c:crossAx val="-2138465304"/>
        <c:crosses val="autoZero"/>
        <c:auto val="1"/>
        <c:lblAlgn val="ctr"/>
        <c:lblOffset val="100"/>
        <c:noMultiLvlLbl val="0"/>
      </c:catAx>
      <c:valAx>
        <c:axId val="-213846530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-2138468456"/>
        <c:crosses val="autoZero"/>
        <c:crossBetween val="between"/>
        <c:majorUnit val="1.0"/>
      </c:valAx>
    </c:plotArea>
    <c:legend>
      <c:legendPos val="r"/>
      <c:layout>
        <c:manualLayout>
          <c:xMode val="edge"/>
          <c:yMode val="edge"/>
          <c:x val="0.639435787631809"/>
          <c:y val="0.490367672790901"/>
          <c:w val="0.290763641386932"/>
          <c:h val="0.230740048118985"/>
        </c:manualLayout>
      </c:layout>
      <c:overlay val="0"/>
    </c:legend>
    <c:plotVisOnly val="1"/>
    <c:dispBlanksAs val="gap"/>
    <c:showDLblsOverMax val="0"/>
  </c:chart>
  <c:txPr>
    <a:bodyPr/>
    <a:lstStyle/>
    <a:p>
      <a:pPr algn="ctr">
        <a:defRPr lang="en-US" sz="3198" b="0" i="0" u="none" strike="noStrike" kern="1200" baseline="0">
          <a:solidFill>
            <a:srgbClr val="FFFFFF"/>
          </a:solidFill>
          <a:latin typeface="Lucida Grande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766482783598"/>
          <c:y val="0.0343102100320889"/>
          <c:w val="0.793698347678613"/>
          <c:h val="0.757778450542346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Average 10-year bond yield in April 2012</c:v>
                </c:pt>
              </c:strCache>
            </c:strRef>
          </c:tx>
          <c:spPr>
            <a:ln w="28569">
              <a:noFill/>
            </a:ln>
          </c:spPr>
          <c:marker>
            <c:symbol val="diamond"/>
            <c:size val="24"/>
            <c:spPr>
              <a:solidFill>
                <a:srgbClr val="00FF00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0.0120686223421386"/>
                  <c:y val="-0.00139205267264244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latin typeface="Lucida Grande"/>
                      </a:rPr>
                      <a:t>B</a:t>
                    </a:r>
                    <a:r>
                      <a:rPr lang="en-US" smtClean="0"/>
                      <a:t>elgium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latin typeface="Lucida Grande"/>
                      </a:rPr>
                      <a:t>F</a:t>
                    </a:r>
                    <a:r>
                      <a:rPr lang="en-US" smtClean="0"/>
                      <a:t>rance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00438858994259586"/>
                  <c:y val="0.00139205267264249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latin typeface="Lucida Grande"/>
                      </a:rPr>
                      <a:t>G</a:t>
                    </a:r>
                    <a:r>
                      <a:rPr lang="en-US" smtClean="0"/>
                      <a:t>ermany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.0142629173134365"/>
                  <c:y val="0.0167045224612633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latin typeface="Lucida Grande"/>
                      </a:rPr>
                      <a:t>I</a:t>
                    </a:r>
                    <a:r>
                      <a:rPr lang="en-US" smtClean="0"/>
                      <a:t>taly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latin typeface="Lucida Grande"/>
                      </a:rPr>
                      <a:t>S</a:t>
                    </a:r>
                    <a:r>
                      <a:rPr lang="en-US" smtClean="0"/>
                      <a:t>pain</a:t>
                    </a:r>
                    <a:endParaRPr lang="en-US"/>
                  </a:p>
                </c:rich>
              </c:tx>
              <c:spPr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0625374066819911"/>
                  <c:y val="0.055682106905699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>
                        <a:latin typeface="Lucida Grande"/>
                      </a:rPr>
                      <a:t>U</a:t>
                    </a:r>
                    <a:r>
                      <a:rPr lang="en-US" smtClean="0"/>
                      <a:t>.K.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7"/>
              <c:delete val="1"/>
            </c:dLbl>
            <c:dLbl>
              <c:idx val="8"/>
              <c:layout>
                <c:manualLayout>
                  <c:x val="-0.0318172770838202"/>
                  <c:y val="-0.0389774748339895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 smtClean="0"/>
                      <a:t>Canada</a:t>
                    </a:r>
                    <a:endParaRPr lang="en-US"/>
                  </a:p>
                </c:rich>
              </c:tx>
              <c:spPr/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Sheet1!$A$2:$A$10</c:f>
              <c:numCache>
                <c:formatCode>General</c:formatCode>
                <c:ptCount val="9"/>
                <c:pt idx="0">
                  <c:v>4.425947387895546</c:v>
                </c:pt>
                <c:pt idx="1">
                  <c:v>5.047097333481871</c:v>
                </c:pt>
                <c:pt idx="2">
                  <c:v>0.285492406880608</c:v>
                </c:pt>
                <c:pt idx="3">
                  <c:v>4.423205871721637</c:v>
                </c:pt>
                <c:pt idx="5">
                  <c:v>7.913565908264197</c:v>
                </c:pt>
                <c:pt idx="6">
                  <c:v>7.512645526873182</c:v>
                </c:pt>
                <c:pt idx="8">
                  <c:v>3.992641824746454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3.411181818181819</c:v>
                </c:pt>
                <c:pt idx="1">
                  <c:v>2.958454545454545</c:v>
                </c:pt>
                <c:pt idx="2">
                  <c:v>1.751363636363636</c:v>
                </c:pt>
                <c:pt idx="3">
                  <c:v>5.429727272727272</c:v>
                </c:pt>
                <c:pt idx="5">
                  <c:v>5.771181818181818</c:v>
                </c:pt>
                <c:pt idx="6">
                  <c:v>2.118090909090909</c:v>
                </c:pt>
                <c:pt idx="8">
                  <c:v>2.07318181818182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8363656"/>
        <c:axId val="-2138360520"/>
      </c:scatterChart>
      <c:valAx>
        <c:axId val="-2138363656"/>
        <c:scaling>
          <c:orientation val="minMax"/>
          <c:max val="20.0"/>
          <c:min val="0.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3200" b="0" i="0" u="none" strike="noStrike" baseline="0">
                <a:solidFill>
                  <a:srgbClr val="FFFFFF"/>
                </a:solidFill>
                <a:latin typeface="Lucida Grande"/>
                <a:ea typeface="Lucida Grande"/>
                <a:cs typeface="Lucida Grande"/>
              </a:defRPr>
            </a:pPr>
            <a:endParaRPr lang="fr-FR"/>
          </a:p>
        </c:txPr>
        <c:crossAx val="-2138360520"/>
        <c:crosses val="autoZero"/>
        <c:crossBetween val="midCat"/>
      </c:valAx>
      <c:valAx>
        <c:axId val="-2138360520"/>
        <c:scaling>
          <c:orientation val="minMax"/>
          <c:max val="7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crossAx val="-2138363656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3200">
          <a:solidFill>
            <a:srgbClr val="FFFFFF"/>
          </a:solidFill>
          <a:latin typeface="Lucida Grande"/>
        </a:defRPr>
      </a:pPr>
      <a:endParaRPr lang="fr-FR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73543307086614"/>
          <c:y val="0.0274189230874423"/>
          <c:w val="0.87030862450788"/>
          <c:h val="0.80863419071832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Debt ceiling increases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</c:spPr>
          <c:invertIfNegative val="0"/>
          <c:cat>
            <c:numRef>
              <c:f>Sheet1!$A$2:$A$5817</c:f>
              <c:numCache>
                <c:formatCode>dd/mm/yyyy</c:formatCode>
                <c:ptCount val="5816"/>
                <c:pt idx="0">
                  <c:v>32874.0</c:v>
                </c:pt>
                <c:pt idx="1">
                  <c:v>32875.0</c:v>
                </c:pt>
                <c:pt idx="2">
                  <c:v>32876.0</c:v>
                </c:pt>
                <c:pt idx="3">
                  <c:v>32877.0</c:v>
                </c:pt>
                <c:pt idx="4">
                  <c:v>32878.0</c:v>
                </c:pt>
                <c:pt idx="5">
                  <c:v>32881.0</c:v>
                </c:pt>
                <c:pt idx="6">
                  <c:v>32882.0</c:v>
                </c:pt>
                <c:pt idx="7">
                  <c:v>32883.0</c:v>
                </c:pt>
                <c:pt idx="8">
                  <c:v>32884.0</c:v>
                </c:pt>
                <c:pt idx="9">
                  <c:v>32885.0</c:v>
                </c:pt>
                <c:pt idx="10">
                  <c:v>32888.0</c:v>
                </c:pt>
                <c:pt idx="11">
                  <c:v>32889.0</c:v>
                </c:pt>
                <c:pt idx="12">
                  <c:v>32890.0</c:v>
                </c:pt>
                <c:pt idx="13">
                  <c:v>32891.0</c:v>
                </c:pt>
                <c:pt idx="14">
                  <c:v>32892.0</c:v>
                </c:pt>
                <c:pt idx="15">
                  <c:v>32895.0</c:v>
                </c:pt>
                <c:pt idx="16">
                  <c:v>32896.0</c:v>
                </c:pt>
                <c:pt idx="17">
                  <c:v>32897.0</c:v>
                </c:pt>
                <c:pt idx="18">
                  <c:v>32898.0</c:v>
                </c:pt>
                <c:pt idx="19">
                  <c:v>32899.0</c:v>
                </c:pt>
                <c:pt idx="20">
                  <c:v>32902.0</c:v>
                </c:pt>
                <c:pt idx="21">
                  <c:v>32903.0</c:v>
                </c:pt>
                <c:pt idx="22">
                  <c:v>32904.0</c:v>
                </c:pt>
                <c:pt idx="23">
                  <c:v>32905.0</c:v>
                </c:pt>
                <c:pt idx="24">
                  <c:v>32906.0</c:v>
                </c:pt>
                <c:pt idx="25">
                  <c:v>32909.0</c:v>
                </c:pt>
                <c:pt idx="26">
                  <c:v>32910.0</c:v>
                </c:pt>
                <c:pt idx="27">
                  <c:v>32911.0</c:v>
                </c:pt>
                <c:pt idx="28">
                  <c:v>32912.0</c:v>
                </c:pt>
                <c:pt idx="29">
                  <c:v>32913.0</c:v>
                </c:pt>
                <c:pt idx="30">
                  <c:v>32916.0</c:v>
                </c:pt>
                <c:pt idx="31">
                  <c:v>32917.0</c:v>
                </c:pt>
                <c:pt idx="32">
                  <c:v>32918.0</c:v>
                </c:pt>
                <c:pt idx="33">
                  <c:v>32919.0</c:v>
                </c:pt>
                <c:pt idx="34">
                  <c:v>32920.0</c:v>
                </c:pt>
                <c:pt idx="35">
                  <c:v>32923.0</c:v>
                </c:pt>
                <c:pt idx="36">
                  <c:v>32924.0</c:v>
                </c:pt>
                <c:pt idx="37">
                  <c:v>32925.0</c:v>
                </c:pt>
                <c:pt idx="38">
                  <c:v>32926.0</c:v>
                </c:pt>
                <c:pt idx="39">
                  <c:v>32927.0</c:v>
                </c:pt>
                <c:pt idx="40">
                  <c:v>32930.0</c:v>
                </c:pt>
                <c:pt idx="41">
                  <c:v>32931.0</c:v>
                </c:pt>
                <c:pt idx="42">
                  <c:v>32932.0</c:v>
                </c:pt>
                <c:pt idx="43">
                  <c:v>32933.0</c:v>
                </c:pt>
                <c:pt idx="44">
                  <c:v>32934.0</c:v>
                </c:pt>
                <c:pt idx="45">
                  <c:v>32937.0</c:v>
                </c:pt>
                <c:pt idx="46">
                  <c:v>32938.0</c:v>
                </c:pt>
                <c:pt idx="47">
                  <c:v>32939.0</c:v>
                </c:pt>
                <c:pt idx="48">
                  <c:v>32940.0</c:v>
                </c:pt>
                <c:pt idx="49">
                  <c:v>32941.0</c:v>
                </c:pt>
                <c:pt idx="50">
                  <c:v>32944.0</c:v>
                </c:pt>
                <c:pt idx="51">
                  <c:v>32945.0</c:v>
                </c:pt>
                <c:pt idx="52">
                  <c:v>32946.0</c:v>
                </c:pt>
                <c:pt idx="53">
                  <c:v>32947.0</c:v>
                </c:pt>
                <c:pt idx="54">
                  <c:v>32948.0</c:v>
                </c:pt>
                <c:pt idx="55">
                  <c:v>32951.0</c:v>
                </c:pt>
                <c:pt idx="56">
                  <c:v>32952.0</c:v>
                </c:pt>
                <c:pt idx="57">
                  <c:v>32953.0</c:v>
                </c:pt>
                <c:pt idx="58">
                  <c:v>32954.0</c:v>
                </c:pt>
                <c:pt idx="59">
                  <c:v>32955.0</c:v>
                </c:pt>
                <c:pt idx="60">
                  <c:v>32958.0</c:v>
                </c:pt>
                <c:pt idx="61">
                  <c:v>32959.0</c:v>
                </c:pt>
                <c:pt idx="62">
                  <c:v>32960.0</c:v>
                </c:pt>
                <c:pt idx="63">
                  <c:v>32961.0</c:v>
                </c:pt>
                <c:pt idx="64">
                  <c:v>32962.0</c:v>
                </c:pt>
                <c:pt idx="65">
                  <c:v>32965.0</c:v>
                </c:pt>
                <c:pt idx="66">
                  <c:v>32966.0</c:v>
                </c:pt>
                <c:pt idx="67">
                  <c:v>32967.0</c:v>
                </c:pt>
                <c:pt idx="68">
                  <c:v>32968.0</c:v>
                </c:pt>
                <c:pt idx="69">
                  <c:v>32969.0</c:v>
                </c:pt>
                <c:pt idx="70">
                  <c:v>32972.0</c:v>
                </c:pt>
                <c:pt idx="71">
                  <c:v>32973.0</c:v>
                </c:pt>
                <c:pt idx="72">
                  <c:v>32974.0</c:v>
                </c:pt>
                <c:pt idx="73">
                  <c:v>32975.0</c:v>
                </c:pt>
                <c:pt idx="74">
                  <c:v>32976.0</c:v>
                </c:pt>
                <c:pt idx="75">
                  <c:v>32979.0</c:v>
                </c:pt>
                <c:pt idx="76">
                  <c:v>32980.0</c:v>
                </c:pt>
                <c:pt idx="77">
                  <c:v>32981.0</c:v>
                </c:pt>
                <c:pt idx="78">
                  <c:v>32982.0</c:v>
                </c:pt>
                <c:pt idx="79">
                  <c:v>32983.0</c:v>
                </c:pt>
                <c:pt idx="80">
                  <c:v>32986.0</c:v>
                </c:pt>
                <c:pt idx="81">
                  <c:v>32987.0</c:v>
                </c:pt>
                <c:pt idx="82">
                  <c:v>32988.0</c:v>
                </c:pt>
                <c:pt idx="83">
                  <c:v>32989.0</c:v>
                </c:pt>
                <c:pt idx="84">
                  <c:v>32990.0</c:v>
                </c:pt>
                <c:pt idx="85">
                  <c:v>32993.0</c:v>
                </c:pt>
                <c:pt idx="86">
                  <c:v>32994.0</c:v>
                </c:pt>
                <c:pt idx="87">
                  <c:v>32995.0</c:v>
                </c:pt>
                <c:pt idx="88">
                  <c:v>32996.0</c:v>
                </c:pt>
                <c:pt idx="89">
                  <c:v>32997.0</c:v>
                </c:pt>
                <c:pt idx="90">
                  <c:v>33000.0</c:v>
                </c:pt>
                <c:pt idx="91">
                  <c:v>33001.0</c:v>
                </c:pt>
                <c:pt idx="92">
                  <c:v>33002.0</c:v>
                </c:pt>
                <c:pt idx="93">
                  <c:v>33003.0</c:v>
                </c:pt>
                <c:pt idx="94">
                  <c:v>33004.0</c:v>
                </c:pt>
                <c:pt idx="95">
                  <c:v>33007.0</c:v>
                </c:pt>
                <c:pt idx="96">
                  <c:v>33008.0</c:v>
                </c:pt>
                <c:pt idx="97">
                  <c:v>33009.0</c:v>
                </c:pt>
                <c:pt idx="98">
                  <c:v>33010.0</c:v>
                </c:pt>
                <c:pt idx="99">
                  <c:v>33011.0</c:v>
                </c:pt>
                <c:pt idx="100">
                  <c:v>33014.0</c:v>
                </c:pt>
                <c:pt idx="101">
                  <c:v>33015.0</c:v>
                </c:pt>
                <c:pt idx="102">
                  <c:v>33016.0</c:v>
                </c:pt>
                <c:pt idx="103">
                  <c:v>33017.0</c:v>
                </c:pt>
                <c:pt idx="104">
                  <c:v>33018.0</c:v>
                </c:pt>
                <c:pt idx="105">
                  <c:v>33021.0</c:v>
                </c:pt>
                <c:pt idx="106">
                  <c:v>33022.0</c:v>
                </c:pt>
                <c:pt idx="107">
                  <c:v>33023.0</c:v>
                </c:pt>
                <c:pt idx="108">
                  <c:v>33024.0</c:v>
                </c:pt>
                <c:pt idx="109">
                  <c:v>33025.0</c:v>
                </c:pt>
                <c:pt idx="110">
                  <c:v>33028.0</c:v>
                </c:pt>
                <c:pt idx="111">
                  <c:v>33029.0</c:v>
                </c:pt>
                <c:pt idx="112">
                  <c:v>33030.0</c:v>
                </c:pt>
                <c:pt idx="113">
                  <c:v>33031.0</c:v>
                </c:pt>
                <c:pt idx="114">
                  <c:v>33032.0</c:v>
                </c:pt>
                <c:pt idx="115">
                  <c:v>33035.0</c:v>
                </c:pt>
                <c:pt idx="116">
                  <c:v>33036.0</c:v>
                </c:pt>
                <c:pt idx="117">
                  <c:v>33037.0</c:v>
                </c:pt>
                <c:pt idx="118">
                  <c:v>33038.0</c:v>
                </c:pt>
                <c:pt idx="119">
                  <c:v>33039.0</c:v>
                </c:pt>
                <c:pt idx="120">
                  <c:v>33042.0</c:v>
                </c:pt>
                <c:pt idx="121">
                  <c:v>33043.0</c:v>
                </c:pt>
                <c:pt idx="122">
                  <c:v>33044.0</c:v>
                </c:pt>
                <c:pt idx="123">
                  <c:v>33045.0</c:v>
                </c:pt>
                <c:pt idx="124">
                  <c:v>33046.0</c:v>
                </c:pt>
                <c:pt idx="125">
                  <c:v>33049.0</c:v>
                </c:pt>
                <c:pt idx="126">
                  <c:v>33050.0</c:v>
                </c:pt>
                <c:pt idx="127">
                  <c:v>33051.0</c:v>
                </c:pt>
                <c:pt idx="128">
                  <c:v>33052.0</c:v>
                </c:pt>
                <c:pt idx="129">
                  <c:v>33053.0</c:v>
                </c:pt>
                <c:pt idx="130">
                  <c:v>33056.0</c:v>
                </c:pt>
                <c:pt idx="131">
                  <c:v>33057.0</c:v>
                </c:pt>
                <c:pt idx="132">
                  <c:v>33058.0</c:v>
                </c:pt>
                <c:pt idx="133">
                  <c:v>33059.0</c:v>
                </c:pt>
                <c:pt idx="134">
                  <c:v>33060.0</c:v>
                </c:pt>
                <c:pt idx="135">
                  <c:v>33063.0</c:v>
                </c:pt>
                <c:pt idx="136">
                  <c:v>33064.0</c:v>
                </c:pt>
                <c:pt idx="137">
                  <c:v>33065.0</c:v>
                </c:pt>
                <c:pt idx="138">
                  <c:v>33066.0</c:v>
                </c:pt>
                <c:pt idx="139">
                  <c:v>33067.0</c:v>
                </c:pt>
                <c:pt idx="140">
                  <c:v>33070.0</c:v>
                </c:pt>
                <c:pt idx="141">
                  <c:v>33071.0</c:v>
                </c:pt>
                <c:pt idx="142">
                  <c:v>33072.0</c:v>
                </c:pt>
                <c:pt idx="143">
                  <c:v>33073.0</c:v>
                </c:pt>
                <c:pt idx="144">
                  <c:v>33074.0</c:v>
                </c:pt>
                <c:pt idx="145">
                  <c:v>33077.0</c:v>
                </c:pt>
                <c:pt idx="146">
                  <c:v>33078.0</c:v>
                </c:pt>
                <c:pt idx="147">
                  <c:v>33079.0</c:v>
                </c:pt>
                <c:pt idx="148">
                  <c:v>33080.0</c:v>
                </c:pt>
                <c:pt idx="149">
                  <c:v>33081.0</c:v>
                </c:pt>
                <c:pt idx="150">
                  <c:v>33084.0</c:v>
                </c:pt>
                <c:pt idx="151">
                  <c:v>33085.0</c:v>
                </c:pt>
                <c:pt idx="152">
                  <c:v>33086.0</c:v>
                </c:pt>
                <c:pt idx="153">
                  <c:v>33087.0</c:v>
                </c:pt>
                <c:pt idx="154">
                  <c:v>33088.0</c:v>
                </c:pt>
                <c:pt idx="155">
                  <c:v>33091.0</c:v>
                </c:pt>
                <c:pt idx="156">
                  <c:v>33092.0</c:v>
                </c:pt>
                <c:pt idx="157">
                  <c:v>33093.0</c:v>
                </c:pt>
                <c:pt idx="158">
                  <c:v>33094.0</c:v>
                </c:pt>
                <c:pt idx="159">
                  <c:v>33095.0</c:v>
                </c:pt>
                <c:pt idx="160">
                  <c:v>33098.0</c:v>
                </c:pt>
                <c:pt idx="161">
                  <c:v>33099.0</c:v>
                </c:pt>
                <c:pt idx="162">
                  <c:v>33100.0</c:v>
                </c:pt>
                <c:pt idx="163">
                  <c:v>33101.0</c:v>
                </c:pt>
                <c:pt idx="164">
                  <c:v>33102.0</c:v>
                </c:pt>
                <c:pt idx="165">
                  <c:v>33105.0</c:v>
                </c:pt>
                <c:pt idx="166">
                  <c:v>33106.0</c:v>
                </c:pt>
                <c:pt idx="167">
                  <c:v>33107.0</c:v>
                </c:pt>
                <c:pt idx="168">
                  <c:v>33108.0</c:v>
                </c:pt>
                <c:pt idx="169">
                  <c:v>33109.0</c:v>
                </c:pt>
                <c:pt idx="170">
                  <c:v>33112.0</c:v>
                </c:pt>
                <c:pt idx="171">
                  <c:v>33113.0</c:v>
                </c:pt>
                <c:pt idx="172">
                  <c:v>33114.0</c:v>
                </c:pt>
                <c:pt idx="173">
                  <c:v>33115.0</c:v>
                </c:pt>
                <c:pt idx="174">
                  <c:v>33116.0</c:v>
                </c:pt>
                <c:pt idx="175">
                  <c:v>33119.0</c:v>
                </c:pt>
                <c:pt idx="176">
                  <c:v>33120.0</c:v>
                </c:pt>
                <c:pt idx="177">
                  <c:v>33121.0</c:v>
                </c:pt>
                <c:pt idx="178">
                  <c:v>33122.0</c:v>
                </c:pt>
                <c:pt idx="179">
                  <c:v>33123.0</c:v>
                </c:pt>
                <c:pt idx="180">
                  <c:v>33126.0</c:v>
                </c:pt>
                <c:pt idx="181">
                  <c:v>33127.0</c:v>
                </c:pt>
                <c:pt idx="182">
                  <c:v>33128.0</c:v>
                </c:pt>
                <c:pt idx="183">
                  <c:v>33129.0</c:v>
                </c:pt>
                <c:pt idx="184">
                  <c:v>33130.0</c:v>
                </c:pt>
                <c:pt idx="185">
                  <c:v>33133.0</c:v>
                </c:pt>
                <c:pt idx="186">
                  <c:v>33134.0</c:v>
                </c:pt>
                <c:pt idx="187">
                  <c:v>33135.0</c:v>
                </c:pt>
                <c:pt idx="188">
                  <c:v>33136.0</c:v>
                </c:pt>
                <c:pt idx="189">
                  <c:v>33137.0</c:v>
                </c:pt>
                <c:pt idx="190">
                  <c:v>33140.0</c:v>
                </c:pt>
                <c:pt idx="191">
                  <c:v>33141.0</c:v>
                </c:pt>
                <c:pt idx="192">
                  <c:v>33142.0</c:v>
                </c:pt>
                <c:pt idx="193">
                  <c:v>33143.0</c:v>
                </c:pt>
                <c:pt idx="194">
                  <c:v>33144.0</c:v>
                </c:pt>
                <c:pt idx="195">
                  <c:v>33147.0</c:v>
                </c:pt>
                <c:pt idx="196">
                  <c:v>33148.0</c:v>
                </c:pt>
                <c:pt idx="197">
                  <c:v>33149.0</c:v>
                </c:pt>
                <c:pt idx="198">
                  <c:v>33150.0</c:v>
                </c:pt>
                <c:pt idx="199">
                  <c:v>33151.0</c:v>
                </c:pt>
                <c:pt idx="200">
                  <c:v>33154.0</c:v>
                </c:pt>
                <c:pt idx="201">
                  <c:v>33155.0</c:v>
                </c:pt>
                <c:pt idx="202">
                  <c:v>33156.0</c:v>
                </c:pt>
                <c:pt idx="203">
                  <c:v>33157.0</c:v>
                </c:pt>
                <c:pt idx="204">
                  <c:v>33158.0</c:v>
                </c:pt>
                <c:pt idx="205">
                  <c:v>33161.0</c:v>
                </c:pt>
                <c:pt idx="206">
                  <c:v>33162.0</c:v>
                </c:pt>
                <c:pt idx="207">
                  <c:v>33163.0</c:v>
                </c:pt>
                <c:pt idx="208">
                  <c:v>33164.0</c:v>
                </c:pt>
                <c:pt idx="209">
                  <c:v>33165.0</c:v>
                </c:pt>
                <c:pt idx="210">
                  <c:v>33168.0</c:v>
                </c:pt>
                <c:pt idx="211">
                  <c:v>33169.0</c:v>
                </c:pt>
                <c:pt idx="212">
                  <c:v>33170.0</c:v>
                </c:pt>
                <c:pt idx="213">
                  <c:v>33171.0</c:v>
                </c:pt>
                <c:pt idx="214">
                  <c:v>33172.0</c:v>
                </c:pt>
                <c:pt idx="215">
                  <c:v>33175.0</c:v>
                </c:pt>
                <c:pt idx="216">
                  <c:v>33176.0</c:v>
                </c:pt>
                <c:pt idx="217">
                  <c:v>33177.0</c:v>
                </c:pt>
                <c:pt idx="218">
                  <c:v>33178.0</c:v>
                </c:pt>
                <c:pt idx="219">
                  <c:v>33179.0</c:v>
                </c:pt>
                <c:pt idx="220">
                  <c:v>33182.0</c:v>
                </c:pt>
                <c:pt idx="221">
                  <c:v>33183.0</c:v>
                </c:pt>
                <c:pt idx="222">
                  <c:v>33184.0</c:v>
                </c:pt>
                <c:pt idx="223">
                  <c:v>33185.0</c:v>
                </c:pt>
                <c:pt idx="224">
                  <c:v>33186.0</c:v>
                </c:pt>
                <c:pt idx="225">
                  <c:v>33189.0</c:v>
                </c:pt>
                <c:pt idx="226">
                  <c:v>33190.0</c:v>
                </c:pt>
                <c:pt idx="227">
                  <c:v>33191.0</c:v>
                </c:pt>
                <c:pt idx="228">
                  <c:v>33192.0</c:v>
                </c:pt>
                <c:pt idx="229">
                  <c:v>33193.0</c:v>
                </c:pt>
                <c:pt idx="230">
                  <c:v>33196.0</c:v>
                </c:pt>
                <c:pt idx="231">
                  <c:v>33197.0</c:v>
                </c:pt>
                <c:pt idx="232">
                  <c:v>33198.0</c:v>
                </c:pt>
                <c:pt idx="233">
                  <c:v>33199.0</c:v>
                </c:pt>
                <c:pt idx="234">
                  <c:v>33200.0</c:v>
                </c:pt>
                <c:pt idx="235">
                  <c:v>33203.0</c:v>
                </c:pt>
                <c:pt idx="236">
                  <c:v>33204.0</c:v>
                </c:pt>
                <c:pt idx="237">
                  <c:v>33205.0</c:v>
                </c:pt>
                <c:pt idx="238">
                  <c:v>33206.0</c:v>
                </c:pt>
                <c:pt idx="239">
                  <c:v>33207.0</c:v>
                </c:pt>
                <c:pt idx="240">
                  <c:v>33210.0</c:v>
                </c:pt>
                <c:pt idx="241">
                  <c:v>33211.0</c:v>
                </c:pt>
                <c:pt idx="242">
                  <c:v>33212.0</c:v>
                </c:pt>
                <c:pt idx="243">
                  <c:v>33213.0</c:v>
                </c:pt>
                <c:pt idx="244">
                  <c:v>33214.0</c:v>
                </c:pt>
                <c:pt idx="245">
                  <c:v>33217.0</c:v>
                </c:pt>
                <c:pt idx="246">
                  <c:v>33218.0</c:v>
                </c:pt>
                <c:pt idx="247">
                  <c:v>33219.0</c:v>
                </c:pt>
                <c:pt idx="248">
                  <c:v>33220.0</c:v>
                </c:pt>
                <c:pt idx="249">
                  <c:v>33221.0</c:v>
                </c:pt>
                <c:pt idx="250">
                  <c:v>33224.0</c:v>
                </c:pt>
                <c:pt idx="251">
                  <c:v>33225.0</c:v>
                </c:pt>
                <c:pt idx="252">
                  <c:v>33226.0</c:v>
                </c:pt>
                <c:pt idx="253">
                  <c:v>33227.0</c:v>
                </c:pt>
                <c:pt idx="254">
                  <c:v>33228.0</c:v>
                </c:pt>
                <c:pt idx="255">
                  <c:v>33231.0</c:v>
                </c:pt>
                <c:pt idx="256">
                  <c:v>33232.0</c:v>
                </c:pt>
                <c:pt idx="257">
                  <c:v>33233.0</c:v>
                </c:pt>
                <c:pt idx="258">
                  <c:v>33234.0</c:v>
                </c:pt>
                <c:pt idx="259">
                  <c:v>33235.0</c:v>
                </c:pt>
                <c:pt idx="260">
                  <c:v>33238.0</c:v>
                </c:pt>
                <c:pt idx="261">
                  <c:v>33239.0</c:v>
                </c:pt>
                <c:pt idx="262">
                  <c:v>33240.0</c:v>
                </c:pt>
                <c:pt idx="263">
                  <c:v>33241.0</c:v>
                </c:pt>
                <c:pt idx="264">
                  <c:v>33242.0</c:v>
                </c:pt>
                <c:pt idx="265">
                  <c:v>33245.0</c:v>
                </c:pt>
                <c:pt idx="266">
                  <c:v>33246.0</c:v>
                </c:pt>
                <c:pt idx="267">
                  <c:v>33247.0</c:v>
                </c:pt>
                <c:pt idx="268">
                  <c:v>33248.0</c:v>
                </c:pt>
                <c:pt idx="269">
                  <c:v>33249.0</c:v>
                </c:pt>
                <c:pt idx="270">
                  <c:v>33252.0</c:v>
                </c:pt>
                <c:pt idx="271">
                  <c:v>33253.0</c:v>
                </c:pt>
                <c:pt idx="272">
                  <c:v>33254.0</c:v>
                </c:pt>
                <c:pt idx="273">
                  <c:v>33255.0</c:v>
                </c:pt>
                <c:pt idx="274">
                  <c:v>33256.0</c:v>
                </c:pt>
                <c:pt idx="275">
                  <c:v>33259.0</c:v>
                </c:pt>
                <c:pt idx="276">
                  <c:v>33260.0</c:v>
                </c:pt>
                <c:pt idx="277">
                  <c:v>33261.0</c:v>
                </c:pt>
                <c:pt idx="278">
                  <c:v>33262.0</c:v>
                </c:pt>
                <c:pt idx="279">
                  <c:v>33263.0</c:v>
                </c:pt>
                <c:pt idx="280">
                  <c:v>33266.0</c:v>
                </c:pt>
                <c:pt idx="281">
                  <c:v>33267.0</c:v>
                </c:pt>
                <c:pt idx="282">
                  <c:v>33268.0</c:v>
                </c:pt>
                <c:pt idx="283">
                  <c:v>33269.0</c:v>
                </c:pt>
                <c:pt idx="284">
                  <c:v>33270.0</c:v>
                </c:pt>
                <c:pt idx="285">
                  <c:v>33273.0</c:v>
                </c:pt>
                <c:pt idx="286">
                  <c:v>33274.0</c:v>
                </c:pt>
                <c:pt idx="287">
                  <c:v>33275.0</c:v>
                </c:pt>
                <c:pt idx="288">
                  <c:v>33276.0</c:v>
                </c:pt>
                <c:pt idx="289">
                  <c:v>33277.0</c:v>
                </c:pt>
                <c:pt idx="290">
                  <c:v>33280.0</c:v>
                </c:pt>
                <c:pt idx="291">
                  <c:v>33281.0</c:v>
                </c:pt>
                <c:pt idx="292">
                  <c:v>33282.0</c:v>
                </c:pt>
                <c:pt idx="293">
                  <c:v>33283.0</c:v>
                </c:pt>
                <c:pt idx="294">
                  <c:v>33284.0</c:v>
                </c:pt>
                <c:pt idx="295">
                  <c:v>33287.0</c:v>
                </c:pt>
                <c:pt idx="296">
                  <c:v>33288.0</c:v>
                </c:pt>
                <c:pt idx="297">
                  <c:v>33289.0</c:v>
                </c:pt>
                <c:pt idx="298">
                  <c:v>33290.0</c:v>
                </c:pt>
                <c:pt idx="299">
                  <c:v>33291.0</c:v>
                </c:pt>
                <c:pt idx="300">
                  <c:v>33294.0</c:v>
                </c:pt>
                <c:pt idx="301">
                  <c:v>33295.0</c:v>
                </c:pt>
                <c:pt idx="302">
                  <c:v>33296.0</c:v>
                </c:pt>
                <c:pt idx="303">
                  <c:v>33297.0</c:v>
                </c:pt>
                <c:pt idx="304">
                  <c:v>33298.0</c:v>
                </c:pt>
                <c:pt idx="305">
                  <c:v>33301.0</c:v>
                </c:pt>
                <c:pt idx="306">
                  <c:v>33302.0</c:v>
                </c:pt>
                <c:pt idx="307">
                  <c:v>33303.0</c:v>
                </c:pt>
                <c:pt idx="308">
                  <c:v>33304.0</c:v>
                </c:pt>
                <c:pt idx="309">
                  <c:v>33305.0</c:v>
                </c:pt>
                <c:pt idx="310">
                  <c:v>33308.0</c:v>
                </c:pt>
                <c:pt idx="311">
                  <c:v>33309.0</c:v>
                </c:pt>
                <c:pt idx="312">
                  <c:v>33310.0</c:v>
                </c:pt>
                <c:pt idx="313">
                  <c:v>33311.0</c:v>
                </c:pt>
                <c:pt idx="314">
                  <c:v>33312.0</c:v>
                </c:pt>
                <c:pt idx="315">
                  <c:v>33315.0</c:v>
                </c:pt>
                <c:pt idx="316">
                  <c:v>33316.0</c:v>
                </c:pt>
                <c:pt idx="317">
                  <c:v>33317.0</c:v>
                </c:pt>
                <c:pt idx="318">
                  <c:v>33318.0</c:v>
                </c:pt>
                <c:pt idx="319">
                  <c:v>33319.0</c:v>
                </c:pt>
                <c:pt idx="320">
                  <c:v>33322.0</c:v>
                </c:pt>
                <c:pt idx="321">
                  <c:v>33323.0</c:v>
                </c:pt>
                <c:pt idx="322">
                  <c:v>33324.0</c:v>
                </c:pt>
                <c:pt idx="323">
                  <c:v>33325.0</c:v>
                </c:pt>
                <c:pt idx="324">
                  <c:v>33326.0</c:v>
                </c:pt>
                <c:pt idx="325">
                  <c:v>33329.0</c:v>
                </c:pt>
                <c:pt idx="326">
                  <c:v>33330.0</c:v>
                </c:pt>
                <c:pt idx="327">
                  <c:v>33331.0</c:v>
                </c:pt>
                <c:pt idx="328">
                  <c:v>33332.0</c:v>
                </c:pt>
                <c:pt idx="329">
                  <c:v>33333.0</c:v>
                </c:pt>
                <c:pt idx="330">
                  <c:v>33336.0</c:v>
                </c:pt>
                <c:pt idx="331">
                  <c:v>33337.0</c:v>
                </c:pt>
                <c:pt idx="332">
                  <c:v>33338.0</c:v>
                </c:pt>
                <c:pt idx="333">
                  <c:v>33339.0</c:v>
                </c:pt>
                <c:pt idx="334">
                  <c:v>33340.0</c:v>
                </c:pt>
                <c:pt idx="335">
                  <c:v>33343.0</c:v>
                </c:pt>
                <c:pt idx="336">
                  <c:v>33344.0</c:v>
                </c:pt>
                <c:pt idx="337">
                  <c:v>33345.0</c:v>
                </c:pt>
                <c:pt idx="338">
                  <c:v>33346.0</c:v>
                </c:pt>
                <c:pt idx="339">
                  <c:v>33347.0</c:v>
                </c:pt>
                <c:pt idx="340">
                  <c:v>33350.0</c:v>
                </c:pt>
                <c:pt idx="341">
                  <c:v>33351.0</c:v>
                </c:pt>
                <c:pt idx="342">
                  <c:v>33352.0</c:v>
                </c:pt>
                <c:pt idx="343">
                  <c:v>33353.0</c:v>
                </c:pt>
                <c:pt idx="344">
                  <c:v>33354.0</c:v>
                </c:pt>
                <c:pt idx="345">
                  <c:v>33357.0</c:v>
                </c:pt>
                <c:pt idx="346">
                  <c:v>33358.0</c:v>
                </c:pt>
                <c:pt idx="347">
                  <c:v>33359.0</c:v>
                </c:pt>
                <c:pt idx="348">
                  <c:v>33360.0</c:v>
                </c:pt>
                <c:pt idx="349">
                  <c:v>33361.0</c:v>
                </c:pt>
                <c:pt idx="350">
                  <c:v>33364.0</c:v>
                </c:pt>
                <c:pt idx="351">
                  <c:v>33365.0</c:v>
                </c:pt>
                <c:pt idx="352">
                  <c:v>33366.0</c:v>
                </c:pt>
                <c:pt idx="353">
                  <c:v>33367.0</c:v>
                </c:pt>
                <c:pt idx="354">
                  <c:v>33368.0</c:v>
                </c:pt>
                <c:pt idx="355">
                  <c:v>33371.0</c:v>
                </c:pt>
                <c:pt idx="356">
                  <c:v>33372.0</c:v>
                </c:pt>
                <c:pt idx="357">
                  <c:v>33373.0</c:v>
                </c:pt>
                <c:pt idx="358">
                  <c:v>33374.0</c:v>
                </c:pt>
                <c:pt idx="359">
                  <c:v>33375.0</c:v>
                </c:pt>
                <c:pt idx="360">
                  <c:v>33378.0</c:v>
                </c:pt>
                <c:pt idx="361">
                  <c:v>33379.0</c:v>
                </c:pt>
                <c:pt idx="362">
                  <c:v>33380.0</c:v>
                </c:pt>
                <c:pt idx="363">
                  <c:v>33381.0</c:v>
                </c:pt>
                <c:pt idx="364">
                  <c:v>33382.0</c:v>
                </c:pt>
                <c:pt idx="365">
                  <c:v>33385.0</c:v>
                </c:pt>
                <c:pt idx="366">
                  <c:v>33386.0</c:v>
                </c:pt>
                <c:pt idx="367">
                  <c:v>33387.0</c:v>
                </c:pt>
                <c:pt idx="368">
                  <c:v>33388.0</c:v>
                </c:pt>
                <c:pt idx="369">
                  <c:v>33389.0</c:v>
                </c:pt>
                <c:pt idx="370">
                  <c:v>33392.0</c:v>
                </c:pt>
                <c:pt idx="371">
                  <c:v>33393.0</c:v>
                </c:pt>
                <c:pt idx="372">
                  <c:v>33394.0</c:v>
                </c:pt>
                <c:pt idx="373">
                  <c:v>33395.0</c:v>
                </c:pt>
                <c:pt idx="374">
                  <c:v>33396.0</c:v>
                </c:pt>
                <c:pt idx="375">
                  <c:v>33399.0</c:v>
                </c:pt>
                <c:pt idx="376">
                  <c:v>33400.0</c:v>
                </c:pt>
                <c:pt idx="377">
                  <c:v>33401.0</c:v>
                </c:pt>
                <c:pt idx="378">
                  <c:v>33402.0</c:v>
                </c:pt>
                <c:pt idx="379">
                  <c:v>33403.0</c:v>
                </c:pt>
                <c:pt idx="380">
                  <c:v>33406.0</c:v>
                </c:pt>
                <c:pt idx="381">
                  <c:v>33407.0</c:v>
                </c:pt>
                <c:pt idx="382">
                  <c:v>33408.0</c:v>
                </c:pt>
                <c:pt idx="383">
                  <c:v>33409.0</c:v>
                </c:pt>
                <c:pt idx="384">
                  <c:v>33410.0</c:v>
                </c:pt>
                <c:pt idx="385">
                  <c:v>33413.0</c:v>
                </c:pt>
                <c:pt idx="386">
                  <c:v>33414.0</c:v>
                </c:pt>
                <c:pt idx="387">
                  <c:v>33415.0</c:v>
                </c:pt>
                <c:pt idx="388">
                  <c:v>33416.0</c:v>
                </c:pt>
                <c:pt idx="389">
                  <c:v>33417.0</c:v>
                </c:pt>
                <c:pt idx="390">
                  <c:v>33420.0</c:v>
                </c:pt>
                <c:pt idx="391">
                  <c:v>33421.0</c:v>
                </c:pt>
                <c:pt idx="392">
                  <c:v>33422.0</c:v>
                </c:pt>
                <c:pt idx="393">
                  <c:v>33423.0</c:v>
                </c:pt>
                <c:pt idx="394">
                  <c:v>33424.0</c:v>
                </c:pt>
                <c:pt idx="395">
                  <c:v>33427.0</c:v>
                </c:pt>
                <c:pt idx="396">
                  <c:v>33428.0</c:v>
                </c:pt>
                <c:pt idx="397">
                  <c:v>33429.0</c:v>
                </c:pt>
                <c:pt idx="398">
                  <c:v>33430.0</c:v>
                </c:pt>
                <c:pt idx="399">
                  <c:v>33431.0</c:v>
                </c:pt>
                <c:pt idx="400">
                  <c:v>33434.0</c:v>
                </c:pt>
                <c:pt idx="401">
                  <c:v>33435.0</c:v>
                </c:pt>
                <c:pt idx="402">
                  <c:v>33436.0</c:v>
                </c:pt>
                <c:pt idx="403">
                  <c:v>33437.0</c:v>
                </c:pt>
                <c:pt idx="404">
                  <c:v>33438.0</c:v>
                </c:pt>
                <c:pt idx="405">
                  <c:v>33441.0</c:v>
                </c:pt>
                <c:pt idx="406">
                  <c:v>33442.0</c:v>
                </c:pt>
                <c:pt idx="407">
                  <c:v>33443.0</c:v>
                </c:pt>
                <c:pt idx="408">
                  <c:v>33444.0</c:v>
                </c:pt>
                <c:pt idx="409">
                  <c:v>33445.0</c:v>
                </c:pt>
                <c:pt idx="410">
                  <c:v>33448.0</c:v>
                </c:pt>
                <c:pt idx="411">
                  <c:v>33449.0</c:v>
                </c:pt>
                <c:pt idx="412">
                  <c:v>33450.0</c:v>
                </c:pt>
                <c:pt idx="413">
                  <c:v>33451.0</c:v>
                </c:pt>
                <c:pt idx="414">
                  <c:v>33452.0</c:v>
                </c:pt>
                <c:pt idx="415">
                  <c:v>33455.0</c:v>
                </c:pt>
                <c:pt idx="416">
                  <c:v>33456.0</c:v>
                </c:pt>
                <c:pt idx="417">
                  <c:v>33457.0</c:v>
                </c:pt>
                <c:pt idx="418">
                  <c:v>33458.0</c:v>
                </c:pt>
                <c:pt idx="419">
                  <c:v>33459.0</c:v>
                </c:pt>
                <c:pt idx="420">
                  <c:v>33462.0</c:v>
                </c:pt>
                <c:pt idx="421">
                  <c:v>33463.0</c:v>
                </c:pt>
                <c:pt idx="422">
                  <c:v>33464.0</c:v>
                </c:pt>
                <c:pt idx="423">
                  <c:v>33465.0</c:v>
                </c:pt>
                <c:pt idx="424">
                  <c:v>33466.0</c:v>
                </c:pt>
                <c:pt idx="425">
                  <c:v>33469.0</c:v>
                </c:pt>
                <c:pt idx="426">
                  <c:v>33470.0</c:v>
                </c:pt>
                <c:pt idx="427">
                  <c:v>33471.0</c:v>
                </c:pt>
                <c:pt idx="428">
                  <c:v>33472.0</c:v>
                </c:pt>
                <c:pt idx="429">
                  <c:v>33473.0</c:v>
                </c:pt>
                <c:pt idx="430">
                  <c:v>33476.0</c:v>
                </c:pt>
                <c:pt idx="431">
                  <c:v>33477.0</c:v>
                </c:pt>
                <c:pt idx="432">
                  <c:v>33478.0</c:v>
                </c:pt>
                <c:pt idx="433">
                  <c:v>33479.0</c:v>
                </c:pt>
                <c:pt idx="434">
                  <c:v>33480.0</c:v>
                </c:pt>
                <c:pt idx="435">
                  <c:v>33483.0</c:v>
                </c:pt>
                <c:pt idx="436">
                  <c:v>33484.0</c:v>
                </c:pt>
                <c:pt idx="437">
                  <c:v>33485.0</c:v>
                </c:pt>
                <c:pt idx="438">
                  <c:v>33486.0</c:v>
                </c:pt>
                <c:pt idx="439">
                  <c:v>33487.0</c:v>
                </c:pt>
                <c:pt idx="440">
                  <c:v>33490.0</c:v>
                </c:pt>
                <c:pt idx="441">
                  <c:v>33491.0</c:v>
                </c:pt>
                <c:pt idx="442">
                  <c:v>33492.0</c:v>
                </c:pt>
                <c:pt idx="443">
                  <c:v>33493.0</c:v>
                </c:pt>
                <c:pt idx="444">
                  <c:v>33494.0</c:v>
                </c:pt>
                <c:pt idx="445">
                  <c:v>33497.0</c:v>
                </c:pt>
                <c:pt idx="446">
                  <c:v>33498.0</c:v>
                </c:pt>
                <c:pt idx="447">
                  <c:v>33499.0</c:v>
                </c:pt>
                <c:pt idx="448">
                  <c:v>33500.0</c:v>
                </c:pt>
                <c:pt idx="449">
                  <c:v>33501.0</c:v>
                </c:pt>
                <c:pt idx="450">
                  <c:v>33504.0</c:v>
                </c:pt>
                <c:pt idx="451">
                  <c:v>33505.0</c:v>
                </c:pt>
                <c:pt idx="452">
                  <c:v>33506.0</c:v>
                </c:pt>
                <c:pt idx="453">
                  <c:v>33507.0</c:v>
                </c:pt>
                <c:pt idx="454">
                  <c:v>33508.0</c:v>
                </c:pt>
                <c:pt idx="455">
                  <c:v>33511.0</c:v>
                </c:pt>
                <c:pt idx="456">
                  <c:v>33512.0</c:v>
                </c:pt>
                <c:pt idx="457">
                  <c:v>33513.0</c:v>
                </c:pt>
                <c:pt idx="458">
                  <c:v>33514.0</c:v>
                </c:pt>
                <c:pt idx="459">
                  <c:v>33515.0</c:v>
                </c:pt>
                <c:pt idx="460">
                  <c:v>33518.0</c:v>
                </c:pt>
                <c:pt idx="461">
                  <c:v>33519.0</c:v>
                </c:pt>
                <c:pt idx="462">
                  <c:v>33520.0</c:v>
                </c:pt>
                <c:pt idx="463">
                  <c:v>33521.0</c:v>
                </c:pt>
                <c:pt idx="464">
                  <c:v>33522.0</c:v>
                </c:pt>
                <c:pt idx="465">
                  <c:v>33525.0</c:v>
                </c:pt>
                <c:pt idx="466">
                  <c:v>33526.0</c:v>
                </c:pt>
                <c:pt idx="467">
                  <c:v>33527.0</c:v>
                </c:pt>
                <c:pt idx="468">
                  <c:v>33528.0</c:v>
                </c:pt>
                <c:pt idx="469">
                  <c:v>33529.0</c:v>
                </c:pt>
                <c:pt idx="470">
                  <c:v>33532.0</c:v>
                </c:pt>
                <c:pt idx="471">
                  <c:v>33533.0</c:v>
                </c:pt>
                <c:pt idx="472">
                  <c:v>33534.0</c:v>
                </c:pt>
                <c:pt idx="473">
                  <c:v>33535.0</c:v>
                </c:pt>
                <c:pt idx="474">
                  <c:v>33536.0</c:v>
                </c:pt>
                <c:pt idx="475">
                  <c:v>33539.0</c:v>
                </c:pt>
                <c:pt idx="476">
                  <c:v>33540.0</c:v>
                </c:pt>
                <c:pt idx="477">
                  <c:v>33541.0</c:v>
                </c:pt>
                <c:pt idx="478">
                  <c:v>33542.0</c:v>
                </c:pt>
                <c:pt idx="479">
                  <c:v>33543.0</c:v>
                </c:pt>
                <c:pt idx="480">
                  <c:v>33546.0</c:v>
                </c:pt>
                <c:pt idx="481">
                  <c:v>33547.0</c:v>
                </c:pt>
                <c:pt idx="482">
                  <c:v>33548.0</c:v>
                </c:pt>
                <c:pt idx="483">
                  <c:v>33549.0</c:v>
                </c:pt>
                <c:pt idx="484">
                  <c:v>33550.0</c:v>
                </c:pt>
                <c:pt idx="485">
                  <c:v>33553.0</c:v>
                </c:pt>
                <c:pt idx="486">
                  <c:v>33554.0</c:v>
                </c:pt>
                <c:pt idx="487">
                  <c:v>33555.0</c:v>
                </c:pt>
                <c:pt idx="488">
                  <c:v>33556.0</c:v>
                </c:pt>
                <c:pt idx="489">
                  <c:v>33557.0</c:v>
                </c:pt>
                <c:pt idx="490">
                  <c:v>33560.0</c:v>
                </c:pt>
                <c:pt idx="491">
                  <c:v>33561.0</c:v>
                </c:pt>
                <c:pt idx="492">
                  <c:v>33562.0</c:v>
                </c:pt>
                <c:pt idx="493">
                  <c:v>33563.0</c:v>
                </c:pt>
                <c:pt idx="494">
                  <c:v>33564.0</c:v>
                </c:pt>
                <c:pt idx="495">
                  <c:v>33567.0</c:v>
                </c:pt>
                <c:pt idx="496">
                  <c:v>33568.0</c:v>
                </c:pt>
                <c:pt idx="497">
                  <c:v>33569.0</c:v>
                </c:pt>
                <c:pt idx="498">
                  <c:v>33570.0</c:v>
                </c:pt>
                <c:pt idx="499">
                  <c:v>33571.0</c:v>
                </c:pt>
                <c:pt idx="500">
                  <c:v>33574.0</c:v>
                </c:pt>
                <c:pt idx="501">
                  <c:v>33575.0</c:v>
                </c:pt>
                <c:pt idx="502">
                  <c:v>33576.0</c:v>
                </c:pt>
                <c:pt idx="503">
                  <c:v>33577.0</c:v>
                </c:pt>
                <c:pt idx="504">
                  <c:v>33578.0</c:v>
                </c:pt>
                <c:pt idx="505">
                  <c:v>33581.0</c:v>
                </c:pt>
                <c:pt idx="506">
                  <c:v>33582.0</c:v>
                </c:pt>
                <c:pt idx="507">
                  <c:v>33583.0</c:v>
                </c:pt>
                <c:pt idx="508">
                  <c:v>33584.0</c:v>
                </c:pt>
                <c:pt idx="509">
                  <c:v>33585.0</c:v>
                </c:pt>
                <c:pt idx="510">
                  <c:v>33588.0</c:v>
                </c:pt>
                <c:pt idx="511">
                  <c:v>33589.0</c:v>
                </c:pt>
                <c:pt idx="512">
                  <c:v>33590.0</c:v>
                </c:pt>
                <c:pt idx="513">
                  <c:v>33591.0</c:v>
                </c:pt>
                <c:pt idx="514">
                  <c:v>33592.0</c:v>
                </c:pt>
                <c:pt idx="515">
                  <c:v>33595.0</c:v>
                </c:pt>
                <c:pt idx="516">
                  <c:v>33596.0</c:v>
                </c:pt>
                <c:pt idx="517">
                  <c:v>33597.0</c:v>
                </c:pt>
                <c:pt idx="518">
                  <c:v>33598.0</c:v>
                </c:pt>
                <c:pt idx="519">
                  <c:v>33599.0</c:v>
                </c:pt>
                <c:pt idx="520">
                  <c:v>33602.0</c:v>
                </c:pt>
                <c:pt idx="521">
                  <c:v>33603.0</c:v>
                </c:pt>
                <c:pt idx="522">
                  <c:v>33604.0</c:v>
                </c:pt>
                <c:pt idx="523">
                  <c:v>33605.0</c:v>
                </c:pt>
                <c:pt idx="524">
                  <c:v>33606.0</c:v>
                </c:pt>
                <c:pt idx="525">
                  <c:v>33609.0</c:v>
                </c:pt>
                <c:pt idx="526">
                  <c:v>33610.0</c:v>
                </c:pt>
                <c:pt idx="527">
                  <c:v>33611.0</c:v>
                </c:pt>
                <c:pt idx="528">
                  <c:v>33612.0</c:v>
                </c:pt>
                <c:pt idx="529">
                  <c:v>33613.0</c:v>
                </c:pt>
                <c:pt idx="530">
                  <c:v>33616.0</c:v>
                </c:pt>
                <c:pt idx="531">
                  <c:v>33617.0</c:v>
                </c:pt>
                <c:pt idx="532">
                  <c:v>33618.0</c:v>
                </c:pt>
                <c:pt idx="533">
                  <c:v>33619.0</c:v>
                </c:pt>
                <c:pt idx="534">
                  <c:v>33620.0</c:v>
                </c:pt>
                <c:pt idx="535">
                  <c:v>33623.0</c:v>
                </c:pt>
                <c:pt idx="536">
                  <c:v>33624.0</c:v>
                </c:pt>
                <c:pt idx="537">
                  <c:v>33625.0</c:v>
                </c:pt>
                <c:pt idx="538">
                  <c:v>33626.0</c:v>
                </c:pt>
                <c:pt idx="539">
                  <c:v>33627.0</c:v>
                </c:pt>
                <c:pt idx="540">
                  <c:v>33630.0</c:v>
                </c:pt>
                <c:pt idx="541">
                  <c:v>33631.0</c:v>
                </c:pt>
                <c:pt idx="542">
                  <c:v>33632.0</c:v>
                </c:pt>
                <c:pt idx="543">
                  <c:v>33633.0</c:v>
                </c:pt>
                <c:pt idx="544">
                  <c:v>33634.0</c:v>
                </c:pt>
                <c:pt idx="545">
                  <c:v>33637.0</c:v>
                </c:pt>
                <c:pt idx="546">
                  <c:v>33638.0</c:v>
                </c:pt>
                <c:pt idx="547">
                  <c:v>33639.0</c:v>
                </c:pt>
                <c:pt idx="548">
                  <c:v>33640.0</c:v>
                </c:pt>
                <c:pt idx="549">
                  <c:v>33641.0</c:v>
                </c:pt>
                <c:pt idx="550">
                  <c:v>33644.0</c:v>
                </c:pt>
                <c:pt idx="551">
                  <c:v>33645.0</c:v>
                </c:pt>
                <c:pt idx="552">
                  <c:v>33646.0</c:v>
                </c:pt>
                <c:pt idx="553">
                  <c:v>33647.0</c:v>
                </c:pt>
                <c:pt idx="554">
                  <c:v>33648.0</c:v>
                </c:pt>
                <c:pt idx="555">
                  <c:v>33651.0</c:v>
                </c:pt>
                <c:pt idx="556">
                  <c:v>33652.0</c:v>
                </c:pt>
                <c:pt idx="557">
                  <c:v>33653.0</c:v>
                </c:pt>
                <c:pt idx="558">
                  <c:v>33654.0</c:v>
                </c:pt>
                <c:pt idx="559">
                  <c:v>33655.0</c:v>
                </c:pt>
                <c:pt idx="560">
                  <c:v>33658.0</c:v>
                </c:pt>
                <c:pt idx="561">
                  <c:v>33659.0</c:v>
                </c:pt>
                <c:pt idx="562">
                  <c:v>33660.0</c:v>
                </c:pt>
                <c:pt idx="563">
                  <c:v>33661.0</c:v>
                </c:pt>
                <c:pt idx="564">
                  <c:v>33662.0</c:v>
                </c:pt>
                <c:pt idx="565">
                  <c:v>33665.0</c:v>
                </c:pt>
                <c:pt idx="566">
                  <c:v>33666.0</c:v>
                </c:pt>
                <c:pt idx="567">
                  <c:v>33667.0</c:v>
                </c:pt>
                <c:pt idx="568">
                  <c:v>33668.0</c:v>
                </c:pt>
                <c:pt idx="569">
                  <c:v>33669.0</c:v>
                </c:pt>
                <c:pt idx="570">
                  <c:v>33672.0</c:v>
                </c:pt>
                <c:pt idx="571">
                  <c:v>33673.0</c:v>
                </c:pt>
                <c:pt idx="572">
                  <c:v>33674.0</c:v>
                </c:pt>
                <c:pt idx="573">
                  <c:v>33675.0</c:v>
                </c:pt>
                <c:pt idx="574">
                  <c:v>33676.0</c:v>
                </c:pt>
                <c:pt idx="575">
                  <c:v>33679.0</c:v>
                </c:pt>
                <c:pt idx="576">
                  <c:v>33680.0</c:v>
                </c:pt>
                <c:pt idx="577">
                  <c:v>33681.0</c:v>
                </c:pt>
                <c:pt idx="578">
                  <c:v>33682.0</c:v>
                </c:pt>
                <c:pt idx="579">
                  <c:v>33683.0</c:v>
                </c:pt>
                <c:pt idx="580">
                  <c:v>33686.0</c:v>
                </c:pt>
                <c:pt idx="581">
                  <c:v>33687.0</c:v>
                </c:pt>
                <c:pt idx="582">
                  <c:v>33688.0</c:v>
                </c:pt>
                <c:pt idx="583">
                  <c:v>33689.0</c:v>
                </c:pt>
                <c:pt idx="584">
                  <c:v>33690.0</c:v>
                </c:pt>
                <c:pt idx="585">
                  <c:v>33693.0</c:v>
                </c:pt>
                <c:pt idx="586">
                  <c:v>33694.0</c:v>
                </c:pt>
                <c:pt idx="587">
                  <c:v>33695.0</c:v>
                </c:pt>
                <c:pt idx="588">
                  <c:v>33696.0</c:v>
                </c:pt>
                <c:pt idx="589">
                  <c:v>33697.0</c:v>
                </c:pt>
                <c:pt idx="590">
                  <c:v>33700.0</c:v>
                </c:pt>
                <c:pt idx="591">
                  <c:v>33701.0</c:v>
                </c:pt>
                <c:pt idx="592">
                  <c:v>33702.0</c:v>
                </c:pt>
                <c:pt idx="593">
                  <c:v>33703.0</c:v>
                </c:pt>
                <c:pt idx="594">
                  <c:v>33704.0</c:v>
                </c:pt>
                <c:pt idx="595">
                  <c:v>33707.0</c:v>
                </c:pt>
                <c:pt idx="596">
                  <c:v>33708.0</c:v>
                </c:pt>
                <c:pt idx="597">
                  <c:v>33709.0</c:v>
                </c:pt>
                <c:pt idx="598">
                  <c:v>33710.0</c:v>
                </c:pt>
                <c:pt idx="599">
                  <c:v>33711.0</c:v>
                </c:pt>
                <c:pt idx="600">
                  <c:v>33714.0</c:v>
                </c:pt>
                <c:pt idx="601">
                  <c:v>33715.0</c:v>
                </c:pt>
                <c:pt idx="602">
                  <c:v>33716.0</c:v>
                </c:pt>
                <c:pt idx="603">
                  <c:v>33717.0</c:v>
                </c:pt>
                <c:pt idx="604">
                  <c:v>33718.0</c:v>
                </c:pt>
                <c:pt idx="605">
                  <c:v>33721.0</c:v>
                </c:pt>
                <c:pt idx="606">
                  <c:v>33722.0</c:v>
                </c:pt>
                <c:pt idx="607">
                  <c:v>33723.0</c:v>
                </c:pt>
                <c:pt idx="608">
                  <c:v>33724.0</c:v>
                </c:pt>
                <c:pt idx="609">
                  <c:v>33725.0</c:v>
                </c:pt>
                <c:pt idx="610">
                  <c:v>33728.0</c:v>
                </c:pt>
                <c:pt idx="611">
                  <c:v>33729.0</c:v>
                </c:pt>
                <c:pt idx="612">
                  <c:v>33730.0</c:v>
                </c:pt>
                <c:pt idx="613">
                  <c:v>33731.0</c:v>
                </c:pt>
                <c:pt idx="614">
                  <c:v>33732.0</c:v>
                </c:pt>
                <c:pt idx="615">
                  <c:v>33735.0</c:v>
                </c:pt>
                <c:pt idx="616">
                  <c:v>33736.0</c:v>
                </c:pt>
                <c:pt idx="617">
                  <c:v>33737.0</c:v>
                </c:pt>
                <c:pt idx="618">
                  <c:v>33738.0</c:v>
                </c:pt>
                <c:pt idx="619">
                  <c:v>33739.0</c:v>
                </c:pt>
                <c:pt idx="620">
                  <c:v>33742.0</c:v>
                </c:pt>
                <c:pt idx="621">
                  <c:v>33743.0</c:v>
                </c:pt>
                <c:pt idx="622">
                  <c:v>33744.0</c:v>
                </c:pt>
                <c:pt idx="623">
                  <c:v>33745.0</c:v>
                </c:pt>
                <c:pt idx="624">
                  <c:v>33746.0</c:v>
                </c:pt>
                <c:pt idx="625">
                  <c:v>33749.0</c:v>
                </c:pt>
                <c:pt idx="626">
                  <c:v>33750.0</c:v>
                </c:pt>
                <c:pt idx="627">
                  <c:v>33751.0</c:v>
                </c:pt>
                <c:pt idx="628">
                  <c:v>33752.0</c:v>
                </c:pt>
                <c:pt idx="629">
                  <c:v>33753.0</c:v>
                </c:pt>
                <c:pt idx="630">
                  <c:v>33756.0</c:v>
                </c:pt>
                <c:pt idx="631">
                  <c:v>33757.0</c:v>
                </c:pt>
                <c:pt idx="632">
                  <c:v>33758.0</c:v>
                </c:pt>
                <c:pt idx="633">
                  <c:v>33759.0</c:v>
                </c:pt>
                <c:pt idx="634">
                  <c:v>33760.0</c:v>
                </c:pt>
                <c:pt idx="635">
                  <c:v>33763.0</c:v>
                </c:pt>
                <c:pt idx="636">
                  <c:v>33764.0</c:v>
                </c:pt>
                <c:pt idx="637">
                  <c:v>33765.0</c:v>
                </c:pt>
                <c:pt idx="638">
                  <c:v>33766.0</c:v>
                </c:pt>
                <c:pt idx="639">
                  <c:v>33767.0</c:v>
                </c:pt>
                <c:pt idx="640">
                  <c:v>33770.0</c:v>
                </c:pt>
                <c:pt idx="641">
                  <c:v>33771.0</c:v>
                </c:pt>
                <c:pt idx="642">
                  <c:v>33772.0</c:v>
                </c:pt>
                <c:pt idx="643">
                  <c:v>33773.0</c:v>
                </c:pt>
                <c:pt idx="644">
                  <c:v>33774.0</c:v>
                </c:pt>
                <c:pt idx="645">
                  <c:v>33777.0</c:v>
                </c:pt>
                <c:pt idx="646">
                  <c:v>33778.0</c:v>
                </c:pt>
                <c:pt idx="647">
                  <c:v>33779.0</c:v>
                </c:pt>
                <c:pt idx="648">
                  <c:v>33780.0</c:v>
                </c:pt>
                <c:pt idx="649">
                  <c:v>33781.0</c:v>
                </c:pt>
                <c:pt idx="650">
                  <c:v>33784.0</c:v>
                </c:pt>
                <c:pt idx="651">
                  <c:v>33785.0</c:v>
                </c:pt>
                <c:pt idx="652">
                  <c:v>33786.0</c:v>
                </c:pt>
                <c:pt idx="653">
                  <c:v>33787.0</c:v>
                </c:pt>
                <c:pt idx="654">
                  <c:v>33788.0</c:v>
                </c:pt>
                <c:pt idx="655">
                  <c:v>33791.0</c:v>
                </c:pt>
                <c:pt idx="656">
                  <c:v>33792.0</c:v>
                </c:pt>
                <c:pt idx="657">
                  <c:v>33793.0</c:v>
                </c:pt>
                <c:pt idx="658">
                  <c:v>33794.0</c:v>
                </c:pt>
                <c:pt idx="659">
                  <c:v>33795.0</c:v>
                </c:pt>
                <c:pt idx="660">
                  <c:v>33798.0</c:v>
                </c:pt>
                <c:pt idx="661">
                  <c:v>33799.0</c:v>
                </c:pt>
                <c:pt idx="662">
                  <c:v>33800.0</c:v>
                </c:pt>
                <c:pt idx="663">
                  <c:v>33801.0</c:v>
                </c:pt>
                <c:pt idx="664">
                  <c:v>33802.0</c:v>
                </c:pt>
                <c:pt idx="665">
                  <c:v>33805.0</c:v>
                </c:pt>
                <c:pt idx="666">
                  <c:v>33806.0</c:v>
                </c:pt>
                <c:pt idx="667">
                  <c:v>33807.0</c:v>
                </c:pt>
                <c:pt idx="668">
                  <c:v>33808.0</c:v>
                </c:pt>
                <c:pt idx="669">
                  <c:v>33809.0</c:v>
                </c:pt>
                <c:pt idx="670">
                  <c:v>33812.0</c:v>
                </c:pt>
                <c:pt idx="671">
                  <c:v>33813.0</c:v>
                </c:pt>
                <c:pt idx="672">
                  <c:v>33814.0</c:v>
                </c:pt>
                <c:pt idx="673">
                  <c:v>33815.0</c:v>
                </c:pt>
                <c:pt idx="674">
                  <c:v>33816.0</c:v>
                </c:pt>
                <c:pt idx="675">
                  <c:v>33819.0</c:v>
                </c:pt>
                <c:pt idx="676">
                  <c:v>33820.0</c:v>
                </c:pt>
                <c:pt idx="677">
                  <c:v>33821.0</c:v>
                </c:pt>
                <c:pt idx="678">
                  <c:v>33822.0</c:v>
                </c:pt>
                <c:pt idx="679">
                  <c:v>33823.0</c:v>
                </c:pt>
                <c:pt idx="680">
                  <c:v>33826.0</c:v>
                </c:pt>
                <c:pt idx="681">
                  <c:v>33827.0</c:v>
                </c:pt>
                <c:pt idx="682">
                  <c:v>33828.0</c:v>
                </c:pt>
                <c:pt idx="683">
                  <c:v>33829.0</c:v>
                </c:pt>
                <c:pt idx="684">
                  <c:v>33830.0</c:v>
                </c:pt>
                <c:pt idx="685">
                  <c:v>33833.0</c:v>
                </c:pt>
                <c:pt idx="686">
                  <c:v>33834.0</c:v>
                </c:pt>
                <c:pt idx="687">
                  <c:v>33835.0</c:v>
                </c:pt>
                <c:pt idx="688">
                  <c:v>33836.0</c:v>
                </c:pt>
                <c:pt idx="689">
                  <c:v>33837.0</c:v>
                </c:pt>
                <c:pt idx="690">
                  <c:v>33840.0</c:v>
                </c:pt>
                <c:pt idx="691">
                  <c:v>33841.0</c:v>
                </c:pt>
                <c:pt idx="692">
                  <c:v>33842.0</c:v>
                </c:pt>
                <c:pt idx="693">
                  <c:v>33843.0</c:v>
                </c:pt>
                <c:pt idx="694">
                  <c:v>33844.0</c:v>
                </c:pt>
                <c:pt idx="695">
                  <c:v>33847.0</c:v>
                </c:pt>
                <c:pt idx="696">
                  <c:v>33848.0</c:v>
                </c:pt>
                <c:pt idx="697">
                  <c:v>33849.0</c:v>
                </c:pt>
                <c:pt idx="698">
                  <c:v>33850.0</c:v>
                </c:pt>
                <c:pt idx="699">
                  <c:v>33851.0</c:v>
                </c:pt>
                <c:pt idx="700">
                  <c:v>33854.0</c:v>
                </c:pt>
                <c:pt idx="701">
                  <c:v>33855.0</c:v>
                </c:pt>
                <c:pt idx="702">
                  <c:v>33856.0</c:v>
                </c:pt>
                <c:pt idx="703">
                  <c:v>33857.0</c:v>
                </c:pt>
                <c:pt idx="704">
                  <c:v>33858.0</c:v>
                </c:pt>
                <c:pt idx="705">
                  <c:v>33861.0</c:v>
                </c:pt>
                <c:pt idx="706">
                  <c:v>33862.0</c:v>
                </c:pt>
                <c:pt idx="707">
                  <c:v>33863.0</c:v>
                </c:pt>
                <c:pt idx="708">
                  <c:v>33864.0</c:v>
                </c:pt>
                <c:pt idx="709">
                  <c:v>33865.0</c:v>
                </c:pt>
                <c:pt idx="710">
                  <c:v>33868.0</c:v>
                </c:pt>
                <c:pt idx="711">
                  <c:v>33869.0</c:v>
                </c:pt>
                <c:pt idx="712">
                  <c:v>33870.0</c:v>
                </c:pt>
                <c:pt idx="713">
                  <c:v>33871.0</c:v>
                </c:pt>
                <c:pt idx="714">
                  <c:v>33872.0</c:v>
                </c:pt>
                <c:pt idx="715">
                  <c:v>33875.0</c:v>
                </c:pt>
                <c:pt idx="716">
                  <c:v>33876.0</c:v>
                </c:pt>
                <c:pt idx="717">
                  <c:v>33877.0</c:v>
                </c:pt>
                <c:pt idx="718">
                  <c:v>33878.0</c:v>
                </c:pt>
                <c:pt idx="719">
                  <c:v>33879.0</c:v>
                </c:pt>
                <c:pt idx="720">
                  <c:v>33882.0</c:v>
                </c:pt>
                <c:pt idx="721">
                  <c:v>33883.0</c:v>
                </c:pt>
                <c:pt idx="722">
                  <c:v>33884.0</c:v>
                </c:pt>
                <c:pt idx="723">
                  <c:v>33885.0</c:v>
                </c:pt>
                <c:pt idx="724">
                  <c:v>33886.0</c:v>
                </c:pt>
                <c:pt idx="725">
                  <c:v>33889.0</c:v>
                </c:pt>
                <c:pt idx="726">
                  <c:v>33890.0</c:v>
                </c:pt>
                <c:pt idx="727">
                  <c:v>33891.0</c:v>
                </c:pt>
                <c:pt idx="728">
                  <c:v>33892.0</c:v>
                </c:pt>
                <c:pt idx="729">
                  <c:v>33893.0</c:v>
                </c:pt>
                <c:pt idx="730">
                  <c:v>33896.0</c:v>
                </c:pt>
                <c:pt idx="731">
                  <c:v>33897.0</c:v>
                </c:pt>
                <c:pt idx="732">
                  <c:v>33898.0</c:v>
                </c:pt>
                <c:pt idx="733">
                  <c:v>33899.0</c:v>
                </c:pt>
                <c:pt idx="734">
                  <c:v>33900.0</c:v>
                </c:pt>
                <c:pt idx="735">
                  <c:v>33903.0</c:v>
                </c:pt>
                <c:pt idx="736">
                  <c:v>33904.0</c:v>
                </c:pt>
                <c:pt idx="737">
                  <c:v>33905.0</c:v>
                </c:pt>
                <c:pt idx="738">
                  <c:v>33906.0</c:v>
                </c:pt>
                <c:pt idx="739">
                  <c:v>33907.0</c:v>
                </c:pt>
                <c:pt idx="740">
                  <c:v>33910.0</c:v>
                </c:pt>
                <c:pt idx="741">
                  <c:v>33911.0</c:v>
                </c:pt>
                <c:pt idx="742">
                  <c:v>33912.0</c:v>
                </c:pt>
                <c:pt idx="743">
                  <c:v>33913.0</c:v>
                </c:pt>
                <c:pt idx="744">
                  <c:v>33914.0</c:v>
                </c:pt>
                <c:pt idx="745">
                  <c:v>33917.0</c:v>
                </c:pt>
                <c:pt idx="746">
                  <c:v>33918.0</c:v>
                </c:pt>
                <c:pt idx="747">
                  <c:v>33919.0</c:v>
                </c:pt>
                <c:pt idx="748">
                  <c:v>33920.0</c:v>
                </c:pt>
                <c:pt idx="749">
                  <c:v>33921.0</c:v>
                </c:pt>
                <c:pt idx="750">
                  <c:v>33924.0</c:v>
                </c:pt>
                <c:pt idx="751">
                  <c:v>33925.0</c:v>
                </c:pt>
                <c:pt idx="752">
                  <c:v>33926.0</c:v>
                </c:pt>
                <c:pt idx="753">
                  <c:v>33927.0</c:v>
                </c:pt>
                <c:pt idx="754">
                  <c:v>33928.0</c:v>
                </c:pt>
                <c:pt idx="755">
                  <c:v>33931.0</c:v>
                </c:pt>
                <c:pt idx="756">
                  <c:v>33932.0</c:v>
                </c:pt>
                <c:pt idx="757">
                  <c:v>33933.0</c:v>
                </c:pt>
                <c:pt idx="758">
                  <c:v>33934.0</c:v>
                </c:pt>
                <c:pt idx="759">
                  <c:v>33935.0</c:v>
                </c:pt>
                <c:pt idx="760">
                  <c:v>33938.0</c:v>
                </c:pt>
                <c:pt idx="761">
                  <c:v>33939.0</c:v>
                </c:pt>
                <c:pt idx="762">
                  <c:v>33940.0</c:v>
                </c:pt>
                <c:pt idx="763">
                  <c:v>33941.0</c:v>
                </c:pt>
                <c:pt idx="764">
                  <c:v>33942.0</c:v>
                </c:pt>
                <c:pt idx="765">
                  <c:v>33945.0</c:v>
                </c:pt>
                <c:pt idx="766">
                  <c:v>33946.0</c:v>
                </c:pt>
                <c:pt idx="767">
                  <c:v>33947.0</c:v>
                </c:pt>
                <c:pt idx="768">
                  <c:v>33948.0</c:v>
                </c:pt>
                <c:pt idx="769">
                  <c:v>33949.0</c:v>
                </c:pt>
                <c:pt idx="770">
                  <c:v>33952.0</c:v>
                </c:pt>
                <c:pt idx="771">
                  <c:v>33953.0</c:v>
                </c:pt>
                <c:pt idx="772">
                  <c:v>33954.0</c:v>
                </c:pt>
                <c:pt idx="773">
                  <c:v>33955.0</c:v>
                </c:pt>
                <c:pt idx="774">
                  <c:v>33956.0</c:v>
                </c:pt>
                <c:pt idx="775">
                  <c:v>33959.0</c:v>
                </c:pt>
                <c:pt idx="776">
                  <c:v>33960.0</c:v>
                </c:pt>
                <c:pt idx="777">
                  <c:v>33961.0</c:v>
                </c:pt>
                <c:pt idx="778">
                  <c:v>33962.0</c:v>
                </c:pt>
                <c:pt idx="779">
                  <c:v>33963.0</c:v>
                </c:pt>
                <c:pt idx="780">
                  <c:v>33966.0</c:v>
                </c:pt>
                <c:pt idx="781">
                  <c:v>33967.0</c:v>
                </c:pt>
                <c:pt idx="782">
                  <c:v>33968.0</c:v>
                </c:pt>
                <c:pt idx="783">
                  <c:v>33969.0</c:v>
                </c:pt>
                <c:pt idx="784">
                  <c:v>33970.0</c:v>
                </c:pt>
                <c:pt idx="785">
                  <c:v>33973.0</c:v>
                </c:pt>
                <c:pt idx="786">
                  <c:v>33974.0</c:v>
                </c:pt>
                <c:pt idx="787">
                  <c:v>33975.0</c:v>
                </c:pt>
                <c:pt idx="788">
                  <c:v>33976.0</c:v>
                </c:pt>
                <c:pt idx="789">
                  <c:v>33977.0</c:v>
                </c:pt>
                <c:pt idx="790">
                  <c:v>33980.0</c:v>
                </c:pt>
                <c:pt idx="791">
                  <c:v>33981.0</c:v>
                </c:pt>
                <c:pt idx="792">
                  <c:v>33982.0</c:v>
                </c:pt>
                <c:pt idx="793">
                  <c:v>33983.0</c:v>
                </c:pt>
                <c:pt idx="794">
                  <c:v>33984.0</c:v>
                </c:pt>
                <c:pt idx="795">
                  <c:v>33987.0</c:v>
                </c:pt>
                <c:pt idx="796">
                  <c:v>33988.0</c:v>
                </c:pt>
                <c:pt idx="797">
                  <c:v>33989.0</c:v>
                </c:pt>
                <c:pt idx="798">
                  <c:v>33990.0</c:v>
                </c:pt>
                <c:pt idx="799">
                  <c:v>33991.0</c:v>
                </c:pt>
                <c:pt idx="800">
                  <c:v>33994.0</c:v>
                </c:pt>
                <c:pt idx="801">
                  <c:v>33995.0</c:v>
                </c:pt>
                <c:pt idx="802">
                  <c:v>33996.0</c:v>
                </c:pt>
                <c:pt idx="803">
                  <c:v>33997.0</c:v>
                </c:pt>
                <c:pt idx="804">
                  <c:v>33998.0</c:v>
                </c:pt>
                <c:pt idx="805">
                  <c:v>34001.0</c:v>
                </c:pt>
                <c:pt idx="806">
                  <c:v>34002.0</c:v>
                </c:pt>
                <c:pt idx="807">
                  <c:v>34003.0</c:v>
                </c:pt>
                <c:pt idx="808">
                  <c:v>34004.0</c:v>
                </c:pt>
                <c:pt idx="809">
                  <c:v>34005.0</c:v>
                </c:pt>
                <c:pt idx="810">
                  <c:v>34008.0</c:v>
                </c:pt>
                <c:pt idx="811">
                  <c:v>34009.0</c:v>
                </c:pt>
                <c:pt idx="812">
                  <c:v>34010.0</c:v>
                </c:pt>
                <c:pt idx="813">
                  <c:v>34011.0</c:v>
                </c:pt>
                <c:pt idx="814">
                  <c:v>34012.0</c:v>
                </c:pt>
                <c:pt idx="815">
                  <c:v>34015.0</c:v>
                </c:pt>
                <c:pt idx="816">
                  <c:v>34016.0</c:v>
                </c:pt>
                <c:pt idx="817">
                  <c:v>34017.0</c:v>
                </c:pt>
                <c:pt idx="818">
                  <c:v>34018.0</c:v>
                </c:pt>
                <c:pt idx="819">
                  <c:v>34019.0</c:v>
                </c:pt>
                <c:pt idx="820">
                  <c:v>34022.0</c:v>
                </c:pt>
                <c:pt idx="821">
                  <c:v>34023.0</c:v>
                </c:pt>
                <c:pt idx="822">
                  <c:v>34024.0</c:v>
                </c:pt>
                <c:pt idx="823">
                  <c:v>34025.0</c:v>
                </c:pt>
                <c:pt idx="824">
                  <c:v>34026.0</c:v>
                </c:pt>
                <c:pt idx="825">
                  <c:v>34029.0</c:v>
                </c:pt>
                <c:pt idx="826">
                  <c:v>34030.0</c:v>
                </c:pt>
                <c:pt idx="827">
                  <c:v>34031.0</c:v>
                </c:pt>
                <c:pt idx="828">
                  <c:v>34032.0</c:v>
                </c:pt>
                <c:pt idx="829">
                  <c:v>34033.0</c:v>
                </c:pt>
                <c:pt idx="830">
                  <c:v>34036.0</c:v>
                </c:pt>
                <c:pt idx="831">
                  <c:v>34037.0</c:v>
                </c:pt>
                <c:pt idx="832">
                  <c:v>34038.0</c:v>
                </c:pt>
                <c:pt idx="833">
                  <c:v>34039.0</c:v>
                </c:pt>
                <c:pt idx="834">
                  <c:v>34040.0</c:v>
                </c:pt>
                <c:pt idx="835">
                  <c:v>34043.0</c:v>
                </c:pt>
                <c:pt idx="836">
                  <c:v>34044.0</c:v>
                </c:pt>
                <c:pt idx="837">
                  <c:v>34045.0</c:v>
                </c:pt>
                <c:pt idx="838">
                  <c:v>34046.0</c:v>
                </c:pt>
                <c:pt idx="839">
                  <c:v>34047.0</c:v>
                </c:pt>
                <c:pt idx="840">
                  <c:v>34050.0</c:v>
                </c:pt>
                <c:pt idx="841">
                  <c:v>34051.0</c:v>
                </c:pt>
                <c:pt idx="842">
                  <c:v>34052.0</c:v>
                </c:pt>
                <c:pt idx="843">
                  <c:v>34053.0</c:v>
                </c:pt>
                <c:pt idx="844">
                  <c:v>34054.0</c:v>
                </c:pt>
                <c:pt idx="845">
                  <c:v>34057.0</c:v>
                </c:pt>
                <c:pt idx="846">
                  <c:v>34058.0</c:v>
                </c:pt>
                <c:pt idx="847">
                  <c:v>34059.0</c:v>
                </c:pt>
                <c:pt idx="848">
                  <c:v>34060.0</c:v>
                </c:pt>
                <c:pt idx="849">
                  <c:v>34061.0</c:v>
                </c:pt>
                <c:pt idx="850">
                  <c:v>34064.0</c:v>
                </c:pt>
                <c:pt idx="851">
                  <c:v>34065.0</c:v>
                </c:pt>
                <c:pt idx="852">
                  <c:v>34066.0</c:v>
                </c:pt>
                <c:pt idx="853">
                  <c:v>34067.0</c:v>
                </c:pt>
                <c:pt idx="854">
                  <c:v>34068.0</c:v>
                </c:pt>
                <c:pt idx="855">
                  <c:v>34071.0</c:v>
                </c:pt>
                <c:pt idx="856">
                  <c:v>34072.0</c:v>
                </c:pt>
                <c:pt idx="857">
                  <c:v>34073.0</c:v>
                </c:pt>
                <c:pt idx="858">
                  <c:v>34074.0</c:v>
                </c:pt>
                <c:pt idx="859">
                  <c:v>34075.0</c:v>
                </c:pt>
                <c:pt idx="860">
                  <c:v>34078.0</c:v>
                </c:pt>
                <c:pt idx="861">
                  <c:v>34079.0</c:v>
                </c:pt>
                <c:pt idx="862">
                  <c:v>34080.0</c:v>
                </c:pt>
                <c:pt idx="863">
                  <c:v>34081.0</c:v>
                </c:pt>
                <c:pt idx="864">
                  <c:v>34082.0</c:v>
                </c:pt>
                <c:pt idx="865">
                  <c:v>34085.0</c:v>
                </c:pt>
                <c:pt idx="866">
                  <c:v>34086.0</c:v>
                </c:pt>
                <c:pt idx="867">
                  <c:v>34087.0</c:v>
                </c:pt>
                <c:pt idx="868">
                  <c:v>34088.0</c:v>
                </c:pt>
                <c:pt idx="869">
                  <c:v>34089.0</c:v>
                </c:pt>
                <c:pt idx="870">
                  <c:v>34092.0</c:v>
                </c:pt>
                <c:pt idx="871">
                  <c:v>34093.0</c:v>
                </c:pt>
                <c:pt idx="872">
                  <c:v>34094.0</c:v>
                </c:pt>
                <c:pt idx="873">
                  <c:v>34095.0</c:v>
                </c:pt>
                <c:pt idx="874">
                  <c:v>34096.0</c:v>
                </c:pt>
                <c:pt idx="875">
                  <c:v>34099.0</c:v>
                </c:pt>
                <c:pt idx="876">
                  <c:v>34100.0</c:v>
                </c:pt>
                <c:pt idx="877">
                  <c:v>34101.0</c:v>
                </c:pt>
                <c:pt idx="878">
                  <c:v>34102.0</c:v>
                </c:pt>
                <c:pt idx="879">
                  <c:v>34103.0</c:v>
                </c:pt>
                <c:pt idx="880">
                  <c:v>34106.0</c:v>
                </c:pt>
                <c:pt idx="881">
                  <c:v>34107.0</c:v>
                </c:pt>
                <c:pt idx="882">
                  <c:v>34108.0</c:v>
                </c:pt>
                <c:pt idx="883">
                  <c:v>34109.0</c:v>
                </c:pt>
                <c:pt idx="884">
                  <c:v>34110.0</c:v>
                </c:pt>
                <c:pt idx="885">
                  <c:v>34113.0</c:v>
                </c:pt>
                <c:pt idx="886">
                  <c:v>34114.0</c:v>
                </c:pt>
                <c:pt idx="887">
                  <c:v>34115.0</c:v>
                </c:pt>
                <c:pt idx="888">
                  <c:v>34116.0</c:v>
                </c:pt>
                <c:pt idx="889">
                  <c:v>34117.0</c:v>
                </c:pt>
                <c:pt idx="890">
                  <c:v>34120.0</c:v>
                </c:pt>
                <c:pt idx="891">
                  <c:v>34121.0</c:v>
                </c:pt>
                <c:pt idx="892">
                  <c:v>34122.0</c:v>
                </c:pt>
                <c:pt idx="893">
                  <c:v>34123.0</c:v>
                </c:pt>
                <c:pt idx="894">
                  <c:v>34124.0</c:v>
                </c:pt>
                <c:pt idx="895">
                  <c:v>34127.0</c:v>
                </c:pt>
                <c:pt idx="896">
                  <c:v>34128.0</c:v>
                </c:pt>
                <c:pt idx="897">
                  <c:v>34129.0</c:v>
                </c:pt>
                <c:pt idx="898">
                  <c:v>34130.0</c:v>
                </c:pt>
                <c:pt idx="899">
                  <c:v>34131.0</c:v>
                </c:pt>
                <c:pt idx="900">
                  <c:v>34134.0</c:v>
                </c:pt>
                <c:pt idx="901">
                  <c:v>34135.0</c:v>
                </c:pt>
                <c:pt idx="902">
                  <c:v>34136.0</c:v>
                </c:pt>
                <c:pt idx="903">
                  <c:v>34137.0</c:v>
                </c:pt>
                <c:pt idx="904">
                  <c:v>34138.0</c:v>
                </c:pt>
                <c:pt idx="905">
                  <c:v>34141.0</c:v>
                </c:pt>
                <c:pt idx="906">
                  <c:v>34142.0</c:v>
                </c:pt>
                <c:pt idx="907">
                  <c:v>34143.0</c:v>
                </c:pt>
                <c:pt idx="908">
                  <c:v>34144.0</c:v>
                </c:pt>
                <c:pt idx="909">
                  <c:v>34145.0</c:v>
                </c:pt>
                <c:pt idx="910">
                  <c:v>34148.0</c:v>
                </c:pt>
                <c:pt idx="911">
                  <c:v>34149.0</c:v>
                </c:pt>
                <c:pt idx="912">
                  <c:v>34150.0</c:v>
                </c:pt>
                <c:pt idx="913">
                  <c:v>34151.0</c:v>
                </c:pt>
                <c:pt idx="914">
                  <c:v>34152.0</c:v>
                </c:pt>
                <c:pt idx="915">
                  <c:v>34155.0</c:v>
                </c:pt>
                <c:pt idx="916">
                  <c:v>34156.0</c:v>
                </c:pt>
                <c:pt idx="917">
                  <c:v>34157.0</c:v>
                </c:pt>
                <c:pt idx="918">
                  <c:v>34158.0</c:v>
                </c:pt>
                <c:pt idx="919">
                  <c:v>34159.0</c:v>
                </c:pt>
                <c:pt idx="920">
                  <c:v>34162.0</c:v>
                </c:pt>
                <c:pt idx="921">
                  <c:v>34163.0</c:v>
                </c:pt>
                <c:pt idx="922">
                  <c:v>34164.0</c:v>
                </c:pt>
                <c:pt idx="923">
                  <c:v>34165.0</c:v>
                </c:pt>
                <c:pt idx="924">
                  <c:v>34166.0</c:v>
                </c:pt>
                <c:pt idx="925">
                  <c:v>34169.0</c:v>
                </c:pt>
                <c:pt idx="926">
                  <c:v>34170.0</c:v>
                </c:pt>
                <c:pt idx="927">
                  <c:v>34171.0</c:v>
                </c:pt>
                <c:pt idx="928">
                  <c:v>34172.0</c:v>
                </c:pt>
                <c:pt idx="929">
                  <c:v>34173.0</c:v>
                </c:pt>
                <c:pt idx="930">
                  <c:v>34176.0</c:v>
                </c:pt>
                <c:pt idx="931">
                  <c:v>34177.0</c:v>
                </c:pt>
                <c:pt idx="932">
                  <c:v>34178.0</c:v>
                </c:pt>
                <c:pt idx="933">
                  <c:v>34179.0</c:v>
                </c:pt>
                <c:pt idx="934">
                  <c:v>34180.0</c:v>
                </c:pt>
                <c:pt idx="935">
                  <c:v>34183.0</c:v>
                </c:pt>
                <c:pt idx="936">
                  <c:v>34184.0</c:v>
                </c:pt>
                <c:pt idx="937">
                  <c:v>34185.0</c:v>
                </c:pt>
                <c:pt idx="938">
                  <c:v>34186.0</c:v>
                </c:pt>
                <c:pt idx="939">
                  <c:v>34187.0</c:v>
                </c:pt>
                <c:pt idx="940">
                  <c:v>34190.0</c:v>
                </c:pt>
                <c:pt idx="941">
                  <c:v>34191.0</c:v>
                </c:pt>
                <c:pt idx="942">
                  <c:v>34192.0</c:v>
                </c:pt>
                <c:pt idx="943">
                  <c:v>34193.0</c:v>
                </c:pt>
                <c:pt idx="944">
                  <c:v>34194.0</c:v>
                </c:pt>
                <c:pt idx="945">
                  <c:v>34197.0</c:v>
                </c:pt>
                <c:pt idx="946">
                  <c:v>34198.0</c:v>
                </c:pt>
                <c:pt idx="947">
                  <c:v>34199.0</c:v>
                </c:pt>
                <c:pt idx="948">
                  <c:v>34200.0</c:v>
                </c:pt>
                <c:pt idx="949">
                  <c:v>34201.0</c:v>
                </c:pt>
                <c:pt idx="950">
                  <c:v>34204.0</c:v>
                </c:pt>
                <c:pt idx="951">
                  <c:v>34205.0</c:v>
                </c:pt>
                <c:pt idx="952">
                  <c:v>34206.0</c:v>
                </c:pt>
                <c:pt idx="953">
                  <c:v>34207.0</c:v>
                </c:pt>
                <c:pt idx="954">
                  <c:v>34208.0</c:v>
                </c:pt>
                <c:pt idx="955">
                  <c:v>34211.0</c:v>
                </c:pt>
                <c:pt idx="956">
                  <c:v>34212.0</c:v>
                </c:pt>
                <c:pt idx="957">
                  <c:v>34213.0</c:v>
                </c:pt>
                <c:pt idx="958">
                  <c:v>34214.0</c:v>
                </c:pt>
                <c:pt idx="959">
                  <c:v>34215.0</c:v>
                </c:pt>
                <c:pt idx="960">
                  <c:v>34218.0</c:v>
                </c:pt>
                <c:pt idx="961">
                  <c:v>34219.0</c:v>
                </c:pt>
                <c:pt idx="962">
                  <c:v>34220.0</c:v>
                </c:pt>
                <c:pt idx="963">
                  <c:v>34221.0</c:v>
                </c:pt>
                <c:pt idx="964">
                  <c:v>34222.0</c:v>
                </c:pt>
                <c:pt idx="965">
                  <c:v>34225.0</c:v>
                </c:pt>
                <c:pt idx="966">
                  <c:v>34226.0</c:v>
                </c:pt>
                <c:pt idx="967">
                  <c:v>34227.0</c:v>
                </c:pt>
                <c:pt idx="968">
                  <c:v>34228.0</c:v>
                </c:pt>
                <c:pt idx="969">
                  <c:v>34229.0</c:v>
                </c:pt>
                <c:pt idx="970">
                  <c:v>34232.0</c:v>
                </c:pt>
                <c:pt idx="971">
                  <c:v>34233.0</c:v>
                </c:pt>
                <c:pt idx="972">
                  <c:v>34234.0</c:v>
                </c:pt>
                <c:pt idx="973">
                  <c:v>34235.0</c:v>
                </c:pt>
                <c:pt idx="974">
                  <c:v>34236.0</c:v>
                </c:pt>
                <c:pt idx="975">
                  <c:v>34239.0</c:v>
                </c:pt>
                <c:pt idx="976">
                  <c:v>34240.0</c:v>
                </c:pt>
                <c:pt idx="977">
                  <c:v>34241.0</c:v>
                </c:pt>
                <c:pt idx="978">
                  <c:v>34242.0</c:v>
                </c:pt>
                <c:pt idx="979">
                  <c:v>34243.0</c:v>
                </c:pt>
                <c:pt idx="980">
                  <c:v>34246.0</c:v>
                </c:pt>
                <c:pt idx="981">
                  <c:v>34247.0</c:v>
                </c:pt>
                <c:pt idx="982">
                  <c:v>34248.0</c:v>
                </c:pt>
                <c:pt idx="983">
                  <c:v>34249.0</c:v>
                </c:pt>
                <c:pt idx="984">
                  <c:v>34250.0</c:v>
                </c:pt>
                <c:pt idx="985">
                  <c:v>34253.0</c:v>
                </c:pt>
                <c:pt idx="986">
                  <c:v>34254.0</c:v>
                </c:pt>
                <c:pt idx="987">
                  <c:v>34255.0</c:v>
                </c:pt>
                <c:pt idx="988">
                  <c:v>34256.0</c:v>
                </c:pt>
                <c:pt idx="989">
                  <c:v>34257.0</c:v>
                </c:pt>
                <c:pt idx="990">
                  <c:v>34260.0</c:v>
                </c:pt>
                <c:pt idx="991">
                  <c:v>34261.0</c:v>
                </c:pt>
                <c:pt idx="992">
                  <c:v>34262.0</c:v>
                </c:pt>
                <c:pt idx="993">
                  <c:v>34263.0</c:v>
                </c:pt>
                <c:pt idx="994">
                  <c:v>34264.0</c:v>
                </c:pt>
                <c:pt idx="995">
                  <c:v>34267.0</c:v>
                </c:pt>
                <c:pt idx="996">
                  <c:v>34268.0</c:v>
                </c:pt>
                <c:pt idx="997">
                  <c:v>34269.0</c:v>
                </c:pt>
                <c:pt idx="998">
                  <c:v>34270.0</c:v>
                </c:pt>
                <c:pt idx="999">
                  <c:v>34271.0</c:v>
                </c:pt>
                <c:pt idx="1000">
                  <c:v>34274.0</c:v>
                </c:pt>
                <c:pt idx="1001">
                  <c:v>34275.0</c:v>
                </c:pt>
                <c:pt idx="1002">
                  <c:v>34276.0</c:v>
                </c:pt>
                <c:pt idx="1003">
                  <c:v>34277.0</c:v>
                </c:pt>
                <c:pt idx="1004">
                  <c:v>34278.0</c:v>
                </c:pt>
                <c:pt idx="1005">
                  <c:v>34281.0</c:v>
                </c:pt>
                <c:pt idx="1006">
                  <c:v>34282.0</c:v>
                </c:pt>
                <c:pt idx="1007">
                  <c:v>34283.0</c:v>
                </c:pt>
                <c:pt idx="1008">
                  <c:v>34284.0</c:v>
                </c:pt>
                <c:pt idx="1009">
                  <c:v>34285.0</c:v>
                </c:pt>
                <c:pt idx="1010">
                  <c:v>34288.0</c:v>
                </c:pt>
                <c:pt idx="1011">
                  <c:v>34289.0</c:v>
                </c:pt>
                <c:pt idx="1012">
                  <c:v>34290.0</c:v>
                </c:pt>
                <c:pt idx="1013">
                  <c:v>34291.0</c:v>
                </c:pt>
                <c:pt idx="1014">
                  <c:v>34292.0</c:v>
                </c:pt>
                <c:pt idx="1015">
                  <c:v>34295.0</c:v>
                </c:pt>
                <c:pt idx="1016">
                  <c:v>34296.0</c:v>
                </c:pt>
                <c:pt idx="1017">
                  <c:v>34297.0</c:v>
                </c:pt>
                <c:pt idx="1018">
                  <c:v>34298.0</c:v>
                </c:pt>
                <c:pt idx="1019">
                  <c:v>34299.0</c:v>
                </c:pt>
                <c:pt idx="1020">
                  <c:v>34302.0</c:v>
                </c:pt>
                <c:pt idx="1021">
                  <c:v>34303.0</c:v>
                </c:pt>
                <c:pt idx="1022">
                  <c:v>34304.0</c:v>
                </c:pt>
                <c:pt idx="1023">
                  <c:v>34305.0</c:v>
                </c:pt>
                <c:pt idx="1024">
                  <c:v>34306.0</c:v>
                </c:pt>
                <c:pt idx="1025">
                  <c:v>34309.0</c:v>
                </c:pt>
                <c:pt idx="1026">
                  <c:v>34310.0</c:v>
                </c:pt>
                <c:pt idx="1027">
                  <c:v>34311.0</c:v>
                </c:pt>
                <c:pt idx="1028">
                  <c:v>34312.0</c:v>
                </c:pt>
                <c:pt idx="1029">
                  <c:v>34313.0</c:v>
                </c:pt>
                <c:pt idx="1030">
                  <c:v>34316.0</c:v>
                </c:pt>
                <c:pt idx="1031">
                  <c:v>34317.0</c:v>
                </c:pt>
                <c:pt idx="1032">
                  <c:v>34318.0</c:v>
                </c:pt>
                <c:pt idx="1033">
                  <c:v>34319.0</c:v>
                </c:pt>
                <c:pt idx="1034">
                  <c:v>34320.0</c:v>
                </c:pt>
                <c:pt idx="1035">
                  <c:v>34323.0</c:v>
                </c:pt>
                <c:pt idx="1036">
                  <c:v>34324.0</c:v>
                </c:pt>
                <c:pt idx="1037">
                  <c:v>34325.0</c:v>
                </c:pt>
                <c:pt idx="1038">
                  <c:v>34326.0</c:v>
                </c:pt>
                <c:pt idx="1039">
                  <c:v>34327.0</c:v>
                </c:pt>
                <c:pt idx="1040">
                  <c:v>34330.0</c:v>
                </c:pt>
                <c:pt idx="1041">
                  <c:v>34331.0</c:v>
                </c:pt>
                <c:pt idx="1042">
                  <c:v>34332.0</c:v>
                </c:pt>
                <c:pt idx="1043">
                  <c:v>34333.0</c:v>
                </c:pt>
                <c:pt idx="1044">
                  <c:v>34334.0</c:v>
                </c:pt>
                <c:pt idx="1045">
                  <c:v>34337.0</c:v>
                </c:pt>
                <c:pt idx="1046">
                  <c:v>34338.0</c:v>
                </c:pt>
                <c:pt idx="1047">
                  <c:v>34339.0</c:v>
                </c:pt>
                <c:pt idx="1048">
                  <c:v>34340.0</c:v>
                </c:pt>
                <c:pt idx="1049">
                  <c:v>34341.0</c:v>
                </c:pt>
                <c:pt idx="1050">
                  <c:v>34344.0</c:v>
                </c:pt>
                <c:pt idx="1051">
                  <c:v>34345.0</c:v>
                </c:pt>
                <c:pt idx="1052">
                  <c:v>34346.0</c:v>
                </c:pt>
                <c:pt idx="1053">
                  <c:v>34347.0</c:v>
                </c:pt>
                <c:pt idx="1054">
                  <c:v>34348.0</c:v>
                </c:pt>
                <c:pt idx="1055">
                  <c:v>34351.0</c:v>
                </c:pt>
                <c:pt idx="1056">
                  <c:v>34352.0</c:v>
                </c:pt>
                <c:pt idx="1057">
                  <c:v>34353.0</c:v>
                </c:pt>
                <c:pt idx="1058">
                  <c:v>34354.0</c:v>
                </c:pt>
                <c:pt idx="1059">
                  <c:v>34355.0</c:v>
                </c:pt>
                <c:pt idx="1060">
                  <c:v>34358.0</c:v>
                </c:pt>
                <c:pt idx="1061">
                  <c:v>34359.0</c:v>
                </c:pt>
                <c:pt idx="1062">
                  <c:v>34360.0</c:v>
                </c:pt>
                <c:pt idx="1063">
                  <c:v>34361.0</c:v>
                </c:pt>
                <c:pt idx="1064">
                  <c:v>34362.0</c:v>
                </c:pt>
                <c:pt idx="1065">
                  <c:v>34365.0</c:v>
                </c:pt>
                <c:pt idx="1066">
                  <c:v>34366.0</c:v>
                </c:pt>
                <c:pt idx="1067">
                  <c:v>34367.0</c:v>
                </c:pt>
                <c:pt idx="1068">
                  <c:v>34368.0</c:v>
                </c:pt>
                <c:pt idx="1069">
                  <c:v>34369.0</c:v>
                </c:pt>
                <c:pt idx="1070">
                  <c:v>34372.0</c:v>
                </c:pt>
                <c:pt idx="1071">
                  <c:v>34373.0</c:v>
                </c:pt>
                <c:pt idx="1072">
                  <c:v>34374.0</c:v>
                </c:pt>
                <c:pt idx="1073">
                  <c:v>34375.0</c:v>
                </c:pt>
                <c:pt idx="1074">
                  <c:v>34376.0</c:v>
                </c:pt>
                <c:pt idx="1075">
                  <c:v>34379.0</c:v>
                </c:pt>
                <c:pt idx="1076">
                  <c:v>34380.0</c:v>
                </c:pt>
                <c:pt idx="1077">
                  <c:v>34381.0</c:v>
                </c:pt>
                <c:pt idx="1078">
                  <c:v>34382.0</c:v>
                </c:pt>
                <c:pt idx="1079">
                  <c:v>34383.0</c:v>
                </c:pt>
                <c:pt idx="1080">
                  <c:v>34386.0</c:v>
                </c:pt>
                <c:pt idx="1081">
                  <c:v>34387.0</c:v>
                </c:pt>
                <c:pt idx="1082">
                  <c:v>34388.0</c:v>
                </c:pt>
                <c:pt idx="1083">
                  <c:v>34389.0</c:v>
                </c:pt>
                <c:pt idx="1084">
                  <c:v>34390.0</c:v>
                </c:pt>
                <c:pt idx="1085">
                  <c:v>34393.0</c:v>
                </c:pt>
                <c:pt idx="1086">
                  <c:v>34394.0</c:v>
                </c:pt>
                <c:pt idx="1087">
                  <c:v>34395.0</c:v>
                </c:pt>
                <c:pt idx="1088">
                  <c:v>34396.0</c:v>
                </c:pt>
                <c:pt idx="1089">
                  <c:v>34397.0</c:v>
                </c:pt>
                <c:pt idx="1090">
                  <c:v>34400.0</c:v>
                </c:pt>
                <c:pt idx="1091">
                  <c:v>34401.0</c:v>
                </c:pt>
                <c:pt idx="1092">
                  <c:v>34402.0</c:v>
                </c:pt>
                <c:pt idx="1093">
                  <c:v>34403.0</c:v>
                </c:pt>
                <c:pt idx="1094">
                  <c:v>34404.0</c:v>
                </c:pt>
                <c:pt idx="1095">
                  <c:v>34407.0</c:v>
                </c:pt>
                <c:pt idx="1096">
                  <c:v>34408.0</c:v>
                </c:pt>
                <c:pt idx="1097">
                  <c:v>34409.0</c:v>
                </c:pt>
                <c:pt idx="1098">
                  <c:v>34410.0</c:v>
                </c:pt>
                <c:pt idx="1099">
                  <c:v>34411.0</c:v>
                </c:pt>
                <c:pt idx="1100">
                  <c:v>34414.0</c:v>
                </c:pt>
                <c:pt idx="1101">
                  <c:v>34415.0</c:v>
                </c:pt>
                <c:pt idx="1102">
                  <c:v>34416.0</c:v>
                </c:pt>
                <c:pt idx="1103">
                  <c:v>34417.0</c:v>
                </c:pt>
                <c:pt idx="1104">
                  <c:v>34418.0</c:v>
                </c:pt>
                <c:pt idx="1105">
                  <c:v>34421.0</c:v>
                </c:pt>
                <c:pt idx="1106">
                  <c:v>34422.0</c:v>
                </c:pt>
                <c:pt idx="1107">
                  <c:v>34423.0</c:v>
                </c:pt>
                <c:pt idx="1108">
                  <c:v>34424.0</c:v>
                </c:pt>
                <c:pt idx="1109">
                  <c:v>34425.0</c:v>
                </c:pt>
                <c:pt idx="1110">
                  <c:v>34428.0</c:v>
                </c:pt>
                <c:pt idx="1111">
                  <c:v>34429.0</c:v>
                </c:pt>
                <c:pt idx="1112">
                  <c:v>34430.0</c:v>
                </c:pt>
                <c:pt idx="1113">
                  <c:v>34431.0</c:v>
                </c:pt>
                <c:pt idx="1114">
                  <c:v>34432.0</c:v>
                </c:pt>
                <c:pt idx="1115">
                  <c:v>34435.0</c:v>
                </c:pt>
                <c:pt idx="1116">
                  <c:v>34436.0</c:v>
                </c:pt>
                <c:pt idx="1117">
                  <c:v>34437.0</c:v>
                </c:pt>
                <c:pt idx="1118">
                  <c:v>34438.0</c:v>
                </c:pt>
                <c:pt idx="1119">
                  <c:v>34439.0</c:v>
                </c:pt>
                <c:pt idx="1120">
                  <c:v>34442.0</c:v>
                </c:pt>
                <c:pt idx="1121">
                  <c:v>34443.0</c:v>
                </c:pt>
                <c:pt idx="1122">
                  <c:v>34444.0</c:v>
                </c:pt>
                <c:pt idx="1123">
                  <c:v>34445.0</c:v>
                </c:pt>
                <c:pt idx="1124">
                  <c:v>34446.0</c:v>
                </c:pt>
                <c:pt idx="1125">
                  <c:v>34449.0</c:v>
                </c:pt>
                <c:pt idx="1126">
                  <c:v>34450.0</c:v>
                </c:pt>
                <c:pt idx="1127">
                  <c:v>34451.0</c:v>
                </c:pt>
                <c:pt idx="1128">
                  <c:v>34452.0</c:v>
                </c:pt>
                <c:pt idx="1129">
                  <c:v>34453.0</c:v>
                </c:pt>
                <c:pt idx="1130">
                  <c:v>34456.0</c:v>
                </c:pt>
                <c:pt idx="1131">
                  <c:v>34457.0</c:v>
                </c:pt>
                <c:pt idx="1132">
                  <c:v>34458.0</c:v>
                </c:pt>
                <c:pt idx="1133">
                  <c:v>34459.0</c:v>
                </c:pt>
                <c:pt idx="1134">
                  <c:v>34460.0</c:v>
                </c:pt>
                <c:pt idx="1135">
                  <c:v>34463.0</c:v>
                </c:pt>
                <c:pt idx="1136">
                  <c:v>34464.0</c:v>
                </c:pt>
                <c:pt idx="1137">
                  <c:v>34465.0</c:v>
                </c:pt>
                <c:pt idx="1138">
                  <c:v>34466.0</c:v>
                </c:pt>
                <c:pt idx="1139">
                  <c:v>34467.0</c:v>
                </c:pt>
                <c:pt idx="1140">
                  <c:v>34470.0</c:v>
                </c:pt>
                <c:pt idx="1141">
                  <c:v>34471.0</c:v>
                </c:pt>
                <c:pt idx="1142">
                  <c:v>34472.0</c:v>
                </c:pt>
                <c:pt idx="1143">
                  <c:v>34473.0</c:v>
                </c:pt>
                <c:pt idx="1144">
                  <c:v>34474.0</c:v>
                </c:pt>
                <c:pt idx="1145">
                  <c:v>34477.0</c:v>
                </c:pt>
                <c:pt idx="1146">
                  <c:v>34478.0</c:v>
                </c:pt>
                <c:pt idx="1147">
                  <c:v>34479.0</c:v>
                </c:pt>
                <c:pt idx="1148">
                  <c:v>34480.0</c:v>
                </c:pt>
                <c:pt idx="1149">
                  <c:v>34481.0</c:v>
                </c:pt>
                <c:pt idx="1150">
                  <c:v>34484.0</c:v>
                </c:pt>
                <c:pt idx="1151">
                  <c:v>34485.0</c:v>
                </c:pt>
                <c:pt idx="1152">
                  <c:v>34486.0</c:v>
                </c:pt>
                <c:pt idx="1153">
                  <c:v>34487.0</c:v>
                </c:pt>
                <c:pt idx="1154">
                  <c:v>34488.0</c:v>
                </c:pt>
                <c:pt idx="1155">
                  <c:v>34491.0</c:v>
                </c:pt>
                <c:pt idx="1156">
                  <c:v>34492.0</c:v>
                </c:pt>
                <c:pt idx="1157">
                  <c:v>34493.0</c:v>
                </c:pt>
                <c:pt idx="1158">
                  <c:v>34494.0</c:v>
                </c:pt>
                <c:pt idx="1159">
                  <c:v>34495.0</c:v>
                </c:pt>
                <c:pt idx="1160">
                  <c:v>34498.0</c:v>
                </c:pt>
                <c:pt idx="1161">
                  <c:v>34499.0</c:v>
                </c:pt>
                <c:pt idx="1162">
                  <c:v>34500.0</c:v>
                </c:pt>
                <c:pt idx="1163">
                  <c:v>34501.0</c:v>
                </c:pt>
                <c:pt idx="1164">
                  <c:v>34502.0</c:v>
                </c:pt>
                <c:pt idx="1165">
                  <c:v>34505.0</c:v>
                </c:pt>
                <c:pt idx="1166">
                  <c:v>34506.0</c:v>
                </c:pt>
                <c:pt idx="1167">
                  <c:v>34507.0</c:v>
                </c:pt>
                <c:pt idx="1168">
                  <c:v>34508.0</c:v>
                </c:pt>
                <c:pt idx="1169">
                  <c:v>34509.0</c:v>
                </c:pt>
                <c:pt idx="1170">
                  <c:v>34512.0</c:v>
                </c:pt>
                <c:pt idx="1171">
                  <c:v>34513.0</c:v>
                </c:pt>
                <c:pt idx="1172">
                  <c:v>34514.0</c:v>
                </c:pt>
                <c:pt idx="1173">
                  <c:v>34515.0</c:v>
                </c:pt>
                <c:pt idx="1174">
                  <c:v>34516.0</c:v>
                </c:pt>
                <c:pt idx="1175">
                  <c:v>34519.0</c:v>
                </c:pt>
                <c:pt idx="1176">
                  <c:v>34520.0</c:v>
                </c:pt>
                <c:pt idx="1177">
                  <c:v>34521.0</c:v>
                </c:pt>
                <c:pt idx="1178">
                  <c:v>34522.0</c:v>
                </c:pt>
                <c:pt idx="1179">
                  <c:v>34523.0</c:v>
                </c:pt>
                <c:pt idx="1180">
                  <c:v>34526.0</c:v>
                </c:pt>
                <c:pt idx="1181">
                  <c:v>34527.0</c:v>
                </c:pt>
                <c:pt idx="1182">
                  <c:v>34528.0</c:v>
                </c:pt>
                <c:pt idx="1183">
                  <c:v>34529.0</c:v>
                </c:pt>
                <c:pt idx="1184">
                  <c:v>34530.0</c:v>
                </c:pt>
                <c:pt idx="1185">
                  <c:v>34533.0</c:v>
                </c:pt>
                <c:pt idx="1186">
                  <c:v>34534.0</c:v>
                </c:pt>
                <c:pt idx="1187">
                  <c:v>34535.0</c:v>
                </c:pt>
                <c:pt idx="1188">
                  <c:v>34536.0</c:v>
                </c:pt>
                <c:pt idx="1189">
                  <c:v>34537.0</c:v>
                </c:pt>
                <c:pt idx="1190">
                  <c:v>34540.0</c:v>
                </c:pt>
                <c:pt idx="1191">
                  <c:v>34541.0</c:v>
                </c:pt>
                <c:pt idx="1192">
                  <c:v>34542.0</c:v>
                </c:pt>
                <c:pt idx="1193">
                  <c:v>34543.0</c:v>
                </c:pt>
                <c:pt idx="1194">
                  <c:v>34544.0</c:v>
                </c:pt>
                <c:pt idx="1195">
                  <c:v>34547.0</c:v>
                </c:pt>
                <c:pt idx="1196">
                  <c:v>34548.0</c:v>
                </c:pt>
                <c:pt idx="1197">
                  <c:v>34549.0</c:v>
                </c:pt>
                <c:pt idx="1198">
                  <c:v>34550.0</c:v>
                </c:pt>
                <c:pt idx="1199">
                  <c:v>34551.0</c:v>
                </c:pt>
                <c:pt idx="1200">
                  <c:v>34554.0</c:v>
                </c:pt>
                <c:pt idx="1201">
                  <c:v>34555.0</c:v>
                </c:pt>
                <c:pt idx="1202">
                  <c:v>34556.0</c:v>
                </c:pt>
                <c:pt idx="1203">
                  <c:v>34557.0</c:v>
                </c:pt>
                <c:pt idx="1204">
                  <c:v>34558.0</c:v>
                </c:pt>
                <c:pt idx="1205">
                  <c:v>34561.0</c:v>
                </c:pt>
                <c:pt idx="1206">
                  <c:v>34562.0</c:v>
                </c:pt>
                <c:pt idx="1207">
                  <c:v>34563.0</c:v>
                </c:pt>
                <c:pt idx="1208">
                  <c:v>34564.0</c:v>
                </c:pt>
                <c:pt idx="1209">
                  <c:v>34565.0</c:v>
                </c:pt>
                <c:pt idx="1210">
                  <c:v>34568.0</c:v>
                </c:pt>
                <c:pt idx="1211">
                  <c:v>34569.0</c:v>
                </c:pt>
                <c:pt idx="1212">
                  <c:v>34570.0</c:v>
                </c:pt>
                <c:pt idx="1213">
                  <c:v>34571.0</c:v>
                </c:pt>
                <c:pt idx="1214">
                  <c:v>34572.0</c:v>
                </c:pt>
                <c:pt idx="1215">
                  <c:v>34575.0</c:v>
                </c:pt>
                <c:pt idx="1216">
                  <c:v>34576.0</c:v>
                </c:pt>
                <c:pt idx="1217">
                  <c:v>34577.0</c:v>
                </c:pt>
                <c:pt idx="1218">
                  <c:v>34578.0</c:v>
                </c:pt>
                <c:pt idx="1219">
                  <c:v>34579.0</c:v>
                </c:pt>
                <c:pt idx="1220">
                  <c:v>34582.0</c:v>
                </c:pt>
                <c:pt idx="1221">
                  <c:v>34583.0</c:v>
                </c:pt>
                <c:pt idx="1222">
                  <c:v>34584.0</c:v>
                </c:pt>
                <c:pt idx="1223">
                  <c:v>34585.0</c:v>
                </c:pt>
                <c:pt idx="1224">
                  <c:v>34586.0</c:v>
                </c:pt>
                <c:pt idx="1225">
                  <c:v>34589.0</c:v>
                </c:pt>
                <c:pt idx="1226">
                  <c:v>34590.0</c:v>
                </c:pt>
                <c:pt idx="1227">
                  <c:v>34591.0</c:v>
                </c:pt>
                <c:pt idx="1228">
                  <c:v>34592.0</c:v>
                </c:pt>
                <c:pt idx="1229">
                  <c:v>34593.0</c:v>
                </c:pt>
                <c:pt idx="1230">
                  <c:v>34596.0</c:v>
                </c:pt>
                <c:pt idx="1231">
                  <c:v>34597.0</c:v>
                </c:pt>
                <c:pt idx="1232">
                  <c:v>34598.0</c:v>
                </c:pt>
                <c:pt idx="1233">
                  <c:v>34599.0</c:v>
                </c:pt>
                <c:pt idx="1234">
                  <c:v>34600.0</c:v>
                </c:pt>
                <c:pt idx="1235">
                  <c:v>34603.0</c:v>
                </c:pt>
                <c:pt idx="1236">
                  <c:v>34604.0</c:v>
                </c:pt>
                <c:pt idx="1237">
                  <c:v>34605.0</c:v>
                </c:pt>
                <c:pt idx="1238">
                  <c:v>34606.0</c:v>
                </c:pt>
                <c:pt idx="1239">
                  <c:v>34607.0</c:v>
                </c:pt>
                <c:pt idx="1240">
                  <c:v>34610.0</c:v>
                </c:pt>
                <c:pt idx="1241">
                  <c:v>34611.0</c:v>
                </c:pt>
                <c:pt idx="1242">
                  <c:v>34612.0</c:v>
                </c:pt>
                <c:pt idx="1243">
                  <c:v>34613.0</c:v>
                </c:pt>
                <c:pt idx="1244">
                  <c:v>34614.0</c:v>
                </c:pt>
                <c:pt idx="1245">
                  <c:v>34617.0</c:v>
                </c:pt>
                <c:pt idx="1246">
                  <c:v>34618.0</c:v>
                </c:pt>
                <c:pt idx="1247">
                  <c:v>34619.0</c:v>
                </c:pt>
                <c:pt idx="1248">
                  <c:v>34620.0</c:v>
                </c:pt>
                <c:pt idx="1249">
                  <c:v>34621.0</c:v>
                </c:pt>
                <c:pt idx="1250">
                  <c:v>34624.0</c:v>
                </c:pt>
                <c:pt idx="1251">
                  <c:v>34625.0</c:v>
                </c:pt>
                <c:pt idx="1252">
                  <c:v>34626.0</c:v>
                </c:pt>
                <c:pt idx="1253">
                  <c:v>34627.0</c:v>
                </c:pt>
                <c:pt idx="1254">
                  <c:v>34628.0</c:v>
                </c:pt>
                <c:pt idx="1255">
                  <c:v>34631.0</c:v>
                </c:pt>
                <c:pt idx="1256">
                  <c:v>34632.0</c:v>
                </c:pt>
                <c:pt idx="1257">
                  <c:v>34633.0</c:v>
                </c:pt>
                <c:pt idx="1258">
                  <c:v>34634.0</c:v>
                </c:pt>
                <c:pt idx="1259">
                  <c:v>34635.0</c:v>
                </c:pt>
                <c:pt idx="1260">
                  <c:v>34638.0</c:v>
                </c:pt>
                <c:pt idx="1261">
                  <c:v>34639.0</c:v>
                </c:pt>
                <c:pt idx="1262">
                  <c:v>34640.0</c:v>
                </c:pt>
                <c:pt idx="1263">
                  <c:v>34641.0</c:v>
                </c:pt>
                <c:pt idx="1264">
                  <c:v>34642.0</c:v>
                </c:pt>
                <c:pt idx="1265">
                  <c:v>34645.0</c:v>
                </c:pt>
                <c:pt idx="1266">
                  <c:v>34646.0</c:v>
                </c:pt>
                <c:pt idx="1267">
                  <c:v>34647.0</c:v>
                </c:pt>
                <c:pt idx="1268">
                  <c:v>34648.0</c:v>
                </c:pt>
                <c:pt idx="1269">
                  <c:v>34649.0</c:v>
                </c:pt>
                <c:pt idx="1270">
                  <c:v>34652.0</c:v>
                </c:pt>
                <c:pt idx="1271">
                  <c:v>34653.0</c:v>
                </c:pt>
                <c:pt idx="1272">
                  <c:v>34654.0</c:v>
                </c:pt>
                <c:pt idx="1273">
                  <c:v>34655.0</c:v>
                </c:pt>
                <c:pt idx="1274">
                  <c:v>34656.0</c:v>
                </c:pt>
                <c:pt idx="1275">
                  <c:v>34659.0</c:v>
                </c:pt>
                <c:pt idx="1276">
                  <c:v>34660.0</c:v>
                </c:pt>
                <c:pt idx="1277">
                  <c:v>34661.0</c:v>
                </c:pt>
                <c:pt idx="1278">
                  <c:v>34662.0</c:v>
                </c:pt>
                <c:pt idx="1279">
                  <c:v>34663.0</c:v>
                </c:pt>
                <c:pt idx="1280">
                  <c:v>34666.0</c:v>
                </c:pt>
                <c:pt idx="1281">
                  <c:v>34667.0</c:v>
                </c:pt>
                <c:pt idx="1282">
                  <c:v>34668.0</c:v>
                </c:pt>
                <c:pt idx="1283">
                  <c:v>34669.0</c:v>
                </c:pt>
                <c:pt idx="1284">
                  <c:v>34670.0</c:v>
                </c:pt>
                <c:pt idx="1285">
                  <c:v>34673.0</c:v>
                </c:pt>
                <c:pt idx="1286">
                  <c:v>34674.0</c:v>
                </c:pt>
                <c:pt idx="1287">
                  <c:v>34675.0</c:v>
                </c:pt>
                <c:pt idx="1288">
                  <c:v>34676.0</c:v>
                </c:pt>
                <c:pt idx="1289">
                  <c:v>34677.0</c:v>
                </c:pt>
                <c:pt idx="1290">
                  <c:v>34680.0</c:v>
                </c:pt>
                <c:pt idx="1291">
                  <c:v>34681.0</c:v>
                </c:pt>
                <c:pt idx="1292">
                  <c:v>34682.0</c:v>
                </c:pt>
                <c:pt idx="1293">
                  <c:v>34683.0</c:v>
                </c:pt>
                <c:pt idx="1294">
                  <c:v>34684.0</c:v>
                </c:pt>
                <c:pt idx="1295">
                  <c:v>34687.0</c:v>
                </c:pt>
                <c:pt idx="1296">
                  <c:v>34688.0</c:v>
                </c:pt>
                <c:pt idx="1297">
                  <c:v>34689.0</c:v>
                </c:pt>
                <c:pt idx="1298">
                  <c:v>34690.0</c:v>
                </c:pt>
                <c:pt idx="1299">
                  <c:v>34691.0</c:v>
                </c:pt>
                <c:pt idx="1300">
                  <c:v>34694.0</c:v>
                </c:pt>
                <c:pt idx="1301">
                  <c:v>34695.0</c:v>
                </c:pt>
                <c:pt idx="1302">
                  <c:v>34696.0</c:v>
                </c:pt>
                <c:pt idx="1303">
                  <c:v>34697.0</c:v>
                </c:pt>
                <c:pt idx="1304">
                  <c:v>34698.0</c:v>
                </c:pt>
                <c:pt idx="1305">
                  <c:v>34701.0</c:v>
                </c:pt>
                <c:pt idx="1306">
                  <c:v>34702.0</c:v>
                </c:pt>
                <c:pt idx="1307">
                  <c:v>34703.0</c:v>
                </c:pt>
                <c:pt idx="1308">
                  <c:v>34704.0</c:v>
                </c:pt>
                <c:pt idx="1309">
                  <c:v>34705.0</c:v>
                </c:pt>
                <c:pt idx="1310">
                  <c:v>34708.0</c:v>
                </c:pt>
                <c:pt idx="1311">
                  <c:v>34709.0</c:v>
                </c:pt>
                <c:pt idx="1312">
                  <c:v>34710.0</c:v>
                </c:pt>
                <c:pt idx="1313">
                  <c:v>34711.0</c:v>
                </c:pt>
                <c:pt idx="1314">
                  <c:v>34712.0</c:v>
                </c:pt>
                <c:pt idx="1315">
                  <c:v>34715.0</c:v>
                </c:pt>
                <c:pt idx="1316">
                  <c:v>34716.0</c:v>
                </c:pt>
                <c:pt idx="1317">
                  <c:v>34717.0</c:v>
                </c:pt>
                <c:pt idx="1318">
                  <c:v>34718.0</c:v>
                </c:pt>
                <c:pt idx="1319">
                  <c:v>34719.0</c:v>
                </c:pt>
                <c:pt idx="1320">
                  <c:v>34722.0</c:v>
                </c:pt>
                <c:pt idx="1321">
                  <c:v>34723.0</c:v>
                </c:pt>
                <c:pt idx="1322">
                  <c:v>34724.0</c:v>
                </c:pt>
                <c:pt idx="1323">
                  <c:v>34725.0</c:v>
                </c:pt>
                <c:pt idx="1324">
                  <c:v>34726.0</c:v>
                </c:pt>
                <c:pt idx="1325">
                  <c:v>34729.0</c:v>
                </c:pt>
                <c:pt idx="1326">
                  <c:v>34730.0</c:v>
                </c:pt>
                <c:pt idx="1327">
                  <c:v>34731.0</c:v>
                </c:pt>
                <c:pt idx="1328">
                  <c:v>34732.0</c:v>
                </c:pt>
                <c:pt idx="1329">
                  <c:v>34733.0</c:v>
                </c:pt>
                <c:pt idx="1330">
                  <c:v>34736.0</c:v>
                </c:pt>
                <c:pt idx="1331">
                  <c:v>34737.0</c:v>
                </c:pt>
                <c:pt idx="1332">
                  <c:v>34738.0</c:v>
                </c:pt>
                <c:pt idx="1333">
                  <c:v>34739.0</c:v>
                </c:pt>
                <c:pt idx="1334">
                  <c:v>34740.0</c:v>
                </c:pt>
                <c:pt idx="1335">
                  <c:v>34743.0</c:v>
                </c:pt>
                <c:pt idx="1336">
                  <c:v>34744.0</c:v>
                </c:pt>
                <c:pt idx="1337">
                  <c:v>34745.0</c:v>
                </c:pt>
                <c:pt idx="1338">
                  <c:v>34746.0</c:v>
                </c:pt>
                <c:pt idx="1339">
                  <c:v>34747.0</c:v>
                </c:pt>
                <c:pt idx="1340">
                  <c:v>34750.0</c:v>
                </c:pt>
                <c:pt idx="1341">
                  <c:v>34751.0</c:v>
                </c:pt>
                <c:pt idx="1342">
                  <c:v>34752.0</c:v>
                </c:pt>
                <c:pt idx="1343">
                  <c:v>34753.0</c:v>
                </c:pt>
                <c:pt idx="1344">
                  <c:v>34754.0</c:v>
                </c:pt>
                <c:pt idx="1345">
                  <c:v>34757.0</c:v>
                </c:pt>
                <c:pt idx="1346">
                  <c:v>34758.0</c:v>
                </c:pt>
                <c:pt idx="1347">
                  <c:v>34759.0</c:v>
                </c:pt>
                <c:pt idx="1348">
                  <c:v>34760.0</c:v>
                </c:pt>
                <c:pt idx="1349">
                  <c:v>34761.0</c:v>
                </c:pt>
                <c:pt idx="1350">
                  <c:v>34764.0</c:v>
                </c:pt>
                <c:pt idx="1351">
                  <c:v>34765.0</c:v>
                </c:pt>
                <c:pt idx="1352">
                  <c:v>34766.0</c:v>
                </c:pt>
                <c:pt idx="1353">
                  <c:v>34767.0</c:v>
                </c:pt>
                <c:pt idx="1354">
                  <c:v>34768.0</c:v>
                </c:pt>
                <c:pt idx="1355">
                  <c:v>34771.0</c:v>
                </c:pt>
                <c:pt idx="1356">
                  <c:v>34772.0</c:v>
                </c:pt>
                <c:pt idx="1357">
                  <c:v>34773.0</c:v>
                </c:pt>
                <c:pt idx="1358">
                  <c:v>34774.0</c:v>
                </c:pt>
                <c:pt idx="1359">
                  <c:v>34775.0</c:v>
                </c:pt>
                <c:pt idx="1360">
                  <c:v>34778.0</c:v>
                </c:pt>
                <c:pt idx="1361">
                  <c:v>34779.0</c:v>
                </c:pt>
                <c:pt idx="1362">
                  <c:v>34780.0</c:v>
                </c:pt>
                <c:pt idx="1363">
                  <c:v>34781.0</c:v>
                </c:pt>
                <c:pt idx="1364">
                  <c:v>34782.0</c:v>
                </c:pt>
                <c:pt idx="1365">
                  <c:v>34785.0</c:v>
                </c:pt>
                <c:pt idx="1366">
                  <c:v>34786.0</c:v>
                </c:pt>
                <c:pt idx="1367">
                  <c:v>34787.0</c:v>
                </c:pt>
                <c:pt idx="1368">
                  <c:v>34788.0</c:v>
                </c:pt>
                <c:pt idx="1369">
                  <c:v>34789.0</c:v>
                </c:pt>
                <c:pt idx="1370">
                  <c:v>34792.0</c:v>
                </c:pt>
                <c:pt idx="1371">
                  <c:v>34793.0</c:v>
                </c:pt>
                <c:pt idx="1372">
                  <c:v>34794.0</c:v>
                </c:pt>
                <c:pt idx="1373">
                  <c:v>34795.0</c:v>
                </c:pt>
                <c:pt idx="1374">
                  <c:v>34796.0</c:v>
                </c:pt>
                <c:pt idx="1375">
                  <c:v>34799.0</c:v>
                </c:pt>
                <c:pt idx="1376">
                  <c:v>34800.0</c:v>
                </c:pt>
                <c:pt idx="1377">
                  <c:v>34801.0</c:v>
                </c:pt>
                <c:pt idx="1378">
                  <c:v>34802.0</c:v>
                </c:pt>
                <c:pt idx="1379">
                  <c:v>34803.0</c:v>
                </c:pt>
                <c:pt idx="1380">
                  <c:v>34806.0</c:v>
                </c:pt>
                <c:pt idx="1381">
                  <c:v>34807.0</c:v>
                </c:pt>
                <c:pt idx="1382">
                  <c:v>34808.0</c:v>
                </c:pt>
                <c:pt idx="1383">
                  <c:v>34809.0</c:v>
                </c:pt>
                <c:pt idx="1384">
                  <c:v>34810.0</c:v>
                </c:pt>
                <c:pt idx="1385">
                  <c:v>34813.0</c:v>
                </c:pt>
                <c:pt idx="1386">
                  <c:v>34814.0</c:v>
                </c:pt>
                <c:pt idx="1387">
                  <c:v>34815.0</c:v>
                </c:pt>
                <c:pt idx="1388">
                  <c:v>34816.0</c:v>
                </c:pt>
                <c:pt idx="1389">
                  <c:v>34817.0</c:v>
                </c:pt>
                <c:pt idx="1390">
                  <c:v>34820.0</c:v>
                </c:pt>
                <c:pt idx="1391">
                  <c:v>34821.0</c:v>
                </c:pt>
                <c:pt idx="1392">
                  <c:v>34822.0</c:v>
                </c:pt>
                <c:pt idx="1393">
                  <c:v>34823.0</c:v>
                </c:pt>
                <c:pt idx="1394">
                  <c:v>34824.0</c:v>
                </c:pt>
                <c:pt idx="1395">
                  <c:v>34827.0</c:v>
                </c:pt>
                <c:pt idx="1396">
                  <c:v>34828.0</c:v>
                </c:pt>
                <c:pt idx="1397">
                  <c:v>34829.0</c:v>
                </c:pt>
                <c:pt idx="1398">
                  <c:v>34830.0</c:v>
                </c:pt>
                <c:pt idx="1399">
                  <c:v>34831.0</c:v>
                </c:pt>
                <c:pt idx="1400">
                  <c:v>34834.0</c:v>
                </c:pt>
                <c:pt idx="1401">
                  <c:v>34835.0</c:v>
                </c:pt>
                <c:pt idx="1402">
                  <c:v>34836.0</c:v>
                </c:pt>
                <c:pt idx="1403">
                  <c:v>34837.0</c:v>
                </c:pt>
                <c:pt idx="1404">
                  <c:v>34838.0</c:v>
                </c:pt>
                <c:pt idx="1405">
                  <c:v>34841.0</c:v>
                </c:pt>
                <c:pt idx="1406">
                  <c:v>34842.0</c:v>
                </c:pt>
                <c:pt idx="1407">
                  <c:v>34843.0</c:v>
                </c:pt>
                <c:pt idx="1408">
                  <c:v>34844.0</c:v>
                </c:pt>
                <c:pt idx="1409">
                  <c:v>34845.0</c:v>
                </c:pt>
                <c:pt idx="1410">
                  <c:v>34848.0</c:v>
                </c:pt>
                <c:pt idx="1411">
                  <c:v>34849.0</c:v>
                </c:pt>
                <c:pt idx="1412">
                  <c:v>34850.0</c:v>
                </c:pt>
                <c:pt idx="1413">
                  <c:v>34851.0</c:v>
                </c:pt>
                <c:pt idx="1414">
                  <c:v>34852.0</c:v>
                </c:pt>
                <c:pt idx="1415">
                  <c:v>34855.0</c:v>
                </c:pt>
                <c:pt idx="1416">
                  <c:v>34856.0</c:v>
                </c:pt>
                <c:pt idx="1417">
                  <c:v>34857.0</c:v>
                </c:pt>
                <c:pt idx="1418">
                  <c:v>34858.0</c:v>
                </c:pt>
                <c:pt idx="1419">
                  <c:v>34859.0</c:v>
                </c:pt>
                <c:pt idx="1420">
                  <c:v>34862.0</c:v>
                </c:pt>
                <c:pt idx="1421">
                  <c:v>34863.0</c:v>
                </c:pt>
                <c:pt idx="1422">
                  <c:v>34864.0</c:v>
                </c:pt>
                <c:pt idx="1423">
                  <c:v>34865.0</c:v>
                </c:pt>
                <c:pt idx="1424">
                  <c:v>34866.0</c:v>
                </c:pt>
                <c:pt idx="1425">
                  <c:v>34869.0</c:v>
                </c:pt>
                <c:pt idx="1426">
                  <c:v>34870.0</c:v>
                </c:pt>
                <c:pt idx="1427">
                  <c:v>34871.0</c:v>
                </c:pt>
                <c:pt idx="1428">
                  <c:v>34872.0</c:v>
                </c:pt>
                <c:pt idx="1429">
                  <c:v>34873.0</c:v>
                </c:pt>
                <c:pt idx="1430">
                  <c:v>34876.0</c:v>
                </c:pt>
                <c:pt idx="1431">
                  <c:v>34877.0</c:v>
                </c:pt>
                <c:pt idx="1432">
                  <c:v>34878.0</c:v>
                </c:pt>
                <c:pt idx="1433">
                  <c:v>34879.0</c:v>
                </c:pt>
                <c:pt idx="1434">
                  <c:v>34880.0</c:v>
                </c:pt>
                <c:pt idx="1435">
                  <c:v>34883.0</c:v>
                </c:pt>
                <c:pt idx="1436">
                  <c:v>34884.0</c:v>
                </c:pt>
                <c:pt idx="1437">
                  <c:v>34885.0</c:v>
                </c:pt>
                <c:pt idx="1438">
                  <c:v>34886.0</c:v>
                </c:pt>
                <c:pt idx="1439">
                  <c:v>34887.0</c:v>
                </c:pt>
                <c:pt idx="1440">
                  <c:v>34890.0</c:v>
                </c:pt>
                <c:pt idx="1441">
                  <c:v>34891.0</c:v>
                </c:pt>
                <c:pt idx="1442">
                  <c:v>34892.0</c:v>
                </c:pt>
                <c:pt idx="1443">
                  <c:v>34893.0</c:v>
                </c:pt>
                <c:pt idx="1444">
                  <c:v>34894.0</c:v>
                </c:pt>
                <c:pt idx="1445">
                  <c:v>34897.0</c:v>
                </c:pt>
                <c:pt idx="1446">
                  <c:v>34898.0</c:v>
                </c:pt>
                <c:pt idx="1447">
                  <c:v>34899.0</c:v>
                </c:pt>
                <c:pt idx="1448">
                  <c:v>34900.0</c:v>
                </c:pt>
                <c:pt idx="1449">
                  <c:v>34901.0</c:v>
                </c:pt>
                <c:pt idx="1450">
                  <c:v>34904.0</c:v>
                </c:pt>
                <c:pt idx="1451">
                  <c:v>34905.0</c:v>
                </c:pt>
                <c:pt idx="1452">
                  <c:v>34906.0</c:v>
                </c:pt>
                <c:pt idx="1453">
                  <c:v>34907.0</c:v>
                </c:pt>
                <c:pt idx="1454">
                  <c:v>34908.0</c:v>
                </c:pt>
                <c:pt idx="1455">
                  <c:v>34911.0</c:v>
                </c:pt>
                <c:pt idx="1456">
                  <c:v>34912.0</c:v>
                </c:pt>
                <c:pt idx="1457">
                  <c:v>34913.0</c:v>
                </c:pt>
                <c:pt idx="1458">
                  <c:v>34914.0</c:v>
                </c:pt>
                <c:pt idx="1459">
                  <c:v>34915.0</c:v>
                </c:pt>
                <c:pt idx="1460">
                  <c:v>34918.0</c:v>
                </c:pt>
                <c:pt idx="1461">
                  <c:v>34919.0</c:v>
                </c:pt>
                <c:pt idx="1462">
                  <c:v>34920.0</c:v>
                </c:pt>
                <c:pt idx="1463">
                  <c:v>34921.0</c:v>
                </c:pt>
                <c:pt idx="1464">
                  <c:v>34922.0</c:v>
                </c:pt>
                <c:pt idx="1465">
                  <c:v>34925.0</c:v>
                </c:pt>
                <c:pt idx="1466">
                  <c:v>34926.0</c:v>
                </c:pt>
                <c:pt idx="1467">
                  <c:v>34927.0</c:v>
                </c:pt>
                <c:pt idx="1468">
                  <c:v>34928.0</c:v>
                </c:pt>
                <c:pt idx="1469">
                  <c:v>34929.0</c:v>
                </c:pt>
                <c:pt idx="1470">
                  <c:v>34932.0</c:v>
                </c:pt>
                <c:pt idx="1471">
                  <c:v>34933.0</c:v>
                </c:pt>
                <c:pt idx="1472">
                  <c:v>34934.0</c:v>
                </c:pt>
                <c:pt idx="1473">
                  <c:v>34935.0</c:v>
                </c:pt>
                <c:pt idx="1474">
                  <c:v>34936.0</c:v>
                </c:pt>
                <c:pt idx="1475">
                  <c:v>34939.0</c:v>
                </c:pt>
                <c:pt idx="1476">
                  <c:v>34940.0</c:v>
                </c:pt>
                <c:pt idx="1477">
                  <c:v>34941.0</c:v>
                </c:pt>
                <c:pt idx="1478">
                  <c:v>34942.0</c:v>
                </c:pt>
                <c:pt idx="1479">
                  <c:v>34943.0</c:v>
                </c:pt>
                <c:pt idx="1480">
                  <c:v>34946.0</c:v>
                </c:pt>
                <c:pt idx="1481">
                  <c:v>34947.0</c:v>
                </c:pt>
                <c:pt idx="1482">
                  <c:v>34948.0</c:v>
                </c:pt>
                <c:pt idx="1483">
                  <c:v>34949.0</c:v>
                </c:pt>
                <c:pt idx="1484">
                  <c:v>34950.0</c:v>
                </c:pt>
                <c:pt idx="1485">
                  <c:v>34953.0</c:v>
                </c:pt>
                <c:pt idx="1486">
                  <c:v>34954.0</c:v>
                </c:pt>
                <c:pt idx="1487">
                  <c:v>34955.0</c:v>
                </c:pt>
                <c:pt idx="1488">
                  <c:v>34956.0</c:v>
                </c:pt>
                <c:pt idx="1489">
                  <c:v>34957.0</c:v>
                </c:pt>
                <c:pt idx="1490">
                  <c:v>34960.0</c:v>
                </c:pt>
                <c:pt idx="1491">
                  <c:v>34961.0</c:v>
                </c:pt>
                <c:pt idx="1492">
                  <c:v>34962.0</c:v>
                </c:pt>
                <c:pt idx="1493">
                  <c:v>34963.0</c:v>
                </c:pt>
                <c:pt idx="1494">
                  <c:v>34964.0</c:v>
                </c:pt>
                <c:pt idx="1495">
                  <c:v>34967.0</c:v>
                </c:pt>
                <c:pt idx="1496">
                  <c:v>34968.0</c:v>
                </c:pt>
                <c:pt idx="1497">
                  <c:v>34969.0</c:v>
                </c:pt>
                <c:pt idx="1498">
                  <c:v>34970.0</c:v>
                </c:pt>
                <c:pt idx="1499">
                  <c:v>34971.0</c:v>
                </c:pt>
                <c:pt idx="1500">
                  <c:v>34974.0</c:v>
                </c:pt>
                <c:pt idx="1501">
                  <c:v>34975.0</c:v>
                </c:pt>
                <c:pt idx="1502">
                  <c:v>34976.0</c:v>
                </c:pt>
                <c:pt idx="1503">
                  <c:v>34977.0</c:v>
                </c:pt>
                <c:pt idx="1504">
                  <c:v>34978.0</c:v>
                </c:pt>
                <c:pt idx="1505">
                  <c:v>34981.0</c:v>
                </c:pt>
                <c:pt idx="1506">
                  <c:v>34982.0</c:v>
                </c:pt>
                <c:pt idx="1507">
                  <c:v>34983.0</c:v>
                </c:pt>
                <c:pt idx="1508">
                  <c:v>34984.0</c:v>
                </c:pt>
                <c:pt idx="1509">
                  <c:v>34985.0</c:v>
                </c:pt>
                <c:pt idx="1510">
                  <c:v>34988.0</c:v>
                </c:pt>
                <c:pt idx="1511">
                  <c:v>34989.0</c:v>
                </c:pt>
                <c:pt idx="1512">
                  <c:v>34990.0</c:v>
                </c:pt>
                <c:pt idx="1513">
                  <c:v>34991.0</c:v>
                </c:pt>
                <c:pt idx="1514">
                  <c:v>34992.0</c:v>
                </c:pt>
                <c:pt idx="1515">
                  <c:v>34995.0</c:v>
                </c:pt>
                <c:pt idx="1516">
                  <c:v>34996.0</c:v>
                </c:pt>
                <c:pt idx="1517">
                  <c:v>34997.0</c:v>
                </c:pt>
                <c:pt idx="1518">
                  <c:v>34998.0</c:v>
                </c:pt>
                <c:pt idx="1519">
                  <c:v>34999.0</c:v>
                </c:pt>
                <c:pt idx="1520">
                  <c:v>35002.0</c:v>
                </c:pt>
                <c:pt idx="1521">
                  <c:v>35003.0</c:v>
                </c:pt>
                <c:pt idx="1522">
                  <c:v>35004.0</c:v>
                </c:pt>
                <c:pt idx="1523">
                  <c:v>35005.0</c:v>
                </c:pt>
                <c:pt idx="1524">
                  <c:v>35006.0</c:v>
                </c:pt>
                <c:pt idx="1525">
                  <c:v>35009.0</c:v>
                </c:pt>
                <c:pt idx="1526">
                  <c:v>35010.0</c:v>
                </c:pt>
                <c:pt idx="1527">
                  <c:v>35011.0</c:v>
                </c:pt>
                <c:pt idx="1528">
                  <c:v>35012.0</c:v>
                </c:pt>
                <c:pt idx="1529">
                  <c:v>35013.0</c:v>
                </c:pt>
                <c:pt idx="1530">
                  <c:v>35016.0</c:v>
                </c:pt>
                <c:pt idx="1531">
                  <c:v>35017.0</c:v>
                </c:pt>
                <c:pt idx="1532">
                  <c:v>35018.0</c:v>
                </c:pt>
                <c:pt idx="1533">
                  <c:v>35019.0</c:v>
                </c:pt>
                <c:pt idx="1534">
                  <c:v>35020.0</c:v>
                </c:pt>
                <c:pt idx="1535">
                  <c:v>35023.0</c:v>
                </c:pt>
                <c:pt idx="1536">
                  <c:v>35024.0</c:v>
                </c:pt>
                <c:pt idx="1537">
                  <c:v>35025.0</c:v>
                </c:pt>
                <c:pt idx="1538">
                  <c:v>35026.0</c:v>
                </c:pt>
                <c:pt idx="1539">
                  <c:v>35027.0</c:v>
                </c:pt>
                <c:pt idx="1540">
                  <c:v>35030.0</c:v>
                </c:pt>
                <c:pt idx="1541">
                  <c:v>35031.0</c:v>
                </c:pt>
                <c:pt idx="1542">
                  <c:v>35032.0</c:v>
                </c:pt>
                <c:pt idx="1543">
                  <c:v>35033.0</c:v>
                </c:pt>
                <c:pt idx="1544">
                  <c:v>35034.0</c:v>
                </c:pt>
                <c:pt idx="1545">
                  <c:v>35037.0</c:v>
                </c:pt>
                <c:pt idx="1546">
                  <c:v>35038.0</c:v>
                </c:pt>
                <c:pt idx="1547">
                  <c:v>35039.0</c:v>
                </c:pt>
                <c:pt idx="1548">
                  <c:v>35040.0</c:v>
                </c:pt>
                <c:pt idx="1549">
                  <c:v>35041.0</c:v>
                </c:pt>
                <c:pt idx="1550">
                  <c:v>35044.0</c:v>
                </c:pt>
                <c:pt idx="1551">
                  <c:v>35045.0</c:v>
                </c:pt>
                <c:pt idx="1552">
                  <c:v>35046.0</c:v>
                </c:pt>
                <c:pt idx="1553">
                  <c:v>35047.0</c:v>
                </c:pt>
                <c:pt idx="1554">
                  <c:v>35048.0</c:v>
                </c:pt>
                <c:pt idx="1555">
                  <c:v>35051.0</c:v>
                </c:pt>
                <c:pt idx="1556">
                  <c:v>35052.0</c:v>
                </c:pt>
                <c:pt idx="1557">
                  <c:v>35053.0</c:v>
                </c:pt>
                <c:pt idx="1558">
                  <c:v>35054.0</c:v>
                </c:pt>
                <c:pt idx="1559">
                  <c:v>35055.0</c:v>
                </c:pt>
                <c:pt idx="1560">
                  <c:v>35058.0</c:v>
                </c:pt>
                <c:pt idx="1561">
                  <c:v>35059.0</c:v>
                </c:pt>
                <c:pt idx="1562">
                  <c:v>35060.0</c:v>
                </c:pt>
                <c:pt idx="1563">
                  <c:v>35061.0</c:v>
                </c:pt>
                <c:pt idx="1564">
                  <c:v>35062.0</c:v>
                </c:pt>
                <c:pt idx="1565">
                  <c:v>35065.0</c:v>
                </c:pt>
                <c:pt idx="1566">
                  <c:v>35066.0</c:v>
                </c:pt>
                <c:pt idx="1567">
                  <c:v>35067.0</c:v>
                </c:pt>
                <c:pt idx="1568">
                  <c:v>35068.0</c:v>
                </c:pt>
                <c:pt idx="1569">
                  <c:v>35069.0</c:v>
                </c:pt>
                <c:pt idx="1570">
                  <c:v>35072.0</c:v>
                </c:pt>
                <c:pt idx="1571">
                  <c:v>35073.0</c:v>
                </c:pt>
                <c:pt idx="1572">
                  <c:v>35074.0</c:v>
                </c:pt>
                <c:pt idx="1573">
                  <c:v>35075.0</c:v>
                </c:pt>
                <c:pt idx="1574">
                  <c:v>35076.0</c:v>
                </c:pt>
                <c:pt idx="1575">
                  <c:v>35079.0</c:v>
                </c:pt>
                <c:pt idx="1576">
                  <c:v>35080.0</c:v>
                </c:pt>
                <c:pt idx="1577">
                  <c:v>35081.0</c:v>
                </c:pt>
                <c:pt idx="1578">
                  <c:v>35082.0</c:v>
                </c:pt>
                <c:pt idx="1579">
                  <c:v>35083.0</c:v>
                </c:pt>
                <c:pt idx="1580">
                  <c:v>35086.0</c:v>
                </c:pt>
                <c:pt idx="1581">
                  <c:v>35087.0</c:v>
                </c:pt>
                <c:pt idx="1582">
                  <c:v>35088.0</c:v>
                </c:pt>
                <c:pt idx="1583">
                  <c:v>35089.0</c:v>
                </c:pt>
                <c:pt idx="1584">
                  <c:v>35090.0</c:v>
                </c:pt>
                <c:pt idx="1585">
                  <c:v>35093.0</c:v>
                </c:pt>
                <c:pt idx="1586">
                  <c:v>35094.0</c:v>
                </c:pt>
                <c:pt idx="1587">
                  <c:v>35095.0</c:v>
                </c:pt>
                <c:pt idx="1588">
                  <c:v>35096.0</c:v>
                </c:pt>
                <c:pt idx="1589">
                  <c:v>35097.0</c:v>
                </c:pt>
                <c:pt idx="1590">
                  <c:v>35100.0</c:v>
                </c:pt>
                <c:pt idx="1591">
                  <c:v>35101.0</c:v>
                </c:pt>
                <c:pt idx="1592">
                  <c:v>35102.0</c:v>
                </c:pt>
                <c:pt idx="1593">
                  <c:v>35103.0</c:v>
                </c:pt>
                <c:pt idx="1594">
                  <c:v>35104.0</c:v>
                </c:pt>
                <c:pt idx="1595">
                  <c:v>35107.0</c:v>
                </c:pt>
                <c:pt idx="1596">
                  <c:v>35108.0</c:v>
                </c:pt>
                <c:pt idx="1597">
                  <c:v>35109.0</c:v>
                </c:pt>
                <c:pt idx="1598">
                  <c:v>35110.0</c:v>
                </c:pt>
                <c:pt idx="1599">
                  <c:v>35111.0</c:v>
                </c:pt>
                <c:pt idx="1600">
                  <c:v>35114.0</c:v>
                </c:pt>
                <c:pt idx="1601">
                  <c:v>35115.0</c:v>
                </c:pt>
                <c:pt idx="1602">
                  <c:v>35116.0</c:v>
                </c:pt>
                <c:pt idx="1603">
                  <c:v>35117.0</c:v>
                </c:pt>
                <c:pt idx="1604">
                  <c:v>35118.0</c:v>
                </c:pt>
                <c:pt idx="1605">
                  <c:v>35121.0</c:v>
                </c:pt>
                <c:pt idx="1606">
                  <c:v>35122.0</c:v>
                </c:pt>
                <c:pt idx="1607">
                  <c:v>35123.0</c:v>
                </c:pt>
                <c:pt idx="1608">
                  <c:v>35124.0</c:v>
                </c:pt>
                <c:pt idx="1609">
                  <c:v>35125.0</c:v>
                </c:pt>
                <c:pt idx="1610">
                  <c:v>35128.0</c:v>
                </c:pt>
                <c:pt idx="1611">
                  <c:v>35129.0</c:v>
                </c:pt>
                <c:pt idx="1612">
                  <c:v>35130.0</c:v>
                </c:pt>
                <c:pt idx="1613">
                  <c:v>35131.0</c:v>
                </c:pt>
                <c:pt idx="1614">
                  <c:v>35132.0</c:v>
                </c:pt>
                <c:pt idx="1615">
                  <c:v>35135.0</c:v>
                </c:pt>
                <c:pt idx="1616">
                  <c:v>35136.0</c:v>
                </c:pt>
                <c:pt idx="1617">
                  <c:v>35137.0</c:v>
                </c:pt>
                <c:pt idx="1618">
                  <c:v>35138.0</c:v>
                </c:pt>
                <c:pt idx="1619">
                  <c:v>35139.0</c:v>
                </c:pt>
                <c:pt idx="1620">
                  <c:v>35142.0</c:v>
                </c:pt>
                <c:pt idx="1621">
                  <c:v>35143.0</c:v>
                </c:pt>
                <c:pt idx="1622">
                  <c:v>35144.0</c:v>
                </c:pt>
                <c:pt idx="1623">
                  <c:v>35145.0</c:v>
                </c:pt>
                <c:pt idx="1624">
                  <c:v>35146.0</c:v>
                </c:pt>
                <c:pt idx="1625">
                  <c:v>35149.0</c:v>
                </c:pt>
                <c:pt idx="1626">
                  <c:v>35150.0</c:v>
                </c:pt>
                <c:pt idx="1627">
                  <c:v>35151.0</c:v>
                </c:pt>
                <c:pt idx="1628">
                  <c:v>35152.0</c:v>
                </c:pt>
                <c:pt idx="1629">
                  <c:v>35153.0</c:v>
                </c:pt>
                <c:pt idx="1630">
                  <c:v>35156.0</c:v>
                </c:pt>
                <c:pt idx="1631">
                  <c:v>35157.0</c:v>
                </c:pt>
                <c:pt idx="1632">
                  <c:v>35158.0</c:v>
                </c:pt>
                <c:pt idx="1633">
                  <c:v>35159.0</c:v>
                </c:pt>
                <c:pt idx="1634">
                  <c:v>35160.0</c:v>
                </c:pt>
                <c:pt idx="1635">
                  <c:v>35163.0</c:v>
                </c:pt>
                <c:pt idx="1636">
                  <c:v>35164.0</c:v>
                </c:pt>
                <c:pt idx="1637">
                  <c:v>35165.0</c:v>
                </c:pt>
                <c:pt idx="1638">
                  <c:v>35166.0</c:v>
                </c:pt>
                <c:pt idx="1639">
                  <c:v>35167.0</c:v>
                </c:pt>
                <c:pt idx="1640">
                  <c:v>35170.0</c:v>
                </c:pt>
                <c:pt idx="1641">
                  <c:v>35171.0</c:v>
                </c:pt>
                <c:pt idx="1642">
                  <c:v>35172.0</c:v>
                </c:pt>
                <c:pt idx="1643">
                  <c:v>35173.0</c:v>
                </c:pt>
                <c:pt idx="1644">
                  <c:v>35174.0</c:v>
                </c:pt>
                <c:pt idx="1645">
                  <c:v>35177.0</c:v>
                </c:pt>
                <c:pt idx="1646">
                  <c:v>35178.0</c:v>
                </c:pt>
                <c:pt idx="1647">
                  <c:v>35179.0</c:v>
                </c:pt>
                <c:pt idx="1648">
                  <c:v>35180.0</c:v>
                </c:pt>
                <c:pt idx="1649">
                  <c:v>35181.0</c:v>
                </c:pt>
                <c:pt idx="1650">
                  <c:v>35184.0</c:v>
                </c:pt>
                <c:pt idx="1651">
                  <c:v>35185.0</c:v>
                </c:pt>
                <c:pt idx="1652">
                  <c:v>35186.0</c:v>
                </c:pt>
                <c:pt idx="1653">
                  <c:v>35187.0</c:v>
                </c:pt>
                <c:pt idx="1654">
                  <c:v>35188.0</c:v>
                </c:pt>
                <c:pt idx="1655">
                  <c:v>35191.0</c:v>
                </c:pt>
                <c:pt idx="1656">
                  <c:v>35192.0</c:v>
                </c:pt>
                <c:pt idx="1657">
                  <c:v>35193.0</c:v>
                </c:pt>
                <c:pt idx="1658">
                  <c:v>35194.0</c:v>
                </c:pt>
                <c:pt idx="1659">
                  <c:v>35195.0</c:v>
                </c:pt>
                <c:pt idx="1660">
                  <c:v>35198.0</c:v>
                </c:pt>
                <c:pt idx="1661">
                  <c:v>35199.0</c:v>
                </c:pt>
                <c:pt idx="1662">
                  <c:v>35200.0</c:v>
                </c:pt>
                <c:pt idx="1663">
                  <c:v>35201.0</c:v>
                </c:pt>
                <c:pt idx="1664">
                  <c:v>35202.0</c:v>
                </c:pt>
                <c:pt idx="1665">
                  <c:v>35205.0</c:v>
                </c:pt>
                <c:pt idx="1666">
                  <c:v>35206.0</c:v>
                </c:pt>
                <c:pt idx="1667">
                  <c:v>35207.0</c:v>
                </c:pt>
                <c:pt idx="1668">
                  <c:v>35208.0</c:v>
                </c:pt>
                <c:pt idx="1669">
                  <c:v>35209.0</c:v>
                </c:pt>
                <c:pt idx="1670">
                  <c:v>35212.0</c:v>
                </c:pt>
                <c:pt idx="1671">
                  <c:v>35213.0</c:v>
                </c:pt>
                <c:pt idx="1672">
                  <c:v>35214.0</c:v>
                </c:pt>
                <c:pt idx="1673">
                  <c:v>35215.0</c:v>
                </c:pt>
                <c:pt idx="1674">
                  <c:v>35216.0</c:v>
                </c:pt>
                <c:pt idx="1675">
                  <c:v>35219.0</c:v>
                </c:pt>
                <c:pt idx="1676">
                  <c:v>35220.0</c:v>
                </c:pt>
                <c:pt idx="1677">
                  <c:v>35221.0</c:v>
                </c:pt>
                <c:pt idx="1678">
                  <c:v>35222.0</c:v>
                </c:pt>
                <c:pt idx="1679">
                  <c:v>35223.0</c:v>
                </c:pt>
                <c:pt idx="1680">
                  <c:v>35226.0</c:v>
                </c:pt>
                <c:pt idx="1681">
                  <c:v>35227.0</c:v>
                </c:pt>
                <c:pt idx="1682">
                  <c:v>35228.0</c:v>
                </c:pt>
                <c:pt idx="1683">
                  <c:v>35229.0</c:v>
                </c:pt>
                <c:pt idx="1684">
                  <c:v>35230.0</c:v>
                </c:pt>
                <c:pt idx="1685">
                  <c:v>35233.0</c:v>
                </c:pt>
                <c:pt idx="1686">
                  <c:v>35234.0</c:v>
                </c:pt>
                <c:pt idx="1687">
                  <c:v>35235.0</c:v>
                </c:pt>
                <c:pt idx="1688">
                  <c:v>35236.0</c:v>
                </c:pt>
                <c:pt idx="1689">
                  <c:v>35237.0</c:v>
                </c:pt>
                <c:pt idx="1690">
                  <c:v>35240.0</c:v>
                </c:pt>
                <c:pt idx="1691">
                  <c:v>35241.0</c:v>
                </c:pt>
                <c:pt idx="1692">
                  <c:v>35242.0</c:v>
                </c:pt>
                <c:pt idx="1693">
                  <c:v>35243.0</c:v>
                </c:pt>
                <c:pt idx="1694">
                  <c:v>35244.0</c:v>
                </c:pt>
                <c:pt idx="1695">
                  <c:v>35247.0</c:v>
                </c:pt>
                <c:pt idx="1696">
                  <c:v>35248.0</c:v>
                </c:pt>
                <c:pt idx="1697">
                  <c:v>35249.0</c:v>
                </c:pt>
                <c:pt idx="1698">
                  <c:v>35250.0</c:v>
                </c:pt>
                <c:pt idx="1699">
                  <c:v>35251.0</c:v>
                </c:pt>
                <c:pt idx="1700">
                  <c:v>35254.0</c:v>
                </c:pt>
                <c:pt idx="1701">
                  <c:v>35255.0</c:v>
                </c:pt>
                <c:pt idx="1702">
                  <c:v>35256.0</c:v>
                </c:pt>
                <c:pt idx="1703">
                  <c:v>35257.0</c:v>
                </c:pt>
                <c:pt idx="1704">
                  <c:v>35258.0</c:v>
                </c:pt>
                <c:pt idx="1705">
                  <c:v>35261.0</c:v>
                </c:pt>
                <c:pt idx="1706">
                  <c:v>35262.0</c:v>
                </c:pt>
                <c:pt idx="1707">
                  <c:v>35263.0</c:v>
                </c:pt>
                <c:pt idx="1708">
                  <c:v>35264.0</c:v>
                </c:pt>
                <c:pt idx="1709">
                  <c:v>35265.0</c:v>
                </c:pt>
                <c:pt idx="1710">
                  <c:v>35268.0</c:v>
                </c:pt>
                <c:pt idx="1711">
                  <c:v>35269.0</c:v>
                </c:pt>
                <c:pt idx="1712">
                  <c:v>35270.0</c:v>
                </c:pt>
                <c:pt idx="1713">
                  <c:v>35271.0</c:v>
                </c:pt>
                <c:pt idx="1714">
                  <c:v>35272.0</c:v>
                </c:pt>
                <c:pt idx="1715">
                  <c:v>35275.0</c:v>
                </c:pt>
                <c:pt idx="1716">
                  <c:v>35276.0</c:v>
                </c:pt>
                <c:pt idx="1717">
                  <c:v>35277.0</c:v>
                </c:pt>
                <c:pt idx="1718">
                  <c:v>35278.0</c:v>
                </c:pt>
                <c:pt idx="1719">
                  <c:v>35279.0</c:v>
                </c:pt>
                <c:pt idx="1720">
                  <c:v>35282.0</c:v>
                </c:pt>
                <c:pt idx="1721">
                  <c:v>35283.0</c:v>
                </c:pt>
                <c:pt idx="1722">
                  <c:v>35284.0</c:v>
                </c:pt>
                <c:pt idx="1723">
                  <c:v>35285.0</c:v>
                </c:pt>
                <c:pt idx="1724">
                  <c:v>35286.0</c:v>
                </c:pt>
                <c:pt idx="1725">
                  <c:v>35289.0</c:v>
                </c:pt>
                <c:pt idx="1726">
                  <c:v>35290.0</c:v>
                </c:pt>
                <c:pt idx="1727">
                  <c:v>35291.0</c:v>
                </c:pt>
                <c:pt idx="1728">
                  <c:v>35292.0</c:v>
                </c:pt>
                <c:pt idx="1729">
                  <c:v>35293.0</c:v>
                </c:pt>
                <c:pt idx="1730">
                  <c:v>35296.0</c:v>
                </c:pt>
                <c:pt idx="1731">
                  <c:v>35297.0</c:v>
                </c:pt>
                <c:pt idx="1732">
                  <c:v>35298.0</c:v>
                </c:pt>
                <c:pt idx="1733">
                  <c:v>35299.0</c:v>
                </c:pt>
                <c:pt idx="1734">
                  <c:v>35300.0</c:v>
                </c:pt>
                <c:pt idx="1735">
                  <c:v>35303.0</c:v>
                </c:pt>
                <c:pt idx="1736">
                  <c:v>35304.0</c:v>
                </c:pt>
                <c:pt idx="1737">
                  <c:v>35305.0</c:v>
                </c:pt>
                <c:pt idx="1738">
                  <c:v>35306.0</c:v>
                </c:pt>
                <c:pt idx="1739">
                  <c:v>35307.0</c:v>
                </c:pt>
                <c:pt idx="1740">
                  <c:v>35310.0</c:v>
                </c:pt>
                <c:pt idx="1741">
                  <c:v>35311.0</c:v>
                </c:pt>
                <c:pt idx="1742">
                  <c:v>35312.0</c:v>
                </c:pt>
                <c:pt idx="1743">
                  <c:v>35313.0</c:v>
                </c:pt>
                <c:pt idx="1744">
                  <c:v>35314.0</c:v>
                </c:pt>
                <c:pt idx="1745">
                  <c:v>35317.0</c:v>
                </c:pt>
                <c:pt idx="1746">
                  <c:v>35318.0</c:v>
                </c:pt>
                <c:pt idx="1747">
                  <c:v>35319.0</c:v>
                </c:pt>
                <c:pt idx="1748">
                  <c:v>35320.0</c:v>
                </c:pt>
                <c:pt idx="1749">
                  <c:v>35321.0</c:v>
                </c:pt>
                <c:pt idx="1750">
                  <c:v>35324.0</c:v>
                </c:pt>
                <c:pt idx="1751">
                  <c:v>35325.0</c:v>
                </c:pt>
                <c:pt idx="1752">
                  <c:v>35326.0</c:v>
                </c:pt>
                <c:pt idx="1753">
                  <c:v>35327.0</c:v>
                </c:pt>
                <c:pt idx="1754">
                  <c:v>35328.0</c:v>
                </c:pt>
                <c:pt idx="1755">
                  <c:v>35331.0</c:v>
                </c:pt>
                <c:pt idx="1756">
                  <c:v>35332.0</c:v>
                </c:pt>
                <c:pt idx="1757">
                  <c:v>35333.0</c:v>
                </c:pt>
                <c:pt idx="1758">
                  <c:v>35334.0</c:v>
                </c:pt>
                <c:pt idx="1759">
                  <c:v>35335.0</c:v>
                </c:pt>
                <c:pt idx="1760">
                  <c:v>35338.0</c:v>
                </c:pt>
                <c:pt idx="1761">
                  <c:v>35339.0</c:v>
                </c:pt>
                <c:pt idx="1762">
                  <c:v>35340.0</c:v>
                </c:pt>
                <c:pt idx="1763">
                  <c:v>35341.0</c:v>
                </c:pt>
                <c:pt idx="1764">
                  <c:v>35342.0</c:v>
                </c:pt>
                <c:pt idx="1765">
                  <c:v>35345.0</c:v>
                </c:pt>
                <c:pt idx="1766">
                  <c:v>35346.0</c:v>
                </c:pt>
                <c:pt idx="1767">
                  <c:v>35347.0</c:v>
                </c:pt>
                <c:pt idx="1768">
                  <c:v>35348.0</c:v>
                </c:pt>
                <c:pt idx="1769">
                  <c:v>35349.0</c:v>
                </c:pt>
                <c:pt idx="1770">
                  <c:v>35352.0</c:v>
                </c:pt>
                <c:pt idx="1771">
                  <c:v>35353.0</c:v>
                </c:pt>
                <c:pt idx="1772">
                  <c:v>35354.0</c:v>
                </c:pt>
                <c:pt idx="1773">
                  <c:v>35355.0</c:v>
                </c:pt>
                <c:pt idx="1774">
                  <c:v>35356.0</c:v>
                </c:pt>
                <c:pt idx="1775">
                  <c:v>35359.0</c:v>
                </c:pt>
                <c:pt idx="1776">
                  <c:v>35360.0</c:v>
                </c:pt>
                <c:pt idx="1777">
                  <c:v>35361.0</c:v>
                </c:pt>
                <c:pt idx="1778">
                  <c:v>35362.0</c:v>
                </c:pt>
                <c:pt idx="1779">
                  <c:v>35363.0</c:v>
                </c:pt>
                <c:pt idx="1780">
                  <c:v>35366.0</c:v>
                </c:pt>
                <c:pt idx="1781">
                  <c:v>35367.0</c:v>
                </c:pt>
                <c:pt idx="1782">
                  <c:v>35368.0</c:v>
                </c:pt>
                <c:pt idx="1783">
                  <c:v>35369.0</c:v>
                </c:pt>
                <c:pt idx="1784">
                  <c:v>35370.0</c:v>
                </c:pt>
                <c:pt idx="1785">
                  <c:v>35373.0</c:v>
                </c:pt>
                <c:pt idx="1786">
                  <c:v>35374.0</c:v>
                </c:pt>
                <c:pt idx="1787">
                  <c:v>35375.0</c:v>
                </c:pt>
                <c:pt idx="1788">
                  <c:v>35376.0</c:v>
                </c:pt>
                <c:pt idx="1789">
                  <c:v>35377.0</c:v>
                </c:pt>
                <c:pt idx="1790">
                  <c:v>35380.0</c:v>
                </c:pt>
                <c:pt idx="1791">
                  <c:v>35381.0</c:v>
                </c:pt>
                <c:pt idx="1792">
                  <c:v>35382.0</c:v>
                </c:pt>
                <c:pt idx="1793">
                  <c:v>35383.0</c:v>
                </c:pt>
                <c:pt idx="1794">
                  <c:v>35384.0</c:v>
                </c:pt>
                <c:pt idx="1795">
                  <c:v>35387.0</c:v>
                </c:pt>
                <c:pt idx="1796">
                  <c:v>35388.0</c:v>
                </c:pt>
                <c:pt idx="1797">
                  <c:v>35389.0</c:v>
                </c:pt>
                <c:pt idx="1798">
                  <c:v>35390.0</c:v>
                </c:pt>
                <c:pt idx="1799">
                  <c:v>35391.0</c:v>
                </c:pt>
                <c:pt idx="1800">
                  <c:v>35394.0</c:v>
                </c:pt>
                <c:pt idx="1801">
                  <c:v>35395.0</c:v>
                </c:pt>
                <c:pt idx="1802">
                  <c:v>35396.0</c:v>
                </c:pt>
                <c:pt idx="1803">
                  <c:v>35397.0</c:v>
                </c:pt>
                <c:pt idx="1804">
                  <c:v>35398.0</c:v>
                </c:pt>
                <c:pt idx="1805">
                  <c:v>35401.0</c:v>
                </c:pt>
                <c:pt idx="1806">
                  <c:v>35402.0</c:v>
                </c:pt>
                <c:pt idx="1807">
                  <c:v>35403.0</c:v>
                </c:pt>
                <c:pt idx="1808">
                  <c:v>35404.0</c:v>
                </c:pt>
                <c:pt idx="1809">
                  <c:v>35405.0</c:v>
                </c:pt>
                <c:pt idx="1810">
                  <c:v>35408.0</c:v>
                </c:pt>
                <c:pt idx="1811">
                  <c:v>35409.0</c:v>
                </c:pt>
                <c:pt idx="1812">
                  <c:v>35410.0</c:v>
                </c:pt>
                <c:pt idx="1813">
                  <c:v>35411.0</c:v>
                </c:pt>
                <c:pt idx="1814">
                  <c:v>35412.0</c:v>
                </c:pt>
                <c:pt idx="1815">
                  <c:v>35415.0</c:v>
                </c:pt>
                <c:pt idx="1816">
                  <c:v>35416.0</c:v>
                </c:pt>
                <c:pt idx="1817">
                  <c:v>35417.0</c:v>
                </c:pt>
                <c:pt idx="1818">
                  <c:v>35418.0</c:v>
                </c:pt>
                <c:pt idx="1819">
                  <c:v>35419.0</c:v>
                </c:pt>
                <c:pt idx="1820">
                  <c:v>35422.0</c:v>
                </c:pt>
                <c:pt idx="1821">
                  <c:v>35423.0</c:v>
                </c:pt>
                <c:pt idx="1822">
                  <c:v>35424.0</c:v>
                </c:pt>
                <c:pt idx="1823">
                  <c:v>35425.0</c:v>
                </c:pt>
                <c:pt idx="1824">
                  <c:v>35426.0</c:v>
                </c:pt>
                <c:pt idx="1825">
                  <c:v>35429.0</c:v>
                </c:pt>
                <c:pt idx="1826">
                  <c:v>35430.0</c:v>
                </c:pt>
                <c:pt idx="1827">
                  <c:v>35431.0</c:v>
                </c:pt>
                <c:pt idx="1828">
                  <c:v>35432.0</c:v>
                </c:pt>
                <c:pt idx="1829">
                  <c:v>35433.0</c:v>
                </c:pt>
                <c:pt idx="1830">
                  <c:v>35436.0</c:v>
                </c:pt>
                <c:pt idx="1831">
                  <c:v>35437.0</c:v>
                </c:pt>
                <c:pt idx="1832">
                  <c:v>35438.0</c:v>
                </c:pt>
                <c:pt idx="1833">
                  <c:v>35439.0</c:v>
                </c:pt>
                <c:pt idx="1834">
                  <c:v>35440.0</c:v>
                </c:pt>
                <c:pt idx="1835">
                  <c:v>35443.0</c:v>
                </c:pt>
                <c:pt idx="1836">
                  <c:v>35444.0</c:v>
                </c:pt>
                <c:pt idx="1837">
                  <c:v>35445.0</c:v>
                </c:pt>
                <c:pt idx="1838">
                  <c:v>35446.0</c:v>
                </c:pt>
                <c:pt idx="1839">
                  <c:v>35447.0</c:v>
                </c:pt>
                <c:pt idx="1840">
                  <c:v>35450.0</c:v>
                </c:pt>
                <c:pt idx="1841">
                  <c:v>35451.0</c:v>
                </c:pt>
                <c:pt idx="1842">
                  <c:v>35452.0</c:v>
                </c:pt>
                <c:pt idx="1843">
                  <c:v>35453.0</c:v>
                </c:pt>
                <c:pt idx="1844">
                  <c:v>35454.0</c:v>
                </c:pt>
                <c:pt idx="1845">
                  <c:v>35457.0</c:v>
                </c:pt>
                <c:pt idx="1846">
                  <c:v>35458.0</c:v>
                </c:pt>
                <c:pt idx="1847">
                  <c:v>35459.0</c:v>
                </c:pt>
                <c:pt idx="1848">
                  <c:v>35460.0</c:v>
                </c:pt>
                <c:pt idx="1849">
                  <c:v>35461.0</c:v>
                </c:pt>
                <c:pt idx="1850">
                  <c:v>35464.0</c:v>
                </c:pt>
                <c:pt idx="1851">
                  <c:v>35465.0</c:v>
                </c:pt>
                <c:pt idx="1852">
                  <c:v>35466.0</c:v>
                </c:pt>
                <c:pt idx="1853">
                  <c:v>35467.0</c:v>
                </c:pt>
                <c:pt idx="1854">
                  <c:v>35468.0</c:v>
                </c:pt>
                <c:pt idx="1855">
                  <c:v>35471.0</c:v>
                </c:pt>
                <c:pt idx="1856">
                  <c:v>35472.0</c:v>
                </c:pt>
                <c:pt idx="1857">
                  <c:v>35473.0</c:v>
                </c:pt>
                <c:pt idx="1858">
                  <c:v>35474.0</c:v>
                </c:pt>
                <c:pt idx="1859">
                  <c:v>35475.0</c:v>
                </c:pt>
                <c:pt idx="1860">
                  <c:v>35478.0</c:v>
                </c:pt>
                <c:pt idx="1861">
                  <c:v>35479.0</c:v>
                </c:pt>
                <c:pt idx="1862">
                  <c:v>35480.0</c:v>
                </c:pt>
                <c:pt idx="1863">
                  <c:v>35481.0</c:v>
                </c:pt>
                <c:pt idx="1864">
                  <c:v>35482.0</c:v>
                </c:pt>
                <c:pt idx="1865">
                  <c:v>35485.0</c:v>
                </c:pt>
                <c:pt idx="1866">
                  <c:v>35486.0</c:v>
                </c:pt>
                <c:pt idx="1867">
                  <c:v>35487.0</c:v>
                </c:pt>
                <c:pt idx="1868">
                  <c:v>35488.0</c:v>
                </c:pt>
                <c:pt idx="1869">
                  <c:v>35489.0</c:v>
                </c:pt>
                <c:pt idx="1870">
                  <c:v>35492.0</c:v>
                </c:pt>
                <c:pt idx="1871">
                  <c:v>35493.0</c:v>
                </c:pt>
                <c:pt idx="1872">
                  <c:v>35494.0</c:v>
                </c:pt>
                <c:pt idx="1873">
                  <c:v>35495.0</c:v>
                </c:pt>
                <c:pt idx="1874">
                  <c:v>35496.0</c:v>
                </c:pt>
                <c:pt idx="1875">
                  <c:v>35499.0</c:v>
                </c:pt>
                <c:pt idx="1876">
                  <c:v>35500.0</c:v>
                </c:pt>
                <c:pt idx="1877">
                  <c:v>35501.0</c:v>
                </c:pt>
                <c:pt idx="1878">
                  <c:v>35502.0</c:v>
                </c:pt>
                <c:pt idx="1879">
                  <c:v>35503.0</c:v>
                </c:pt>
                <c:pt idx="1880">
                  <c:v>35506.0</c:v>
                </c:pt>
                <c:pt idx="1881">
                  <c:v>35507.0</c:v>
                </c:pt>
                <c:pt idx="1882">
                  <c:v>35508.0</c:v>
                </c:pt>
                <c:pt idx="1883">
                  <c:v>35509.0</c:v>
                </c:pt>
                <c:pt idx="1884">
                  <c:v>35510.0</c:v>
                </c:pt>
                <c:pt idx="1885">
                  <c:v>35513.0</c:v>
                </c:pt>
                <c:pt idx="1886">
                  <c:v>35514.0</c:v>
                </c:pt>
                <c:pt idx="1887">
                  <c:v>35515.0</c:v>
                </c:pt>
                <c:pt idx="1888">
                  <c:v>35516.0</c:v>
                </c:pt>
                <c:pt idx="1889">
                  <c:v>35517.0</c:v>
                </c:pt>
                <c:pt idx="1890">
                  <c:v>35520.0</c:v>
                </c:pt>
                <c:pt idx="1891">
                  <c:v>35521.0</c:v>
                </c:pt>
                <c:pt idx="1892">
                  <c:v>35522.0</c:v>
                </c:pt>
                <c:pt idx="1893">
                  <c:v>35523.0</c:v>
                </c:pt>
                <c:pt idx="1894">
                  <c:v>35524.0</c:v>
                </c:pt>
                <c:pt idx="1895">
                  <c:v>35527.0</c:v>
                </c:pt>
                <c:pt idx="1896">
                  <c:v>35528.0</c:v>
                </c:pt>
                <c:pt idx="1897">
                  <c:v>35529.0</c:v>
                </c:pt>
                <c:pt idx="1898">
                  <c:v>35530.0</c:v>
                </c:pt>
                <c:pt idx="1899">
                  <c:v>35531.0</c:v>
                </c:pt>
                <c:pt idx="1900">
                  <c:v>35534.0</c:v>
                </c:pt>
                <c:pt idx="1901">
                  <c:v>35535.0</c:v>
                </c:pt>
                <c:pt idx="1902">
                  <c:v>35536.0</c:v>
                </c:pt>
                <c:pt idx="1903">
                  <c:v>35537.0</c:v>
                </c:pt>
                <c:pt idx="1904">
                  <c:v>35538.0</c:v>
                </c:pt>
                <c:pt idx="1905">
                  <c:v>35541.0</c:v>
                </c:pt>
                <c:pt idx="1906">
                  <c:v>35542.0</c:v>
                </c:pt>
                <c:pt idx="1907">
                  <c:v>35543.0</c:v>
                </c:pt>
                <c:pt idx="1908">
                  <c:v>35544.0</c:v>
                </c:pt>
                <c:pt idx="1909">
                  <c:v>35545.0</c:v>
                </c:pt>
                <c:pt idx="1910">
                  <c:v>35548.0</c:v>
                </c:pt>
                <c:pt idx="1911">
                  <c:v>35549.0</c:v>
                </c:pt>
                <c:pt idx="1912">
                  <c:v>35550.0</c:v>
                </c:pt>
                <c:pt idx="1913">
                  <c:v>35551.0</c:v>
                </c:pt>
                <c:pt idx="1914">
                  <c:v>35552.0</c:v>
                </c:pt>
                <c:pt idx="1915">
                  <c:v>35555.0</c:v>
                </c:pt>
                <c:pt idx="1916">
                  <c:v>35556.0</c:v>
                </c:pt>
                <c:pt idx="1917">
                  <c:v>35557.0</c:v>
                </c:pt>
                <c:pt idx="1918">
                  <c:v>35558.0</c:v>
                </c:pt>
                <c:pt idx="1919">
                  <c:v>35559.0</c:v>
                </c:pt>
                <c:pt idx="1920">
                  <c:v>35562.0</c:v>
                </c:pt>
                <c:pt idx="1921">
                  <c:v>35563.0</c:v>
                </c:pt>
                <c:pt idx="1922">
                  <c:v>35564.0</c:v>
                </c:pt>
                <c:pt idx="1923">
                  <c:v>35565.0</c:v>
                </c:pt>
                <c:pt idx="1924">
                  <c:v>35566.0</c:v>
                </c:pt>
                <c:pt idx="1925">
                  <c:v>35569.0</c:v>
                </c:pt>
                <c:pt idx="1926">
                  <c:v>35570.0</c:v>
                </c:pt>
                <c:pt idx="1927">
                  <c:v>35571.0</c:v>
                </c:pt>
                <c:pt idx="1928">
                  <c:v>35572.0</c:v>
                </c:pt>
                <c:pt idx="1929">
                  <c:v>35573.0</c:v>
                </c:pt>
                <c:pt idx="1930">
                  <c:v>35576.0</c:v>
                </c:pt>
                <c:pt idx="1931">
                  <c:v>35577.0</c:v>
                </c:pt>
                <c:pt idx="1932">
                  <c:v>35578.0</c:v>
                </c:pt>
                <c:pt idx="1933">
                  <c:v>35579.0</c:v>
                </c:pt>
                <c:pt idx="1934">
                  <c:v>35580.0</c:v>
                </c:pt>
                <c:pt idx="1935">
                  <c:v>35583.0</c:v>
                </c:pt>
                <c:pt idx="1936">
                  <c:v>35584.0</c:v>
                </c:pt>
                <c:pt idx="1937">
                  <c:v>35585.0</c:v>
                </c:pt>
                <c:pt idx="1938">
                  <c:v>35586.0</c:v>
                </c:pt>
                <c:pt idx="1939">
                  <c:v>35587.0</c:v>
                </c:pt>
                <c:pt idx="1940">
                  <c:v>35590.0</c:v>
                </c:pt>
                <c:pt idx="1941">
                  <c:v>35591.0</c:v>
                </c:pt>
                <c:pt idx="1942">
                  <c:v>35592.0</c:v>
                </c:pt>
                <c:pt idx="1943">
                  <c:v>35593.0</c:v>
                </c:pt>
                <c:pt idx="1944">
                  <c:v>35594.0</c:v>
                </c:pt>
                <c:pt idx="1945">
                  <c:v>35597.0</c:v>
                </c:pt>
                <c:pt idx="1946">
                  <c:v>35598.0</c:v>
                </c:pt>
                <c:pt idx="1947">
                  <c:v>35599.0</c:v>
                </c:pt>
                <c:pt idx="1948">
                  <c:v>35600.0</c:v>
                </c:pt>
                <c:pt idx="1949">
                  <c:v>35601.0</c:v>
                </c:pt>
                <c:pt idx="1950">
                  <c:v>35604.0</c:v>
                </c:pt>
                <c:pt idx="1951">
                  <c:v>35605.0</c:v>
                </c:pt>
                <c:pt idx="1952">
                  <c:v>35606.0</c:v>
                </c:pt>
                <c:pt idx="1953">
                  <c:v>35607.0</c:v>
                </c:pt>
                <c:pt idx="1954">
                  <c:v>35608.0</c:v>
                </c:pt>
                <c:pt idx="1955">
                  <c:v>35611.0</c:v>
                </c:pt>
                <c:pt idx="1956">
                  <c:v>35612.0</c:v>
                </c:pt>
                <c:pt idx="1957">
                  <c:v>35613.0</c:v>
                </c:pt>
                <c:pt idx="1958">
                  <c:v>35614.0</c:v>
                </c:pt>
                <c:pt idx="1959">
                  <c:v>35615.0</c:v>
                </c:pt>
                <c:pt idx="1960">
                  <c:v>35618.0</c:v>
                </c:pt>
                <c:pt idx="1961">
                  <c:v>35619.0</c:v>
                </c:pt>
                <c:pt idx="1962">
                  <c:v>35620.0</c:v>
                </c:pt>
                <c:pt idx="1963">
                  <c:v>35621.0</c:v>
                </c:pt>
                <c:pt idx="1964">
                  <c:v>35622.0</c:v>
                </c:pt>
                <c:pt idx="1965">
                  <c:v>35625.0</c:v>
                </c:pt>
                <c:pt idx="1966">
                  <c:v>35626.0</c:v>
                </c:pt>
                <c:pt idx="1967">
                  <c:v>35627.0</c:v>
                </c:pt>
                <c:pt idx="1968">
                  <c:v>35628.0</c:v>
                </c:pt>
                <c:pt idx="1969">
                  <c:v>35629.0</c:v>
                </c:pt>
                <c:pt idx="1970">
                  <c:v>35632.0</c:v>
                </c:pt>
                <c:pt idx="1971">
                  <c:v>35633.0</c:v>
                </c:pt>
                <c:pt idx="1972">
                  <c:v>35634.0</c:v>
                </c:pt>
                <c:pt idx="1973">
                  <c:v>35635.0</c:v>
                </c:pt>
                <c:pt idx="1974">
                  <c:v>35636.0</c:v>
                </c:pt>
                <c:pt idx="1975">
                  <c:v>35639.0</c:v>
                </c:pt>
                <c:pt idx="1976">
                  <c:v>35640.0</c:v>
                </c:pt>
                <c:pt idx="1977">
                  <c:v>35641.0</c:v>
                </c:pt>
                <c:pt idx="1978">
                  <c:v>35642.0</c:v>
                </c:pt>
                <c:pt idx="1979">
                  <c:v>35643.0</c:v>
                </c:pt>
                <c:pt idx="1980">
                  <c:v>35646.0</c:v>
                </c:pt>
                <c:pt idx="1981">
                  <c:v>35647.0</c:v>
                </c:pt>
                <c:pt idx="1982">
                  <c:v>35648.0</c:v>
                </c:pt>
                <c:pt idx="1983">
                  <c:v>35649.0</c:v>
                </c:pt>
                <c:pt idx="1984">
                  <c:v>35650.0</c:v>
                </c:pt>
                <c:pt idx="1985">
                  <c:v>35653.0</c:v>
                </c:pt>
                <c:pt idx="1986">
                  <c:v>35654.0</c:v>
                </c:pt>
                <c:pt idx="1987">
                  <c:v>35655.0</c:v>
                </c:pt>
                <c:pt idx="1988">
                  <c:v>35656.0</c:v>
                </c:pt>
                <c:pt idx="1989">
                  <c:v>35657.0</c:v>
                </c:pt>
                <c:pt idx="1990">
                  <c:v>35660.0</c:v>
                </c:pt>
                <c:pt idx="1991">
                  <c:v>35661.0</c:v>
                </c:pt>
                <c:pt idx="1992">
                  <c:v>35662.0</c:v>
                </c:pt>
                <c:pt idx="1993">
                  <c:v>35663.0</c:v>
                </c:pt>
                <c:pt idx="1994">
                  <c:v>35664.0</c:v>
                </c:pt>
                <c:pt idx="1995">
                  <c:v>35667.0</c:v>
                </c:pt>
                <c:pt idx="1996">
                  <c:v>35668.0</c:v>
                </c:pt>
                <c:pt idx="1997">
                  <c:v>35669.0</c:v>
                </c:pt>
                <c:pt idx="1998">
                  <c:v>35670.0</c:v>
                </c:pt>
                <c:pt idx="1999">
                  <c:v>35671.0</c:v>
                </c:pt>
                <c:pt idx="2000">
                  <c:v>35674.0</c:v>
                </c:pt>
                <c:pt idx="2001">
                  <c:v>35675.0</c:v>
                </c:pt>
                <c:pt idx="2002">
                  <c:v>35676.0</c:v>
                </c:pt>
                <c:pt idx="2003">
                  <c:v>35677.0</c:v>
                </c:pt>
                <c:pt idx="2004">
                  <c:v>35678.0</c:v>
                </c:pt>
                <c:pt idx="2005">
                  <c:v>35681.0</c:v>
                </c:pt>
                <c:pt idx="2006">
                  <c:v>35682.0</c:v>
                </c:pt>
                <c:pt idx="2007">
                  <c:v>35683.0</c:v>
                </c:pt>
                <c:pt idx="2008">
                  <c:v>35684.0</c:v>
                </c:pt>
                <c:pt idx="2009">
                  <c:v>35685.0</c:v>
                </c:pt>
                <c:pt idx="2010">
                  <c:v>35688.0</c:v>
                </c:pt>
                <c:pt idx="2011">
                  <c:v>35689.0</c:v>
                </c:pt>
                <c:pt idx="2012">
                  <c:v>35690.0</c:v>
                </c:pt>
                <c:pt idx="2013">
                  <c:v>35691.0</c:v>
                </c:pt>
                <c:pt idx="2014">
                  <c:v>35692.0</c:v>
                </c:pt>
                <c:pt idx="2015">
                  <c:v>35695.0</c:v>
                </c:pt>
                <c:pt idx="2016">
                  <c:v>35696.0</c:v>
                </c:pt>
                <c:pt idx="2017">
                  <c:v>35697.0</c:v>
                </c:pt>
                <c:pt idx="2018">
                  <c:v>35698.0</c:v>
                </c:pt>
                <c:pt idx="2019">
                  <c:v>35699.0</c:v>
                </c:pt>
                <c:pt idx="2020">
                  <c:v>35702.0</c:v>
                </c:pt>
                <c:pt idx="2021">
                  <c:v>35703.0</c:v>
                </c:pt>
                <c:pt idx="2022">
                  <c:v>35704.0</c:v>
                </c:pt>
                <c:pt idx="2023">
                  <c:v>35705.0</c:v>
                </c:pt>
                <c:pt idx="2024">
                  <c:v>35706.0</c:v>
                </c:pt>
                <c:pt idx="2025">
                  <c:v>35709.0</c:v>
                </c:pt>
                <c:pt idx="2026">
                  <c:v>35710.0</c:v>
                </c:pt>
                <c:pt idx="2027">
                  <c:v>35711.0</c:v>
                </c:pt>
                <c:pt idx="2028">
                  <c:v>35712.0</c:v>
                </c:pt>
                <c:pt idx="2029">
                  <c:v>35713.0</c:v>
                </c:pt>
                <c:pt idx="2030">
                  <c:v>35716.0</c:v>
                </c:pt>
                <c:pt idx="2031">
                  <c:v>35717.0</c:v>
                </c:pt>
                <c:pt idx="2032">
                  <c:v>35718.0</c:v>
                </c:pt>
                <c:pt idx="2033">
                  <c:v>35719.0</c:v>
                </c:pt>
                <c:pt idx="2034">
                  <c:v>35720.0</c:v>
                </c:pt>
                <c:pt idx="2035">
                  <c:v>35723.0</c:v>
                </c:pt>
                <c:pt idx="2036">
                  <c:v>35724.0</c:v>
                </c:pt>
                <c:pt idx="2037">
                  <c:v>35725.0</c:v>
                </c:pt>
                <c:pt idx="2038">
                  <c:v>35726.0</c:v>
                </c:pt>
                <c:pt idx="2039">
                  <c:v>35727.0</c:v>
                </c:pt>
                <c:pt idx="2040">
                  <c:v>35730.0</c:v>
                </c:pt>
                <c:pt idx="2041">
                  <c:v>35731.0</c:v>
                </c:pt>
                <c:pt idx="2042">
                  <c:v>35732.0</c:v>
                </c:pt>
                <c:pt idx="2043">
                  <c:v>35733.0</c:v>
                </c:pt>
                <c:pt idx="2044">
                  <c:v>35734.0</c:v>
                </c:pt>
                <c:pt idx="2045">
                  <c:v>35737.0</c:v>
                </c:pt>
                <c:pt idx="2046">
                  <c:v>35738.0</c:v>
                </c:pt>
                <c:pt idx="2047">
                  <c:v>35739.0</c:v>
                </c:pt>
                <c:pt idx="2048">
                  <c:v>35740.0</c:v>
                </c:pt>
                <c:pt idx="2049">
                  <c:v>35741.0</c:v>
                </c:pt>
                <c:pt idx="2050">
                  <c:v>35744.0</c:v>
                </c:pt>
                <c:pt idx="2051">
                  <c:v>35745.0</c:v>
                </c:pt>
                <c:pt idx="2052">
                  <c:v>35746.0</c:v>
                </c:pt>
                <c:pt idx="2053">
                  <c:v>35747.0</c:v>
                </c:pt>
                <c:pt idx="2054">
                  <c:v>35748.0</c:v>
                </c:pt>
                <c:pt idx="2055">
                  <c:v>35751.0</c:v>
                </c:pt>
                <c:pt idx="2056">
                  <c:v>35752.0</c:v>
                </c:pt>
                <c:pt idx="2057">
                  <c:v>35753.0</c:v>
                </c:pt>
                <c:pt idx="2058">
                  <c:v>35754.0</c:v>
                </c:pt>
                <c:pt idx="2059">
                  <c:v>35755.0</c:v>
                </c:pt>
                <c:pt idx="2060">
                  <c:v>35758.0</c:v>
                </c:pt>
                <c:pt idx="2061">
                  <c:v>35759.0</c:v>
                </c:pt>
                <c:pt idx="2062">
                  <c:v>35760.0</c:v>
                </c:pt>
                <c:pt idx="2063">
                  <c:v>35761.0</c:v>
                </c:pt>
                <c:pt idx="2064">
                  <c:v>35762.0</c:v>
                </c:pt>
                <c:pt idx="2065">
                  <c:v>35765.0</c:v>
                </c:pt>
                <c:pt idx="2066">
                  <c:v>35766.0</c:v>
                </c:pt>
                <c:pt idx="2067">
                  <c:v>35767.0</c:v>
                </c:pt>
                <c:pt idx="2068">
                  <c:v>35768.0</c:v>
                </c:pt>
                <c:pt idx="2069">
                  <c:v>35769.0</c:v>
                </c:pt>
                <c:pt idx="2070">
                  <c:v>35772.0</c:v>
                </c:pt>
                <c:pt idx="2071">
                  <c:v>35773.0</c:v>
                </c:pt>
                <c:pt idx="2072">
                  <c:v>35774.0</c:v>
                </c:pt>
                <c:pt idx="2073">
                  <c:v>35775.0</c:v>
                </c:pt>
                <c:pt idx="2074">
                  <c:v>35776.0</c:v>
                </c:pt>
                <c:pt idx="2075">
                  <c:v>35779.0</c:v>
                </c:pt>
                <c:pt idx="2076">
                  <c:v>35780.0</c:v>
                </c:pt>
                <c:pt idx="2077">
                  <c:v>35781.0</c:v>
                </c:pt>
                <c:pt idx="2078">
                  <c:v>35782.0</c:v>
                </c:pt>
                <c:pt idx="2079">
                  <c:v>35783.0</c:v>
                </c:pt>
                <c:pt idx="2080">
                  <c:v>35786.0</c:v>
                </c:pt>
                <c:pt idx="2081">
                  <c:v>35787.0</c:v>
                </c:pt>
                <c:pt idx="2082">
                  <c:v>35788.0</c:v>
                </c:pt>
                <c:pt idx="2083">
                  <c:v>35789.0</c:v>
                </c:pt>
                <c:pt idx="2084">
                  <c:v>35790.0</c:v>
                </c:pt>
                <c:pt idx="2085">
                  <c:v>35793.0</c:v>
                </c:pt>
                <c:pt idx="2086">
                  <c:v>35794.0</c:v>
                </c:pt>
                <c:pt idx="2087">
                  <c:v>35795.0</c:v>
                </c:pt>
                <c:pt idx="2088">
                  <c:v>35796.0</c:v>
                </c:pt>
                <c:pt idx="2089">
                  <c:v>35797.0</c:v>
                </c:pt>
                <c:pt idx="2090">
                  <c:v>35800.0</c:v>
                </c:pt>
                <c:pt idx="2091">
                  <c:v>35801.0</c:v>
                </c:pt>
                <c:pt idx="2092">
                  <c:v>35802.0</c:v>
                </c:pt>
                <c:pt idx="2093">
                  <c:v>35803.0</c:v>
                </c:pt>
                <c:pt idx="2094">
                  <c:v>35804.0</c:v>
                </c:pt>
                <c:pt idx="2095">
                  <c:v>35807.0</c:v>
                </c:pt>
                <c:pt idx="2096">
                  <c:v>35808.0</c:v>
                </c:pt>
                <c:pt idx="2097">
                  <c:v>35809.0</c:v>
                </c:pt>
                <c:pt idx="2098">
                  <c:v>35810.0</c:v>
                </c:pt>
                <c:pt idx="2099">
                  <c:v>35811.0</c:v>
                </c:pt>
                <c:pt idx="2100">
                  <c:v>35814.0</c:v>
                </c:pt>
                <c:pt idx="2101">
                  <c:v>35815.0</c:v>
                </c:pt>
                <c:pt idx="2102">
                  <c:v>35816.0</c:v>
                </c:pt>
                <c:pt idx="2103">
                  <c:v>35817.0</c:v>
                </c:pt>
                <c:pt idx="2104">
                  <c:v>35818.0</c:v>
                </c:pt>
                <c:pt idx="2105">
                  <c:v>35821.0</c:v>
                </c:pt>
                <c:pt idx="2106">
                  <c:v>35822.0</c:v>
                </c:pt>
                <c:pt idx="2107">
                  <c:v>35823.0</c:v>
                </c:pt>
                <c:pt idx="2108">
                  <c:v>35824.0</c:v>
                </c:pt>
                <c:pt idx="2109">
                  <c:v>35825.0</c:v>
                </c:pt>
                <c:pt idx="2110">
                  <c:v>35828.0</c:v>
                </c:pt>
                <c:pt idx="2111">
                  <c:v>35829.0</c:v>
                </c:pt>
                <c:pt idx="2112">
                  <c:v>35830.0</c:v>
                </c:pt>
                <c:pt idx="2113">
                  <c:v>35831.0</c:v>
                </c:pt>
                <c:pt idx="2114">
                  <c:v>35832.0</c:v>
                </c:pt>
                <c:pt idx="2115">
                  <c:v>35835.0</c:v>
                </c:pt>
                <c:pt idx="2116">
                  <c:v>35836.0</c:v>
                </c:pt>
                <c:pt idx="2117">
                  <c:v>35837.0</c:v>
                </c:pt>
                <c:pt idx="2118">
                  <c:v>35838.0</c:v>
                </c:pt>
                <c:pt idx="2119">
                  <c:v>35839.0</c:v>
                </c:pt>
                <c:pt idx="2120">
                  <c:v>35842.0</c:v>
                </c:pt>
                <c:pt idx="2121">
                  <c:v>35843.0</c:v>
                </c:pt>
                <c:pt idx="2122">
                  <c:v>35844.0</c:v>
                </c:pt>
                <c:pt idx="2123">
                  <c:v>35845.0</c:v>
                </c:pt>
                <c:pt idx="2124">
                  <c:v>35846.0</c:v>
                </c:pt>
                <c:pt idx="2125">
                  <c:v>35849.0</c:v>
                </c:pt>
                <c:pt idx="2126">
                  <c:v>35850.0</c:v>
                </c:pt>
                <c:pt idx="2127">
                  <c:v>35851.0</c:v>
                </c:pt>
                <c:pt idx="2128">
                  <c:v>35852.0</c:v>
                </c:pt>
                <c:pt idx="2129">
                  <c:v>35853.0</c:v>
                </c:pt>
                <c:pt idx="2130">
                  <c:v>35856.0</c:v>
                </c:pt>
                <c:pt idx="2131">
                  <c:v>35857.0</c:v>
                </c:pt>
                <c:pt idx="2132">
                  <c:v>35858.0</c:v>
                </c:pt>
                <c:pt idx="2133">
                  <c:v>35859.0</c:v>
                </c:pt>
                <c:pt idx="2134">
                  <c:v>35860.0</c:v>
                </c:pt>
                <c:pt idx="2135">
                  <c:v>35863.0</c:v>
                </c:pt>
                <c:pt idx="2136">
                  <c:v>35864.0</c:v>
                </c:pt>
                <c:pt idx="2137">
                  <c:v>35865.0</c:v>
                </c:pt>
                <c:pt idx="2138">
                  <c:v>35866.0</c:v>
                </c:pt>
                <c:pt idx="2139">
                  <c:v>35867.0</c:v>
                </c:pt>
                <c:pt idx="2140">
                  <c:v>35870.0</c:v>
                </c:pt>
                <c:pt idx="2141">
                  <c:v>35871.0</c:v>
                </c:pt>
                <c:pt idx="2142">
                  <c:v>35872.0</c:v>
                </c:pt>
                <c:pt idx="2143">
                  <c:v>35873.0</c:v>
                </c:pt>
                <c:pt idx="2144">
                  <c:v>35874.0</c:v>
                </c:pt>
                <c:pt idx="2145">
                  <c:v>35877.0</c:v>
                </c:pt>
                <c:pt idx="2146">
                  <c:v>35878.0</c:v>
                </c:pt>
                <c:pt idx="2147">
                  <c:v>35879.0</c:v>
                </c:pt>
                <c:pt idx="2148">
                  <c:v>35880.0</c:v>
                </c:pt>
                <c:pt idx="2149">
                  <c:v>35881.0</c:v>
                </c:pt>
                <c:pt idx="2150">
                  <c:v>35884.0</c:v>
                </c:pt>
                <c:pt idx="2151">
                  <c:v>35885.0</c:v>
                </c:pt>
                <c:pt idx="2152">
                  <c:v>35886.0</c:v>
                </c:pt>
                <c:pt idx="2153">
                  <c:v>35887.0</c:v>
                </c:pt>
                <c:pt idx="2154">
                  <c:v>35888.0</c:v>
                </c:pt>
                <c:pt idx="2155">
                  <c:v>35891.0</c:v>
                </c:pt>
                <c:pt idx="2156">
                  <c:v>35892.0</c:v>
                </c:pt>
                <c:pt idx="2157">
                  <c:v>35893.0</c:v>
                </c:pt>
                <c:pt idx="2158">
                  <c:v>35894.0</c:v>
                </c:pt>
                <c:pt idx="2159">
                  <c:v>35895.0</c:v>
                </c:pt>
                <c:pt idx="2160">
                  <c:v>35898.0</c:v>
                </c:pt>
                <c:pt idx="2161">
                  <c:v>35899.0</c:v>
                </c:pt>
                <c:pt idx="2162">
                  <c:v>35900.0</c:v>
                </c:pt>
                <c:pt idx="2163">
                  <c:v>35901.0</c:v>
                </c:pt>
                <c:pt idx="2164">
                  <c:v>35902.0</c:v>
                </c:pt>
                <c:pt idx="2165">
                  <c:v>35905.0</c:v>
                </c:pt>
                <c:pt idx="2166">
                  <c:v>35906.0</c:v>
                </c:pt>
                <c:pt idx="2167">
                  <c:v>35907.0</c:v>
                </c:pt>
                <c:pt idx="2168">
                  <c:v>35908.0</c:v>
                </c:pt>
                <c:pt idx="2169">
                  <c:v>35909.0</c:v>
                </c:pt>
                <c:pt idx="2170">
                  <c:v>35912.0</c:v>
                </c:pt>
                <c:pt idx="2171">
                  <c:v>35913.0</c:v>
                </c:pt>
                <c:pt idx="2172">
                  <c:v>35914.0</c:v>
                </c:pt>
                <c:pt idx="2173">
                  <c:v>35915.0</c:v>
                </c:pt>
                <c:pt idx="2174">
                  <c:v>35916.0</c:v>
                </c:pt>
                <c:pt idx="2175">
                  <c:v>35919.0</c:v>
                </c:pt>
                <c:pt idx="2176">
                  <c:v>35920.0</c:v>
                </c:pt>
                <c:pt idx="2177">
                  <c:v>35921.0</c:v>
                </c:pt>
                <c:pt idx="2178">
                  <c:v>35922.0</c:v>
                </c:pt>
                <c:pt idx="2179">
                  <c:v>35923.0</c:v>
                </c:pt>
                <c:pt idx="2180">
                  <c:v>35926.0</c:v>
                </c:pt>
                <c:pt idx="2181">
                  <c:v>35927.0</c:v>
                </c:pt>
                <c:pt idx="2182">
                  <c:v>35928.0</c:v>
                </c:pt>
                <c:pt idx="2183">
                  <c:v>35929.0</c:v>
                </c:pt>
                <c:pt idx="2184">
                  <c:v>35930.0</c:v>
                </c:pt>
                <c:pt idx="2185">
                  <c:v>35933.0</c:v>
                </c:pt>
                <c:pt idx="2186">
                  <c:v>35934.0</c:v>
                </c:pt>
                <c:pt idx="2187">
                  <c:v>35935.0</c:v>
                </c:pt>
                <c:pt idx="2188">
                  <c:v>35936.0</c:v>
                </c:pt>
                <c:pt idx="2189">
                  <c:v>35937.0</c:v>
                </c:pt>
                <c:pt idx="2190">
                  <c:v>35940.0</c:v>
                </c:pt>
                <c:pt idx="2191">
                  <c:v>35941.0</c:v>
                </c:pt>
                <c:pt idx="2192">
                  <c:v>35942.0</c:v>
                </c:pt>
                <c:pt idx="2193">
                  <c:v>35943.0</c:v>
                </c:pt>
                <c:pt idx="2194">
                  <c:v>35944.0</c:v>
                </c:pt>
                <c:pt idx="2195">
                  <c:v>35947.0</c:v>
                </c:pt>
                <c:pt idx="2196">
                  <c:v>35948.0</c:v>
                </c:pt>
                <c:pt idx="2197">
                  <c:v>35949.0</c:v>
                </c:pt>
                <c:pt idx="2198">
                  <c:v>35950.0</c:v>
                </c:pt>
                <c:pt idx="2199">
                  <c:v>35951.0</c:v>
                </c:pt>
                <c:pt idx="2200">
                  <c:v>35954.0</c:v>
                </c:pt>
                <c:pt idx="2201">
                  <c:v>35955.0</c:v>
                </c:pt>
                <c:pt idx="2202">
                  <c:v>35956.0</c:v>
                </c:pt>
                <c:pt idx="2203">
                  <c:v>35957.0</c:v>
                </c:pt>
                <c:pt idx="2204">
                  <c:v>35958.0</c:v>
                </c:pt>
                <c:pt idx="2205">
                  <c:v>35961.0</c:v>
                </c:pt>
                <c:pt idx="2206">
                  <c:v>35962.0</c:v>
                </c:pt>
                <c:pt idx="2207">
                  <c:v>35963.0</c:v>
                </c:pt>
                <c:pt idx="2208">
                  <c:v>35964.0</c:v>
                </c:pt>
                <c:pt idx="2209">
                  <c:v>35965.0</c:v>
                </c:pt>
                <c:pt idx="2210">
                  <c:v>35968.0</c:v>
                </c:pt>
                <c:pt idx="2211">
                  <c:v>35969.0</c:v>
                </c:pt>
                <c:pt idx="2212">
                  <c:v>35970.0</c:v>
                </c:pt>
                <c:pt idx="2213">
                  <c:v>35971.0</c:v>
                </c:pt>
                <c:pt idx="2214">
                  <c:v>35972.0</c:v>
                </c:pt>
                <c:pt idx="2215">
                  <c:v>35975.0</c:v>
                </c:pt>
                <c:pt idx="2216">
                  <c:v>35976.0</c:v>
                </c:pt>
                <c:pt idx="2217">
                  <c:v>35977.0</c:v>
                </c:pt>
                <c:pt idx="2218">
                  <c:v>35978.0</c:v>
                </c:pt>
                <c:pt idx="2219">
                  <c:v>35979.0</c:v>
                </c:pt>
                <c:pt idx="2220">
                  <c:v>35982.0</c:v>
                </c:pt>
                <c:pt idx="2221">
                  <c:v>35983.0</c:v>
                </c:pt>
                <c:pt idx="2222">
                  <c:v>35984.0</c:v>
                </c:pt>
                <c:pt idx="2223">
                  <c:v>35985.0</c:v>
                </c:pt>
                <c:pt idx="2224">
                  <c:v>35986.0</c:v>
                </c:pt>
                <c:pt idx="2225">
                  <c:v>35989.0</c:v>
                </c:pt>
                <c:pt idx="2226">
                  <c:v>35990.0</c:v>
                </c:pt>
                <c:pt idx="2227">
                  <c:v>35991.0</c:v>
                </c:pt>
                <c:pt idx="2228">
                  <c:v>35992.0</c:v>
                </c:pt>
                <c:pt idx="2229">
                  <c:v>35993.0</c:v>
                </c:pt>
                <c:pt idx="2230">
                  <c:v>35996.0</c:v>
                </c:pt>
                <c:pt idx="2231">
                  <c:v>35997.0</c:v>
                </c:pt>
                <c:pt idx="2232">
                  <c:v>35998.0</c:v>
                </c:pt>
                <c:pt idx="2233">
                  <c:v>35999.0</c:v>
                </c:pt>
                <c:pt idx="2234">
                  <c:v>36000.0</c:v>
                </c:pt>
                <c:pt idx="2235">
                  <c:v>36003.0</c:v>
                </c:pt>
                <c:pt idx="2236">
                  <c:v>36004.0</c:v>
                </c:pt>
                <c:pt idx="2237">
                  <c:v>36005.0</c:v>
                </c:pt>
                <c:pt idx="2238">
                  <c:v>36006.0</c:v>
                </c:pt>
                <c:pt idx="2239">
                  <c:v>36007.0</c:v>
                </c:pt>
                <c:pt idx="2240">
                  <c:v>36010.0</c:v>
                </c:pt>
                <c:pt idx="2241">
                  <c:v>36011.0</c:v>
                </c:pt>
                <c:pt idx="2242">
                  <c:v>36012.0</c:v>
                </c:pt>
                <c:pt idx="2243">
                  <c:v>36013.0</c:v>
                </c:pt>
                <c:pt idx="2244">
                  <c:v>36014.0</c:v>
                </c:pt>
                <c:pt idx="2245">
                  <c:v>36017.0</c:v>
                </c:pt>
                <c:pt idx="2246">
                  <c:v>36018.0</c:v>
                </c:pt>
                <c:pt idx="2247">
                  <c:v>36019.0</c:v>
                </c:pt>
                <c:pt idx="2248">
                  <c:v>36020.0</c:v>
                </c:pt>
                <c:pt idx="2249">
                  <c:v>36021.0</c:v>
                </c:pt>
                <c:pt idx="2250">
                  <c:v>36024.0</c:v>
                </c:pt>
                <c:pt idx="2251">
                  <c:v>36025.0</c:v>
                </c:pt>
                <c:pt idx="2252">
                  <c:v>36026.0</c:v>
                </c:pt>
                <c:pt idx="2253">
                  <c:v>36027.0</c:v>
                </c:pt>
                <c:pt idx="2254">
                  <c:v>36028.0</c:v>
                </c:pt>
                <c:pt idx="2255">
                  <c:v>36031.0</c:v>
                </c:pt>
                <c:pt idx="2256">
                  <c:v>36032.0</c:v>
                </c:pt>
                <c:pt idx="2257">
                  <c:v>36033.0</c:v>
                </c:pt>
                <c:pt idx="2258">
                  <c:v>36034.0</c:v>
                </c:pt>
                <c:pt idx="2259">
                  <c:v>36035.0</c:v>
                </c:pt>
                <c:pt idx="2260">
                  <c:v>36038.0</c:v>
                </c:pt>
                <c:pt idx="2261">
                  <c:v>36039.0</c:v>
                </c:pt>
                <c:pt idx="2262">
                  <c:v>36040.0</c:v>
                </c:pt>
                <c:pt idx="2263">
                  <c:v>36041.0</c:v>
                </c:pt>
                <c:pt idx="2264">
                  <c:v>36042.0</c:v>
                </c:pt>
                <c:pt idx="2265">
                  <c:v>36045.0</c:v>
                </c:pt>
                <c:pt idx="2266">
                  <c:v>36046.0</c:v>
                </c:pt>
                <c:pt idx="2267">
                  <c:v>36047.0</c:v>
                </c:pt>
                <c:pt idx="2268">
                  <c:v>36048.0</c:v>
                </c:pt>
                <c:pt idx="2269">
                  <c:v>36049.0</c:v>
                </c:pt>
                <c:pt idx="2270">
                  <c:v>36052.0</c:v>
                </c:pt>
                <c:pt idx="2271">
                  <c:v>36053.0</c:v>
                </c:pt>
                <c:pt idx="2272">
                  <c:v>36054.0</c:v>
                </c:pt>
                <c:pt idx="2273">
                  <c:v>36055.0</c:v>
                </c:pt>
                <c:pt idx="2274">
                  <c:v>36056.0</c:v>
                </c:pt>
                <c:pt idx="2275">
                  <c:v>36059.0</c:v>
                </c:pt>
                <c:pt idx="2276">
                  <c:v>36060.0</c:v>
                </c:pt>
                <c:pt idx="2277">
                  <c:v>36061.0</c:v>
                </c:pt>
                <c:pt idx="2278">
                  <c:v>36062.0</c:v>
                </c:pt>
                <c:pt idx="2279">
                  <c:v>36063.0</c:v>
                </c:pt>
                <c:pt idx="2280">
                  <c:v>36066.0</c:v>
                </c:pt>
                <c:pt idx="2281">
                  <c:v>36067.0</c:v>
                </c:pt>
                <c:pt idx="2282">
                  <c:v>36068.0</c:v>
                </c:pt>
                <c:pt idx="2283">
                  <c:v>36069.0</c:v>
                </c:pt>
                <c:pt idx="2284">
                  <c:v>36070.0</c:v>
                </c:pt>
                <c:pt idx="2285">
                  <c:v>36073.0</c:v>
                </c:pt>
                <c:pt idx="2286">
                  <c:v>36074.0</c:v>
                </c:pt>
                <c:pt idx="2287">
                  <c:v>36075.0</c:v>
                </c:pt>
                <c:pt idx="2288">
                  <c:v>36076.0</c:v>
                </c:pt>
                <c:pt idx="2289">
                  <c:v>36077.0</c:v>
                </c:pt>
                <c:pt idx="2290">
                  <c:v>36080.0</c:v>
                </c:pt>
                <c:pt idx="2291">
                  <c:v>36081.0</c:v>
                </c:pt>
                <c:pt idx="2292">
                  <c:v>36082.0</c:v>
                </c:pt>
                <c:pt idx="2293">
                  <c:v>36083.0</c:v>
                </c:pt>
                <c:pt idx="2294">
                  <c:v>36084.0</c:v>
                </c:pt>
                <c:pt idx="2295">
                  <c:v>36087.0</c:v>
                </c:pt>
                <c:pt idx="2296">
                  <c:v>36088.0</c:v>
                </c:pt>
                <c:pt idx="2297">
                  <c:v>36089.0</c:v>
                </c:pt>
                <c:pt idx="2298">
                  <c:v>36090.0</c:v>
                </c:pt>
                <c:pt idx="2299">
                  <c:v>36091.0</c:v>
                </c:pt>
                <c:pt idx="2300">
                  <c:v>36094.0</c:v>
                </c:pt>
                <c:pt idx="2301">
                  <c:v>36095.0</c:v>
                </c:pt>
                <c:pt idx="2302">
                  <c:v>36096.0</c:v>
                </c:pt>
                <c:pt idx="2303">
                  <c:v>36097.0</c:v>
                </c:pt>
                <c:pt idx="2304">
                  <c:v>36098.0</c:v>
                </c:pt>
                <c:pt idx="2305">
                  <c:v>36101.0</c:v>
                </c:pt>
                <c:pt idx="2306">
                  <c:v>36102.0</c:v>
                </c:pt>
                <c:pt idx="2307">
                  <c:v>36103.0</c:v>
                </c:pt>
                <c:pt idx="2308">
                  <c:v>36104.0</c:v>
                </c:pt>
                <c:pt idx="2309">
                  <c:v>36105.0</c:v>
                </c:pt>
                <c:pt idx="2310">
                  <c:v>36108.0</c:v>
                </c:pt>
                <c:pt idx="2311">
                  <c:v>36109.0</c:v>
                </c:pt>
                <c:pt idx="2312">
                  <c:v>36110.0</c:v>
                </c:pt>
                <c:pt idx="2313">
                  <c:v>36111.0</c:v>
                </c:pt>
                <c:pt idx="2314">
                  <c:v>36112.0</c:v>
                </c:pt>
                <c:pt idx="2315">
                  <c:v>36115.0</c:v>
                </c:pt>
                <c:pt idx="2316">
                  <c:v>36116.0</c:v>
                </c:pt>
                <c:pt idx="2317">
                  <c:v>36117.0</c:v>
                </c:pt>
                <c:pt idx="2318">
                  <c:v>36118.0</c:v>
                </c:pt>
                <c:pt idx="2319">
                  <c:v>36119.0</c:v>
                </c:pt>
                <c:pt idx="2320">
                  <c:v>36122.0</c:v>
                </c:pt>
                <c:pt idx="2321">
                  <c:v>36123.0</c:v>
                </c:pt>
                <c:pt idx="2322">
                  <c:v>36124.0</c:v>
                </c:pt>
                <c:pt idx="2323">
                  <c:v>36125.0</c:v>
                </c:pt>
                <c:pt idx="2324">
                  <c:v>36126.0</c:v>
                </c:pt>
                <c:pt idx="2325">
                  <c:v>36129.0</c:v>
                </c:pt>
                <c:pt idx="2326">
                  <c:v>36130.0</c:v>
                </c:pt>
                <c:pt idx="2327">
                  <c:v>36131.0</c:v>
                </c:pt>
                <c:pt idx="2328">
                  <c:v>36132.0</c:v>
                </c:pt>
                <c:pt idx="2329">
                  <c:v>36133.0</c:v>
                </c:pt>
                <c:pt idx="2330">
                  <c:v>36136.0</c:v>
                </c:pt>
                <c:pt idx="2331">
                  <c:v>36137.0</c:v>
                </c:pt>
                <c:pt idx="2332">
                  <c:v>36138.0</c:v>
                </c:pt>
                <c:pt idx="2333">
                  <c:v>36139.0</c:v>
                </c:pt>
                <c:pt idx="2334">
                  <c:v>36140.0</c:v>
                </c:pt>
                <c:pt idx="2335">
                  <c:v>36143.0</c:v>
                </c:pt>
                <c:pt idx="2336">
                  <c:v>36144.0</c:v>
                </c:pt>
                <c:pt idx="2337">
                  <c:v>36145.0</c:v>
                </c:pt>
                <c:pt idx="2338">
                  <c:v>36146.0</c:v>
                </c:pt>
                <c:pt idx="2339">
                  <c:v>36147.0</c:v>
                </c:pt>
                <c:pt idx="2340">
                  <c:v>36150.0</c:v>
                </c:pt>
                <c:pt idx="2341">
                  <c:v>36151.0</c:v>
                </c:pt>
                <c:pt idx="2342">
                  <c:v>36152.0</c:v>
                </c:pt>
                <c:pt idx="2343">
                  <c:v>36153.0</c:v>
                </c:pt>
                <c:pt idx="2344">
                  <c:v>36154.0</c:v>
                </c:pt>
                <c:pt idx="2345">
                  <c:v>36157.0</c:v>
                </c:pt>
                <c:pt idx="2346">
                  <c:v>36158.0</c:v>
                </c:pt>
                <c:pt idx="2347">
                  <c:v>36159.0</c:v>
                </c:pt>
                <c:pt idx="2348">
                  <c:v>36160.0</c:v>
                </c:pt>
                <c:pt idx="2349">
                  <c:v>36161.0</c:v>
                </c:pt>
                <c:pt idx="2350">
                  <c:v>36164.0</c:v>
                </c:pt>
                <c:pt idx="2351">
                  <c:v>36165.0</c:v>
                </c:pt>
                <c:pt idx="2352">
                  <c:v>36166.0</c:v>
                </c:pt>
                <c:pt idx="2353">
                  <c:v>36167.0</c:v>
                </c:pt>
                <c:pt idx="2354">
                  <c:v>36168.0</c:v>
                </c:pt>
                <c:pt idx="2355">
                  <c:v>36171.0</c:v>
                </c:pt>
                <c:pt idx="2356">
                  <c:v>36172.0</c:v>
                </c:pt>
                <c:pt idx="2357">
                  <c:v>36173.0</c:v>
                </c:pt>
                <c:pt idx="2358">
                  <c:v>36174.0</c:v>
                </c:pt>
                <c:pt idx="2359">
                  <c:v>36175.0</c:v>
                </c:pt>
                <c:pt idx="2360">
                  <c:v>36178.0</c:v>
                </c:pt>
                <c:pt idx="2361">
                  <c:v>36179.0</c:v>
                </c:pt>
                <c:pt idx="2362">
                  <c:v>36180.0</c:v>
                </c:pt>
                <c:pt idx="2363">
                  <c:v>36181.0</c:v>
                </c:pt>
                <c:pt idx="2364">
                  <c:v>36182.0</c:v>
                </c:pt>
                <c:pt idx="2365">
                  <c:v>36185.0</c:v>
                </c:pt>
                <c:pt idx="2366">
                  <c:v>36186.0</c:v>
                </c:pt>
                <c:pt idx="2367">
                  <c:v>36187.0</c:v>
                </c:pt>
                <c:pt idx="2368">
                  <c:v>36188.0</c:v>
                </c:pt>
                <c:pt idx="2369">
                  <c:v>36189.0</c:v>
                </c:pt>
                <c:pt idx="2370">
                  <c:v>36192.0</c:v>
                </c:pt>
                <c:pt idx="2371">
                  <c:v>36193.0</c:v>
                </c:pt>
                <c:pt idx="2372">
                  <c:v>36194.0</c:v>
                </c:pt>
                <c:pt idx="2373">
                  <c:v>36195.0</c:v>
                </c:pt>
                <c:pt idx="2374">
                  <c:v>36196.0</c:v>
                </c:pt>
                <c:pt idx="2375">
                  <c:v>36199.0</c:v>
                </c:pt>
                <c:pt idx="2376">
                  <c:v>36200.0</c:v>
                </c:pt>
                <c:pt idx="2377">
                  <c:v>36201.0</c:v>
                </c:pt>
                <c:pt idx="2378">
                  <c:v>36202.0</c:v>
                </c:pt>
                <c:pt idx="2379">
                  <c:v>36203.0</c:v>
                </c:pt>
                <c:pt idx="2380">
                  <c:v>36206.0</c:v>
                </c:pt>
                <c:pt idx="2381">
                  <c:v>36207.0</c:v>
                </c:pt>
                <c:pt idx="2382">
                  <c:v>36208.0</c:v>
                </c:pt>
                <c:pt idx="2383">
                  <c:v>36209.0</c:v>
                </c:pt>
                <c:pt idx="2384">
                  <c:v>36210.0</c:v>
                </c:pt>
                <c:pt idx="2385">
                  <c:v>36213.0</c:v>
                </c:pt>
                <c:pt idx="2386">
                  <c:v>36214.0</c:v>
                </c:pt>
                <c:pt idx="2387">
                  <c:v>36215.0</c:v>
                </c:pt>
                <c:pt idx="2388">
                  <c:v>36216.0</c:v>
                </c:pt>
                <c:pt idx="2389">
                  <c:v>36217.0</c:v>
                </c:pt>
                <c:pt idx="2390">
                  <c:v>36220.0</c:v>
                </c:pt>
                <c:pt idx="2391">
                  <c:v>36221.0</c:v>
                </c:pt>
                <c:pt idx="2392">
                  <c:v>36222.0</c:v>
                </c:pt>
                <c:pt idx="2393">
                  <c:v>36223.0</c:v>
                </c:pt>
                <c:pt idx="2394">
                  <c:v>36224.0</c:v>
                </c:pt>
                <c:pt idx="2395">
                  <c:v>36227.0</c:v>
                </c:pt>
                <c:pt idx="2396">
                  <c:v>36228.0</c:v>
                </c:pt>
                <c:pt idx="2397">
                  <c:v>36229.0</c:v>
                </c:pt>
                <c:pt idx="2398">
                  <c:v>36230.0</c:v>
                </c:pt>
                <c:pt idx="2399">
                  <c:v>36231.0</c:v>
                </c:pt>
                <c:pt idx="2400">
                  <c:v>36234.0</c:v>
                </c:pt>
                <c:pt idx="2401">
                  <c:v>36235.0</c:v>
                </c:pt>
                <c:pt idx="2402">
                  <c:v>36236.0</c:v>
                </c:pt>
                <c:pt idx="2403">
                  <c:v>36237.0</c:v>
                </c:pt>
                <c:pt idx="2404">
                  <c:v>36238.0</c:v>
                </c:pt>
                <c:pt idx="2405">
                  <c:v>36241.0</c:v>
                </c:pt>
                <c:pt idx="2406">
                  <c:v>36242.0</c:v>
                </c:pt>
                <c:pt idx="2407">
                  <c:v>36243.0</c:v>
                </c:pt>
                <c:pt idx="2408">
                  <c:v>36244.0</c:v>
                </c:pt>
                <c:pt idx="2409">
                  <c:v>36245.0</c:v>
                </c:pt>
                <c:pt idx="2410">
                  <c:v>36248.0</c:v>
                </c:pt>
                <c:pt idx="2411">
                  <c:v>36249.0</c:v>
                </c:pt>
                <c:pt idx="2412">
                  <c:v>36250.0</c:v>
                </c:pt>
                <c:pt idx="2413">
                  <c:v>36251.0</c:v>
                </c:pt>
                <c:pt idx="2414">
                  <c:v>36252.0</c:v>
                </c:pt>
                <c:pt idx="2415">
                  <c:v>36255.0</c:v>
                </c:pt>
                <c:pt idx="2416">
                  <c:v>36256.0</c:v>
                </c:pt>
                <c:pt idx="2417">
                  <c:v>36257.0</c:v>
                </c:pt>
                <c:pt idx="2418">
                  <c:v>36258.0</c:v>
                </c:pt>
                <c:pt idx="2419">
                  <c:v>36259.0</c:v>
                </c:pt>
                <c:pt idx="2420">
                  <c:v>36262.0</c:v>
                </c:pt>
                <c:pt idx="2421">
                  <c:v>36263.0</c:v>
                </c:pt>
                <c:pt idx="2422">
                  <c:v>36264.0</c:v>
                </c:pt>
                <c:pt idx="2423">
                  <c:v>36265.0</c:v>
                </c:pt>
                <c:pt idx="2424">
                  <c:v>36266.0</c:v>
                </c:pt>
                <c:pt idx="2425">
                  <c:v>36269.0</c:v>
                </c:pt>
                <c:pt idx="2426">
                  <c:v>36270.0</c:v>
                </c:pt>
                <c:pt idx="2427">
                  <c:v>36271.0</c:v>
                </c:pt>
                <c:pt idx="2428">
                  <c:v>36272.0</c:v>
                </c:pt>
                <c:pt idx="2429">
                  <c:v>36273.0</c:v>
                </c:pt>
                <c:pt idx="2430">
                  <c:v>36276.0</c:v>
                </c:pt>
                <c:pt idx="2431">
                  <c:v>36277.0</c:v>
                </c:pt>
                <c:pt idx="2432">
                  <c:v>36278.0</c:v>
                </c:pt>
                <c:pt idx="2433">
                  <c:v>36279.0</c:v>
                </c:pt>
                <c:pt idx="2434">
                  <c:v>36280.0</c:v>
                </c:pt>
                <c:pt idx="2435">
                  <c:v>36283.0</c:v>
                </c:pt>
                <c:pt idx="2436">
                  <c:v>36284.0</c:v>
                </c:pt>
                <c:pt idx="2437">
                  <c:v>36285.0</c:v>
                </c:pt>
                <c:pt idx="2438">
                  <c:v>36286.0</c:v>
                </c:pt>
                <c:pt idx="2439">
                  <c:v>36287.0</c:v>
                </c:pt>
                <c:pt idx="2440">
                  <c:v>36290.0</c:v>
                </c:pt>
                <c:pt idx="2441">
                  <c:v>36291.0</c:v>
                </c:pt>
                <c:pt idx="2442">
                  <c:v>36292.0</c:v>
                </c:pt>
                <c:pt idx="2443">
                  <c:v>36293.0</c:v>
                </c:pt>
                <c:pt idx="2444">
                  <c:v>36294.0</c:v>
                </c:pt>
                <c:pt idx="2445">
                  <c:v>36297.0</c:v>
                </c:pt>
                <c:pt idx="2446">
                  <c:v>36298.0</c:v>
                </c:pt>
                <c:pt idx="2447">
                  <c:v>36299.0</c:v>
                </c:pt>
                <c:pt idx="2448">
                  <c:v>36300.0</c:v>
                </c:pt>
                <c:pt idx="2449">
                  <c:v>36301.0</c:v>
                </c:pt>
                <c:pt idx="2450">
                  <c:v>36304.0</c:v>
                </c:pt>
                <c:pt idx="2451">
                  <c:v>36305.0</c:v>
                </c:pt>
                <c:pt idx="2452">
                  <c:v>36306.0</c:v>
                </c:pt>
                <c:pt idx="2453">
                  <c:v>36307.0</c:v>
                </c:pt>
                <c:pt idx="2454">
                  <c:v>36308.0</c:v>
                </c:pt>
                <c:pt idx="2455">
                  <c:v>36311.0</c:v>
                </c:pt>
                <c:pt idx="2456">
                  <c:v>36312.0</c:v>
                </c:pt>
                <c:pt idx="2457">
                  <c:v>36313.0</c:v>
                </c:pt>
                <c:pt idx="2458">
                  <c:v>36314.0</c:v>
                </c:pt>
                <c:pt idx="2459">
                  <c:v>36315.0</c:v>
                </c:pt>
                <c:pt idx="2460">
                  <c:v>36318.0</c:v>
                </c:pt>
                <c:pt idx="2461">
                  <c:v>36319.0</c:v>
                </c:pt>
                <c:pt idx="2462">
                  <c:v>36320.0</c:v>
                </c:pt>
                <c:pt idx="2463">
                  <c:v>36321.0</c:v>
                </c:pt>
                <c:pt idx="2464">
                  <c:v>36322.0</c:v>
                </c:pt>
                <c:pt idx="2465">
                  <c:v>36325.0</c:v>
                </c:pt>
                <c:pt idx="2466">
                  <c:v>36326.0</c:v>
                </c:pt>
                <c:pt idx="2467">
                  <c:v>36327.0</c:v>
                </c:pt>
                <c:pt idx="2468">
                  <c:v>36328.0</c:v>
                </c:pt>
                <c:pt idx="2469">
                  <c:v>36329.0</c:v>
                </c:pt>
                <c:pt idx="2470">
                  <c:v>36332.0</c:v>
                </c:pt>
                <c:pt idx="2471">
                  <c:v>36333.0</c:v>
                </c:pt>
                <c:pt idx="2472">
                  <c:v>36334.0</c:v>
                </c:pt>
                <c:pt idx="2473">
                  <c:v>36335.0</c:v>
                </c:pt>
                <c:pt idx="2474">
                  <c:v>36336.0</c:v>
                </c:pt>
                <c:pt idx="2475">
                  <c:v>36339.0</c:v>
                </c:pt>
                <c:pt idx="2476">
                  <c:v>36340.0</c:v>
                </c:pt>
                <c:pt idx="2477">
                  <c:v>36341.0</c:v>
                </c:pt>
                <c:pt idx="2478">
                  <c:v>36342.0</c:v>
                </c:pt>
                <c:pt idx="2479">
                  <c:v>36343.0</c:v>
                </c:pt>
                <c:pt idx="2480">
                  <c:v>36346.0</c:v>
                </c:pt>
                <c:pt idx="2481">
                  <c:v>36347.0</c:v>
                </c:pt>
                <c:pt idx="2482">
                  <c:v>36348.0</c:v>
                </c:pt>
                <c:pt idx="2483">
                  <c:v>36349.0</c:v>
                </c:pt>
                <c:pt idx="2484">
                  <c:v>36350.0</c:v>
                </c:pt>
                <c:pt idx="2485">
                  <c:v>36353.0</c:v>
                </c:pt>
                <c:pt idx="2486">
                  <c:v>36354.0</c:v>
                </c:pt>
                <c:pt idx="2487">
                  <c:v>36355.0</c:v>
                </c:pt>
                <c:pt idx="2488">
                  <c:v>36356.0</c:v>
                </c:pt>
                <c:pt idx="2489">
                  <c:v>36357.0</c:v>
                </c:pt>
                <c:pt idx="2490">
                  <c:v>36360.0</c:v>
                </c:pt>
                <c:pt idx="2491">
                  <c:v>36361.0</c:v>
                </c:pt>
                <c:pt idx="2492">
                  <c:v>36362.0</c:v>
                </c:pt>
                <c:pt idx="2493">
                  <c:v>36363.0</c:v>
                </c:pt>
                <c:pt idx="2494">
                  <c:v>36364.0</c:v>
                </c:pt>
                <c:pt idx="2495">
                  <c:v>36367.0</c:v>
                </c:pt>
                <c:pt idx="2496">
                  <c:v>36368.0</c:v>
                </c:pt>
                <c:pt idx="2497">
                  <c:v>36369.0</c:v>
                </c:pt>
                <c:pt idx="2498">
                  <c:v>36370.0</c:v>
                </c:pt>
                <c:pt idx="2499">
                  <c:v>36371.0</c:v>
                </c:pt>
                <c:pt idx="2500">
                  <c:v>36374.0</c:v>
                </c:pt>
                <c:pt idx="2501">
                  <c:v>36375.0</c:v>
                </c:pt>
                <c:pt idx="2502">
                  <c:v>36376.0</c:v>
                </c:pt>
                <c:pt idx="2503">
                  <c:v>36377.0</c:v>
                </c:pt>
                <c:pt idx="2504">
                  <c:v>36378.0</c:v>
                </c:pt>
                <c:pt idx="2505">
                  <c:v>36381.0</c:v>
                </c:pt>
                <c:pt idx="2506">
                  <c:v>36382.0</c:v>
                </c:pt>
                <c:pt idx="2507">
                  <c:v>36383.0</c:v>
                </c:pt>
                <c:pt idx="2508">
                  <c:v>36384.0</c:v>
                </c:pt>
                <c:pt idx="2509">
                  <c:v>36385.0</c:v>
                </c:pt>
                <c:pt idx="2510">
                  <c:v>36388.0</c:v>
                </c:pt>
                <c:pt idx="2511">
                  <c:v>36389.0</c:v>
                </c:pt>
                <c:pt idx="2512">
                  <c:v>36390.0</c:v>
                </c:pt>
                <c:pt idx="2513">
                  <c:v>36391.0</c:v>
                </c:pt>
                <c:pt idx="2514">
                  <c:v>36392.0</c:v>
                </c:pt>
                <c:pt idx="2515">
                  <c:v>36395.0</c:v>
                </c:pt>
                <c:pt idx="2516">
                  <c:v>36396.0</c:v>
                </c:pt>
                <c:pt idx="2517">
                  <c:v>36397.0</c:v>
                </c:pt>
                <c:pt idx="2518">
                  <c:v>36398.0</c:v>
                </c:pt>
                <c:pt idx="2519">
                  <c:v>36399.0</c:v>
                </c:pt>
                <c:pt idx="2520">
                  <c:v>36402.0</c:v>
                </c:pt>
                <c:pt idx="2521">
                  <c:v>36403.0</c:v>
                </c:pt>
                <c:pt idx="2522">
                  <c:v>36404.0</c:v>
                </c:pt>
                <c:pt idx="2523">
                  <c:v>36405.0</c:v>
                </c:pt>
                <c:pt idx="2524">
                  <c:v>36406.0</c:v>
                </c:pt>
                <c:pt idx="2525">
                  <c:v>36409.0</c:v>
                </c:pt>
                <c:pt idx="2526">
                  <c:v>36410.0</c:v>
                </c:pt>
                <c:pt idx="2527">
                  <c:v>36411.0</c:v>
                </c:pt>
                <c:pt idx="2528">
                  <c:v>36412.0</c:v>
                </c:pt>
                <c:pt idx="2529">
                  <c:v>36413.0</c:v>
                </c:pt>
                <c:pt idx="2530">
                  <c:v>36416.0</c:v>
                </c:pt>
                <c:pt idx="2531">
                  <c:v>36417.0</c:v>
                </c:pt>
                <c:pt idx="2532">
                  <c:v>36418.0</c:v>
                </c:pt>
                <c:pt idx="2533">
                  <c:v>36419.0</c:v>
                </c:pt>
                <c:pt idx="2534">
                  <c:v>36420.0</c:v>
                </c:pt>
                <c:pt idx="2535">
                  <c:v>36423.0</c:v>
                </c:pt>
                <c:pt idx="2536">
                  <c:v>36424.0</c:v>
                </c:pt>
                <c:pt idx="2537">
                  <c:v>36425.0</c:v>
                </c:pt>
                <c:pt idx="2538">
                  <c:v>36426.0</c:v>
                </c:pt>
                <c:pt idx="2539">
                  <c:v>36427.0</c:v>
                </c:pt>
                <c:pt idx="2540">
                  <c:v>36430.0</c:v>
                </c:pt>
                <c:pt idx="2541">
                  <c:v>36431.0</c:v>
                </c:pt>
                <c:pt idx="2542">
                  <c:v>36432.0</c:v>
                </c:pt>
                <c:pt idx="2543">
                  <c:v>36433.0</c:v>
                </c:pt>
                <c:pt idx="2544">
                  <c:v>36434.0</c:v>
                </c:pt>
                <c:pt idx="2545">
                  <c:v>36437.0</c:v>
                </c:pt>
                <c:pt idx="2546">
                  <c:v>36438.0</c:v>
                </c:pt>
                <c:pt idx="2547">
                  <c:v>36439.0</c:v>
                </c:pt>
                <c:pt idx="2548">
                  <c:v>36440.0</c:v>
                </c:pt>
                <c:pt idx="2549">
                  <c:v>36441.0</c:v>
                </c:pt>
                <c:pt idx="2550">
                  <c:v>36444.0</c:v>
                </c:pt>
                <c:pt idx="2551">
                  <c:v>36445.0</c:v>
                </c:pt>
                <c:pt idx="2552">
                  <c:v>36446.0</c:v>
                </c:pt>
                <c:pt idx="2553">
                  <c:v>36447.0</c:v>
                </c:pt>
                <c:pt idx="2554">
                  <c:v>36448.0</c:v>
                </c:pt>
                <c:pt idx="2555">
                  <c:v>36451.0</c:v>
                </c:pt>
                <c:pt idx="2556">
                  <c:v>36452.0</c:v>
                </c:pt>
                <c:pt idx="2557">
                  <c:v>36453.0</c:v>
                </c:pt>
                <c:pt idx="2558">
                  <c:v>36454.0</c:v>
                </c:pt>
                <c:pt idx="2559">
                  <c:v>36455.0</c:v>
                </c:pt>
                <c:pt idx="2560">
                  <c:v>36458.0</c:v>
                </c:pt>
                <c:pt idx="2561">
                  <c:v>36459.0</c:v>
                </c:pt>
                <c:pt idx="2562">
                  <c:v>36460.0</c:v>
                </c:pt>
                <c:pt idx="2563">
                  <c:v>36461.0</c:v>
                </c:pt>
                <c:pt idx="2564">
                  <c:v>36462.0</c:v>
                </c:pt>
                <c:pt idx="2565">
                  <c:v>36465.0</c:v>
                </c:pt>
                <c:pt idx="2566">
                  <c:v>36466.0</c:v>
                </c:pt>
                <c:pt idx="2567">
                  <c:v>36467.0</c:v>
                </c:pt>
                <c:pt idx="2568">
                  <c:v>36468.0</c:v>
                </c:pt>
                <c:pt idx="2569">
                  <c:v>36469.0</c:v>
                </c:pt>
                <c:pt idx="2570">
                  <c:v>36472.0</c:v>
                </c:pt>
                <c:pt idx="2571">
                  <c:v>36473.0</c:v>
                </c:pt>
                <c:pt idx="2572">
                  <c:v>36474.0</c:v>
                </c:pt>
                <c:pt idx="2573">
                  <c:v>36475.0</c:v>
                </c:pt>
                <c:pt idx="2574">
                  <c:v>36476.0</c:v>
                </c:pt>
                <c:pt idx="2575">
                  <c:v>36479.0</c:v>
                </c:pt>
                <c:pt idx="2576">
                  <c:v>36480.0</c:v>
                </c:pt>
                <c:pt idx="2577">
                  <c:v>36481.0</c:v>
                </c:pt>
                <c:pt idx="2578">
                  <c:v>36482.0</c:v>
                </c:pt>
                <c:pt idx="2579">
                  <c:v>36483.0</c:v>
                </c:pt>
                <c:pt idx="2580">
                  <c:v>36486.0</c:v>
                </c:pt>
                <c:pt idx="2581">
                  <c:v>36487.0</c:v>
                </c:pt>
                <c:pt idx="2582">
                  <c:v>36488.0</c:v>
                </c:pt>
                <c:pt idx="2583">
                  <c:v>36489.0</c:v>
                </c:pt>
                <c:pt idx="2584">
                  <c:v>36490.0</c:v>
                </c:pt>
                <c:pt idx="2585">
                  <c:v>36493.0</c:v>
                </c:pt>
                <c:pt idx="2586">
                  <c:v>36494.0</c:v>
                </c:pt>
                <c:pt idx="2587">
                  <c:v>36495.0</c:v>
                </c:pt>
                <c:pt idx="2588">
                  <c:v>36496.0</c:v>
                </c:pt>
                <c:pt idx="2589">
                  <c:v>36497.0</c:v>
                </c:pt>
                <c:pt idx="2590">
                  <c:v>36500.0</c:v>
                </c:pt>
                <c:pt idx="2591">
                  <c:v>36501.0</c:v>
                </c:pt>
                <c:pt idx="2592">
                  <c:v>36502.0</c:v>
                </c:pt>
                <c:pt idx="2593">
                  <c:v>36503.0</c:v>
                </c:pt>
                <c:pt idx="2594">
                  <c:v>36504.0</c:v>
                </c:pt>
                <c:pt idx="2595">
                  <c:v>36507.0</c:v>
                </c:pt>
                <c:pt idx="2596">
                  <c:v>36508.0</c:v>
                </c:pt>
                <c:pt idx="2597">
                  <c:v>36509.0</c:v>
                </c:pt>
                <c:pt idx="2598">
                  <c:v>36510.0</c:v>
                </c:pt>
                <c:pt idx="2599">
                  <c:v>36511.0</c:v>
                </c:pt>
                <c:pt idx="2600">
                  <c:v>36514.0</c:v>
                </c:pt>
                <c:pt idx="2601">
                  <c:v>36515.0</c:v>
                </c:pt>
                <c:pt idx="2602">
                  <c:v>36516.0</c:v>
                </c:pt>
                <c:pt idx="2603">
                  <c:v>36517.0</c:v>
                </c:pt>
                <c:pt idx="2604">
                  <c:v>36518.0</c:v>
                </c:pt>
                <c:pt idx="2605">
                  <c:v>36521.0</c:v>
                </c:pt>
                <c:pt idx="2606">
                  <c:v>36522.0</c:v>
                </c:pt>
                <c:pt idx="2607">
                  <c:v>36523.0</c:v>
                </c:pt>
                <c:pt idx="2608">
                  <c:v>36524.0</c:v>
                </c:pt>
                <c:pt idx="2609">
                  <c:v>36525.0</c:v>
                </c:pt>
                <c:pt idx="2610">
                  <c:v>36528.0</c:v>
                </c:pt>
                <c:pt idx="2611">
                  <c:v>36529.0</c:v>
                </c:pt>
                <c:pt idx="2612">
                  <c:v>36530.0</c:v>
                </c:pt>
                <c:pt idx="2613">
                  <c:v>36531.0</c:v>
                </c:pt>
                <c:pt idx="2614">
                  <c:v>36532.0</c:v>
                </c:pt>
                <c:pt idx="2615">
                  <c:v>36535.0</c:v>
                </c:pt>
                <c:pt idx="2616">
                  <c:v>36536.0</c:v>
                </c:pt>
                <c:pt idx="2617">
                  <c:v>36537.0</c:v>
                </c:pt>
                <c:pt idx="2618">
                  <c:v>36538.0</c:v>
                </c:pt>
                <c:pt idx="2619">
                  <c:v>36539.0</c:v>
                </c:pt>
                <c:pt idx="2620">
                  <c:v>36542.0</c:v>
                </c:pt>
                <c:pt idx="2621">
                  <c:v>36543.0</c:v>
                </c:pt>
                <c:pt idx="2622">
                  <c:v>36544.0</c:v>
                </c:pt>
                <c:pt idx="2623">
                  <c:v>36545.0</c:v>
                </c:pt>
                <c:pt idx="2624">
                  <c:v>36546.0</c:v>
                </c:pt>
                <c:pt idx="2625">
                  <c:v>36549.0</c:v>
                </c:pt>
                <c:pt idx="2626">
                  <c:v>36550.0</c:v>
                </c:pt>
                <c:pt idx="2627">
                  <c:v>36551.0</c:v>
                </c:pt>
                <c:pt idx="2628">
                  <c:v>36552.0</c:v>
                </c:pt>
                <c:pt idx="2629">
                  <c:v>36553.0</c:v>
                </c:pt>
                <c:pt idx="2630">
                  <c:v>36556.0</c:v>
                </c:pt>
                <c:pt idx="2631">
                  <c:v>36557.0</c:v>
                </c:pt>
                <c:pt idx="2632">
                  <c:v>36558.0</c:v>
                </c:pt>
                <c:pt idx="2633">
                  <c:v>36559.0</c:v>
                </c:pt>
                <c:pt idx="2634">
                  <c:v>36560.0</c:v>
                </c:pt>
                <c:pt idx="2635">
                  <c:v>36563.0</c:v>
                </c:pt>
                <c:pt idx="2636">
                  <c:v>36564.0</c:v>
                </c:pt>
                <c:pt idx="2637">
                  <c:v>36565.0</c:v>
                </c:pt>
                <c:pt idx="2638">
                  <c:v>36566.0</c:v>
                </c:pt>
                <c:pt idx="2639">
                  <c:v>36567.0</c:v>
                </c:pt>
                <c:pt idx="2640">
                  <c:v>36570.0</c:v>
                </c:pt>
                <c:pt idx="2641">
                  <c:v>36571.0</c:v>
                </c:pt>
                <c:pt idx="2642">
                  <c:v>36572.0</c:v>
                </c:pt>
                <c:pt idx="2643">
                  <c:v>36573.0</c:v>
                </c:pt>
                <c:pt idx="2644">
                  <c:v>36574.0</c:v>
                </c:pt>
                <c:pt idx="2645">
                  <c:v>36577.0</c:v>
                </c:pt>
                <c:pt idx="2646">
                  <c:v>36578.0</c:v>
                </c:pt>
                <c:pt idx="2647">
                  <c:v>36579.0</c:v>
                </c:pt>
                <c:pt idx="2648">
                  <c:v>36580.0</c:v>
                </c:pt>
                <c:pt idx="2649">
                  <c:v>36581.0</c:v>
                </c:pt>
                <c:pt idx="2650">
                  <c:v>36584.0</c:v>
                </c:pt>
                <c:pt idx="2651">
                  <c:v>36585.0</c:v>
                </c:pt>
                <c:pt idx="2652">
                  <c:v>36586.0</c:v>
                </c:pt>
                <c:pt idx="2653">
                  <c:v>36587.0</c:v>
                </c:pt>
                <c:pt idx="2654">
                  <c:v>36588.0</c:v>
                </c:pt>
                <c:pt idx="2655">
                  <c:v>36591.0</c:v>
                </c:pt>
                <c:pt idx="2656">
                  <c:v>36592.0</c:v>
                </c:pt>
                <c:pt idx="2657">
                  <c:v>36593.0</c:v>
                </c:pt>
                <c:pt idx="2658">
                  <c:v>36594.0</c:v>
                </c:pt>
                <c:pt idx="2659">
                  <c:v>36595.0</c:v>
                </c:pt>
                <c:pt idx="2660">
                  <c:v>36598.0</c:v>
                </c:pt>
                <c:pt idx="2661">
                  <c:v>36599.0</c:v>
                </c:pt>
                <c:pt idx="2662">
                  <c:v>36600.0</c:v>
                </c:pt>
                <c:pt idx="2663">
                  <c:v>36601.0</c:v>
                </c:pt>
                <c:pt idx="2664">
                  <c:v>36602.0</c:v>
                </c:pt>
                <c:pt idx="2665">
                  <c:v>36605.0</c:v>
                </c:pt>
                <c:pt idx="2666">
                  <c:v>36606.0</c:v>
                </c:pt>
                <c:pt idx="2667">
                  <c:v>36607.0</c:v>
                </c:pt>
                <c:pt idx="2668">
                  <c:v>36608.0</c:v>
                </c:pt>
                <c:pt idx="2669">
                  <c:v>36609.0</c:v>
                </c:pt>
                <c:pt idx="2670">
                  <c:v>36612.0</c:v>
                </c:pt>
                <c:pt idx="2671">
                  <c:v>36613.0</c:v>
                </c:pt>
                <c:pt idx="2672">
                  <c:v>36614.0</c:v>
                </c:pt>
                <c:pt idx="2673">
                  <c:v>36615.0</c:v>
                </c:pt>
                <c:pt idx="2674">
                  <c:v>36616.0</c:v>
                </c:pt>
                <c:pt idx="2675">
                  <c:v>36619.0</c:v>
                </c:pt>
                <c:pt idx="2676">
                  <c:v>36620.0</c:v>
                </c:pt>
                <c:pt idx="2677">
                  <c:v>36621.0</c:v>
                </c:pt>
                <c:pt idx="2678">
                  <c:v>36622.0</c:v>
                </c:pt>
                <c:pt idx="2679">
                  <c:v>36623.0</c:v>
                </c:pt>
                <c:pt idx="2680">
                  <c:v>36626.0</c:v>
                </c:pt>
                <c:pt idx="2681">
                  <c:v>36627.0</c:v>
                </c:pt>
                <c:pt idx="2682">
                  <c:v>36628.0</c:v>
                </c:pt>
                <c:pt idx="2683">
                  <c:v>36629.0</c:v>
                </c:pt>
                <c:pt idx="2684">
                  <c:v>36630.0</c:v>
                </c:pt>
                <c:pt idx="2685">
                  <c:v>36633.0</c:v>
                </c:pt>
                <c:pt idx="2686">
                  <c:v>36634.0</c:v>
                </c:pt>
                <c:pt idx="2687">
                  <c:v>36635.0</c:v>
                </c:pt>
                <c:pt idx="2688">
                  <c:v>36636.0</c:v>
                </c:pt>
                <c:pt idx="2689">
                  <c:v>36637.0</c:v>
                </c:pt>
                <c:pt idx="2690">
                  <c:v>36640.0</c:v>
                </c:pt>
                <c:pt idx="2691">
                  <c:v>36641.0</c:v>
                </c:pt>
                <c:pt idx="2692">
                  <c:v>36642.0</c:v>
                </c:pt>
                <c:pt idx="2693">
                  <c:v>36643.0</c:v>
                </c:pt>
                <c:pt idx="2694">
                  <c:v>36644.0</c:v>
                </c:pt>
                <c:pt idx="2695">
                  <c:v>36647.0</c:v>
                </c:pt>
                <c:pt idx="2696">
                  <c:v>36648.0</c:v>
                </c:pt>
                <c:pt idx="2697">
                  <c:v>36649.0</c:v>
                </c:pt>
                <c:pt idx="2698">
                  <c:v>36650.0</c:v>
                </c:pt>
                <c:pt idx="2699">
                  <c:v>36651.0</c:v>
                </c:pt>
                <c:pt idx="2700">
                  <c:v>36654.0</c:v>
                </c:pt>
                <c:pt idx="2701">
                  <c:v>36655.0</c:v>
                </c:pt>
                <c:pt idx="2702">
                  <c:v>36656.0</c:v>
                </c:pt>
                <c:pt idx="2703">
                  <c:v>36657.0</c:v>
                </c:pt>
                <c:pt idx="2704">
                  <c:v>36658.0</c:v>
                </c:pt>
                <c:pt idx="2705">
                  <c:v>36661.0</c:v>
                </c:pt>
                <c:pt idx="2706">
                  <c:v>36662.0</c:v>
                </c:pt>
                <c:pt idx="2707">
                  <c:v>36663.0</c:v>
                </c:pt>
                <c:pt idx="2708">
                  <c:v>36664.0</c:v>
                </c:pt>
                <c:pt idx="2709">
                  <c:v>36665.0</c:v>
                </c:pt>
                <c:pt idx="2710">
                  <c:v>36668.0</c:v>
                </c:pt>
                <c:pt idx="2711">
                  <c:v>36669.0</c:v>
                </c:pt>
                <c:pt idx="2712">
                  <c:v>36670.0</c:v>
                </c:pt>
                <c:pt idx="2713">
                  <c:v>36671.0</c:v>
                </c:pt>
                <c:pt idx="2714">
                  <c:v>36672.0</c:v>
                </c:pt>
                <c:pt idx="2715">
                  <c:v>36675.0</c:v>
                </c:pt>
                <c:pt idx="2716">
                  <c:v>36676.0</c:v>
                </c:pt>
                <c:pt idx="2717">
                  <c:v>36677.0</c:v>
                </c:pt>
                <c:pt idx="2718">
                  <c:v>36678.0</c:v>
                </c:pt>
                <c:pt idx="2719">
                  <c:v>36679.0</c:v>
                </c:pt>
                <c:pt idx="2720">
                  <c:v>36682.0</c:v>
                </c:pt>
                <c:pt idx="2721">
                  <c:v>36683.0</c:v>
                </c:pt>
                <c:pt idx="2722">
                  <c:v>36684.0</c:v>
                </c:pt>
                <c:pt idx="2723">
                  <c:v>36685.0</c:v>
                </c:pt>
                <c:pt idx="2724">
                  <c:v>36686.0</c:v>
                </c:pt>
                <c:pt idx="2725">
                  <c:v>36689.0</c:v>
                </c:pt>
                <c:pt idx="2726">
                  <c:v>36690.0</c:v>
                </c:pt>
                <c:pt idx="2727">
                  <c:v>36691.0</c:v>
                </c:pt>
                <c:pt idx="2728">
                  <c:v>36692.0</c:v>
                </c:pt>
                <c:pt idx="2729">
                  <c:v>36693.0</c:v>
                </c:pt>
                <c:pt idx="2730">
                  <c:v>36696.0</c:v>
                </c:pt>
                <c:pt idx="2731">
                  <c:v>36697.0</c:v>
                </c:pt>
                <c:pt idx="2732">
                  <c:v>36698.0</c:v>
                </c:pt>
                <c:pt idx="2733">
                  <c:v>36699.0</c:v>
                </c:pt>
                <c:pt idx="2734">
                  <c:v>36700.0</c:v>
                </c:pt>
                <c:pt idx="2735">
                  <c:v>36703.0</c:v>
                </c:pt>
                <c:pt idx="2736">
                  <c:v>36704.0</c:v>
                </c:pt>
                <c:pt idx="2737">
                  <c:v>36705.0</c:v>
                </c:pt>
                <c:pt idx="2738">
                  <c:v>36706.0</c:v>
                </c:pt>
                <c:pt idx="2739">
                  <c:v>36707.0</c:v>
                </c:pt>
                <c:pt idx="2740">
                  <c:v>36710.0</c:v>
                </c:pt>
                <c:pt idx="2741">
                  <c:v>36711.0</c:v>
                </c:pt>
                <c:pt idx="2742">
                  <c:v>36712.0</c:v>
                </c:pt>
                <c:pt idx="2743">
                  <c:v>36713.0</c:v>
                </c:pt>
                <c:pt idx="2744">
                  <c:v>36714.0</c:v>
                </c:pt>
                <c:pt idx="2745">
                  <c:v>36717.0</c:v>
                </c:pt>
                <c:pt idx="2746">
                  <c:v>36718.0</c:v>
                </c:pt>
                <c:pt idx="2747">
                  <c:v>36719.0</c:v>
                </c:pt>
                <c:pt idx="2748">
                  <c:v>36720.0</c:v>
                </c:pt>
                <c:pt idx="2749">
                  <c:v>36721.0</c:v>
                </c:pt>
                <c:pt idx="2750">
                  <c:v>36724.0</c:v>
                </c:pt>
                <c:pt idx="2751">
                  <c:v>36725.0</c:v>
                </c:pt>
                <c:pt idx="2752">
                  <c:v>36726.0</c:v>
                </c:pt>
                <c:pt idx="2753">
                  <c:v>36727.0</c:v>
                </c:pt>
                <c:pt idx="2754">
                  <c:v>36728.0</c:v>
                </c:pt>
                <c:pt idx="2755">
                  <c:v>36731.0</c:v>
                </c:pt>
                <c:pt idx="2756">
                  <c:v>36732.0</c:v>
                </c:pt>
                <c:pt idx="2757">
                  <c:v>36733.0</c:v>
                </c:pt>
                <c:pt idx="2758">
                  <c:v>36734.0</c:v>
                </c:pt>
                <c:pt idx="2759">
                  <c:v>36735.0</c:v>
                </c:pt>
                <c:pt idx="2760">
                  <c:v>36738.0</c:v>
                </c:pt>
                <c:pt idx="2761">
                  <c:v>36739.0</c:v>
                </c:pt>
                <c:pt idx="2762">
                  <c:v>36740.0</c:v>
                </c:pt>
                <c:pt idx="2763">
                  <c:v>36741.0</c:v>
                </c:pt>
                <c:pt idx="2764">
                  <c:v>36742.0</c:v>
                </c:pt>
                <c:pt idx="2765">
                  <c:v>36745.0</c:v>
                </c:pt>
                <c:pt idx="2766">
                  <c:v>36746.0</c:v>
                </c:pt>
                <c:pt idx="2767">
                  <c:v>36747.0</c:v>
                </c:pt>
                <c:pt idx="2768">
                  <c:v>36748.0</c:v>
                </c:pt>
                <c:pt idx="2769">
                  <c:v>36749.0</c:v>
                </c:pt>
                <c:pt idx="2770">
                  <c:v>36752.0</c:v>
                </c:pt>
                <c:pt idx="2771">
                  <c:v>36753.0</c:v>
                </c:pt>
                <c:pt idx="2772">
                  <c:v>36754.0</c:v>
                </c:pt>
                <c:pt idx="2773">
                  <c:v>36755.0</c:v>
                </c:pt>
                <c:pt idx="2774">
                  <c:v>36756.0</c:v>
                </c:pt>
                <c:pt idx="2775">
                  <c:v>36759.0</c:v>
                </c:pt>
                <c:pt idx="2776">
                  <c:v>36760.0</c:v>
                </c:pt>
                <c:pt idx="2777">
                  <c:v>36761.0</c:v>
                </c:pt>
                <c:pt idx="2778">
                  <c:v>36762.0</c:v>
                </c:pt>
                <c:pt idx="2779">
                  <c:v>36763.0</c:v>
                </c:pt>
                <c:pt idx="2780">
                  <c:v>36766.0</c:v>
                </c:pt>
                <c:pt idx="2781">
                  <c:v>36767.0</c:v>
                </c:pt>
                <c:pt idx="2782">
                  <c:v>36768.0</c:v>
                </c:pt>
                <c:pt idx="2783">
                  <c:v>36769.0</c:v>
                </c:pt>
                <c:pt idx="2784">
                  <c:v>36770.0</c:v>
                </c:pt>
                <c:pt idx="2785">
                  <c:v>36773.0</c:v>
                </c:pt>
                <c:pt idx="2786">
                  <c:v>36774.0</c:v>
                </c:pt>
                <c:pt idx="2787">
                  <c:v>36775.0</c:v>
                </c:pt>
                <c:pt idx="2788">
                  <c:v>36776.0</c:v>
                </c:pt>
                <c:pt idx="2789">
                  <c:v>36777.0</c:v>
                </c:pt>
                <c:pt idx="2790">
                  <c:v>36780.0</c:v>
                </c:pt>
                <c:pt idx="2791">
                  <c:v>36781.0</c:v>
                </c:pt>
                <c:pt idx="2792">
                  <c:v>36782.0</c:v>
                </c:pt>
                <c:pt idx="2793">
                  <c:v>36783.0</c:v>
                </c:pt>
                <c:pt idx="2794">
                  <c:v>36784.0</c:v>
                </c:pt>
                <c:pt idx="2795">
                  <c:v>36787.0</c:v>
                </c:pt>
                <c:pt idx="2796">
                  <c:v>36788.0</c:v>
                </c:pt>
                <c:pt idx="2797">
                  <c:v>36789.0</c:v>
                </c:pt>
                <c:pt idx="2798">
                  <c:v>36790.0</c:v>
                </c:pt>
                <c:pt idx="2799">
                  <c:v>36791.0</c:v>
                </c:pt>
                <c:pt idx="2800">
                  <c:v>36794.0</c:v>
                </c:pt>
                <c:pt idx="2801">
                  <c:v>36795.0</c:v>
                </c:pt>
                <c:pt idx="2802">
                  <c:v>36796.0</c:v>
                </c:pt>
                <c:pt idx="2803">
                  <c:v>36797.0</c:v>
                </c:pt>
                <c:pt idx="2804">
                  <c:v>36798.0</c:v>
                </c:pt>
                <c:pt idx="2805">
                  <c:v>36801.0</c:v>
                </c:pt>
                <c:pt idx="2806">
                  <c:v>36802.0</c:v>
                </c:pt>
                <c:pt idx="2807">
                  <c:v>36803.0</c:v>
                </c:pt>
                <c:pt idx="2808">
                  <c:v>36804.0</c:v>
                </c:pt>
                <c:pt idx="2809">
                  <c:v>36805.0</c:v>
                </c:pt>
                <c:pt idx="2810">
                  <c:v>36808.0</c:v>
                </c:pt>
                <c:pt idx="2811">
                  <c:v>36809.0</c:v>
                </c:pt>
                <c:pt idx="2812">
                  <c:v>36810.0</c:v>
                </c:pt>
                <c:pt idx="2813">
                  <c:v>36811.0</c:v>
                </c:pt>
                <c:pt idx="2814">
                  <c:v>36812.0</c:v>
                </c:pt>
                <c:pt idx="2815">
                  <c:v>36815.0</c:v>
                </c:pt>
                <c:pt idx="2816">
                  <c:v>36816.0</c:v>
                </c:pt>
                <c:pt idx="2817">
                  <c:v>36817.0</c:v>
                </c:pt>
                <c:pt idx="2818">
                  <c:v>36818.0</c:v>
                </c:pt>
                <c:pt idx="2819">
                  <c:v>36819.0</c:v>
                </c:pt>
                <c:pt idx="2820">
                  <c:v>36822.0</c:v>
                </c:pt>
                <c:pt idx="2821">
                  <c:v>36823.0</c:v>
                </c:pt>
                <c:pt idx="2822">
                  <c:v>36824.0</c:v>
                </c:pt>
                <c:pt idx="2823">
                  <c:v>36825.0</c:v>
                </c:pt>
                <c:pt idx="2824">
                  <c:v>36826.0</c:v>
                </c:pt>
                <c:pt idx="2825">
                  <c:v>36829.0</c:v>
                </c:pt>
                <c:pt idx="2826">
                  <c:v>36830.0</c:v>
                </c:pt>
                <c:pt idx="2827">
                  <c:v>36831.0</c:v>
                </c:pt>
                <c:pt idx="2828">
                  <c:v>36832.0</c:v>
                </c:pt>
                <c:pt idx="2829">
                  <c:v>36833.0</c:v>
                </c:pt>
                <c:pt idx="2830">
                  <c:v>36836.0</c:v>
                </c:pt>
                <c:pt idx="2831">
                  <c:v>36837.0</c:v>
                </c:pt>
                <c:pt idx="2832">
                  <c:v>36838.0</c:v>
                </c:pt>
                <c:pt idx="2833">
                  <c:v>36839.0</c:v>
                </c:pt>
                <c:pt idx="2834">
                  <c:v>36840.0</c:v>
                </c:pt>
                <c:pt idx="2835">
                  <c:v>36843.0</c:v>
                </c:pt>
                <c:pt idx="2836">
                  <c:v>36844.0</c:v>
                </c:pt>
                <c:pt idx="2837">
                  <c:v>36845.0</c:v>
                </c:pt>
                <c:pt idx="2838">
                  <c:v>36846.0</c:v>
                </c:pt>
                <c:pt idx="2839">
                  <c:v>36847.0</c:v>
                </c:pt>
                <c:pt idx="2840">
                  <c:v>36850.0</c:v>
                </c:pt>
                <c:pt idx="2841">
                  <c:v>36851.0</c:v>
                </c:pt>
                <c:pt idx="2842">
                  <c:v>36852.0</c:v>
                </c:pt>
                <c:pt idx="2843">
                  <c:v>36853.0</c:v>
                </c:pt>
                <c:pt idx="2844">
                  <c:v>36854.0</c:v>
                </c:pt>
                <c:pt idx="2845">
                  <c:v>36857.0</c:v>
                </c:pt>
                <c:pt idx="2846">
                  <c:v>36858.0</c:v>
                </c:pt>
                <c:pt idx="2847">
                  <c:v>36859.0</c:v>
                </c:pt>
                <c:pt idx="2848">
                  <c:v>36860.0</c:v>
                </c:pt>
                <c:pt idx="2849">
                  <c:v>36861.0</c:v>
                </c:pt>
                <c:pt idx="2850">
                  <c:v>36864.0</c:v>
                </c:pt>
                <c:pt idx="2851">
                  <c:v>36865.0</c:v>
                </c:pt>
                <c:pt idx="2852">
                  <c:v>36866.0</c:v>
                </c:pt>
                <c:pt idx="2853">
                  <c:v>36867.0</c:v>
                </c:pt>
                <c:pt idx="2854">
                  <c:v>36868.0</c:v>
                </c:pt>
                <c:pt idx="2855">
                  <c:v>36871.0</c:v>
                </c:pt>
                <c:pt idx="2856">
                  <c:v>36872.0</c:v>
                </c:pt>
                <c:pt idx="2857">
                  <c:v>36873.0</c:v>
                </c:pt>
                <c:pt idx="2858">
                  <c:v>36874.0</c:v>
                </c:pt>
                <c:pt idx="2859">
                  <c:v>36875.0</c:v>
                </c:pt>
                <c:pt idx="2860">
                  <c:v>36878.0</c:v>
                </c:pt>
                <c:pt idx="2861">
                  <c:v>36879.0</c:v>
                </c:pt>
                <c:pt idx="2862">
                  <c:v>36880.0</c:v>
                </c:pt>
                <c:pt idx="2863">
                  <c:v>36881.0</c:v>
                </c:pt>
                <c:pt idx="2864">
                  <c:v>36882.0</c:v>
                </c:pt>
                <c:pt idx="2865">
                  <c:v>36885.0</c:v>
                </c:pt>
                <c:pt idx="2866">
                  <c:v>36886.0</c:v>
                </c:pt>
                <c:pt idx="2867">
                  <c:v>36887.0</c:v>
                </c:pt>
                <c:pt idx="2868">
                  <c:v>36888.0</c:v>
                </c:pt>
                <c:pt idx="2869">
                  <c:v>36889.0</c:v>
                </c:pt>
                <c:pt idx="2870">
                  <c:v>36892.0</c:v>
                </c:pt>
                <c:pt idx="2871">
                  <c:v>36893.0</c:v>
                </c:pt>
                <c:pt idx="2872">
                  <c:v>36894.0</c:v>
                </c:pt>
                <c:pt idx="2873">
                  <c:v>36895.0</c:v>
                </c:pt>
                <c:pt idx="2874">
                  <c:v>36896.0</c:v>
                </c:pt>
                <c:pt idx="2875">
                  <c:v>36899.0</c:v>
                </c:pt>
                <c:pt idx="2876">
                  <c:v>36900.0</c:v>
                </c:pt>
                <c:pt idx="2877">
                  <c:v>36901.0</c:v>
                </c:pt>
                <c:pt idx="2878">
                  <c:v>36902.0</c:v>
                </c:pt>
                <c:pt idx="2879">
                  <c:v>36903.0</c:v>
                </c:pt>
                <c:pt idx="2880">
                  <c:v>36906.0</c:v>
                </c:pt>
                <c:pt idx="2881">
                  <c:v>36907.0</c:v>
                </c:pt>
                <c:pt idx="2882">
                  <c:v>36908.0</c:v>
                </c:pt>
                <c:pt idx="2883">
                  <c:v>36909.0</c:v>
                </c:pt>
                <c:pt idx="2884">
                  <c:v>36910.0</c:v>
                </c:pt>
                <c:pt idx="2885">
                  <c:v>36913.0</c:v>
                </c:pt>
                <c:pt idx="2886">
                  <c:v>36914.0</c:v>
                </c:pt>
                <c:pt idx="2887">
                  <c:v>36915.0</c:v>
                </c:pt>
                <c:pt idx="2888">
                  <c:v>36916.0</c:v>
                </c:pt>
                <c:pt idx="2889">
                  <c:v>36917.0</c:v>
                </c:pt>
                <c:pt idx="2890">
                  <c:v>36920.0</c:v>
                </c:pt>
                <c:pt idx="2891">
                  <c:v>36921.0</c:v>
                </c:pt>
                <c:pt idx="2892">
                  <c:v>36922.0</c:v>
                </c:pt>
                <c:pt idx="2893">
                  <c:v>36923.0</c:v>
                </c:pt>
                <c:pt idx="2894">
                  <c:v>36924.0</c:v>
                </c:pt>
                <c:pt idx="2895">
                  <c:v>36927.0</c:v>
                </c:pt>
                <c:pt idx="2896">
                  <c:v>36928.0</c:v>
                </c:pt>
                <c:pt idx="2897">
                  <c:v>36929.0</c:v>
                </c:pt>
                <c:pt idx="2898">
                  <c:v>36930.0</c:v>
                </c:pt>
                <c:pt idx="2899">
                  <c:v>36931.0</c:v>
                </c:pt>
                <c:pt idx="2900">
                  <c:v>36934.0</c:v>
                </c:pt>
                <c:pt idx="2901">
                  <c:v>36935.0</c:v>
                </c:pt>
                <c:pt idx="2902">
                  <c:v>36936.0</c:v>
                </c:pt>
                <c:pt idx="2903">
                  <c:v>36937.0</c:v>
                </c:pt>
                <c:pt idx="2904">
                  <c:v>36938.0</c:v>
                </c:pt>
                <c:pt idx="2905">
                  <c:v>36941.0</c:v>
                </c:pt>
                <c:pt idx="2906">
                  <c:v>36942.0</c:v>
                </c:pt>
                <c:pt idx="2907">
                  <c:v>36943.0</c:v>
                </c:pt>
                <c:pt idx="2908">
                  <c:v>36944.0</c:v>
                </c:pt>
                <c:pt idx="2909">
                  <c:v>36945.0</c:v>
                </c:pt>
                <c:pt idx="2910">
                  <c:v>36948.0</c:v>
                </c:pt>
                <c:pt idx="2911">
                  <c:v>36949.0</c:v>
                </c:pt>
                <c:pt idx="2912">
                  <c:v>36950.0</c:v>
                </c:pt>
                <c:pt idx="2913">
                  <c:v>36951.0</c:v>
                </c:pt>
                <c:pt idx="2914">
                  <c:v>36952.0</c:v>
                </c:pt>
                <c:pt idx="2915">
                  <c:v>36955.0</c:v>
                </c:pt>
                <c:pt idx="2916">
                  <c:v>36956.0</c:v>
                </c:pt>
                <c:pt idx="2917">
                  <c:v>36957.0</c:v>
                </c:pt>
                <c:pt idx="2918">
                  <c:v>36958.0</c:v>
                </c:pt>
                <c:pt idx="2919">
                  <c:v>36959.0</c:v>
                </c:pt>
                <c:pt idx="2920">
                  <c:v>36962.0</c:v>
                </c:pt>
                <c:pt idx="2921">
                  <c:v>36963.0</c:v>
                </c:pt>
                <c:pt idx="2922">
                  <c:v>36964.0</c:v>
                </c:pt>
                <c:pt idx="2923">
                  <c:v>36965.0</c:v>
                </c:pt>
                <c:pt idx="2924">
                  <c:v>36966.0</c:v>
                </c:pt>
                <c:pt idx="2925">
                  <c:v>36969.0</c:v>
                </c:pt>
                <c:pt idx="2926">
                  <c:v>36970.0</c:v>
                </c:pt>
                <c:pt idx="2927">
                  <c:v>36971.0</c:v>
                </c:pt>
                <c:pt idx="2928">
                  <c:v>36972.0</c:v>
                </c:pt>
                <c:pt idx="2929">
                  <c:v>36973.0</c:v>
                </c:pt>
                <c:pt idx="2930">
                  <c:v>36976.0</c:v>
                </c:pt>
                <c:pt idx="2931">
                  <c:v>36977.0</c:v>
                </c:pt>
                <c:pt idx="2932">
                  <c:v>36978.0</c:v>
                </c:pt>
                <c:pt idx="2933">
                  <c:v>36979.0</c:v>
                </c:pt>
                <c:pt idx="2934">
                  <c:v>36980.0</c:v>
                </c:pt>
                <c:pt idx="2935">
                  <c:v>36983.0</c:v>
                </c:pt>
                <c:pt idx="2936">
                  <c:v>36984.0</c:v>
                </c:pt>
                <c:pt idx="2937">
                  <c:v>36985.0</c:v>
                </c:pt>
                <c:pt idx="2938">
                  <c:v>36986.0</c:v>
                </c:pt>
                <c:pt idx="2939">
                  <c:v>36987.0</c:v>
                </c:pt>
                <c:pt idx="2940">
                  <c:v>36990.0</c:v>
                </c:pt>
                <c:pt idx="2941">
                  <c:v>36991.0</c:v>
                </c:pt>
                <c:pt idx="2942">
                  <c:v>36992.0</c:v>
                </c:pt>
                <c:pt idx="2943">
                  <c:v>36993.0</c:v>
                </c:pt>
                <c:pt idx="2944">
                  <c:v>36994.0</c:v>
                </c:pt>
                <c:pt idx="2945">
                  <c:v>36997.0</c:v>
                </c:pt>
                <c:pt idx="2946">
                  <c:v>36998.0</c:v>
                </c:pt>
                <c:pt idx="2947">
                  <c:v>36999.0</c:v>
                </c:pt>
                <c:pt idx="2948">
                  <c:v>37000.0</c:v>
                </c:pt>
                <c:pt idx="2949">
                  <c:v>37001.0</c:v>
                </c:pt>
                <c:pt idx="2950">
                  <c:v>37004.0</c:v>
                </c:pt>
                <c:pt idx="2951">
                  <c:v>37005.0</c:v>
                </c:pt>
                <c:pt idx="2952">
                  <c:v>37006.0</c:v>
                </c:pt>
                <c:pt idx="2953">
                  <c:v>37007.0</c:v>
                </c:pt>
                <c:pt idx="2954">
                  <c:v>37008.0</c:v>
                </c:pt>
                <c:pt idx="2955">
                  <c:v>37011.0</c:v>
                </c:pt>
                <c:pt idx="2956">
                  <c:v>37012.0</c:v>
                </c:pt>
                <c:pt idx="2957">
                  <c:v>37013.0</c:v>
                </c:pt>
                <c:pt idx="2958">
                  <c:v>37014.0</c:v>
                </c:pt>
                <c:pt idx="2959">
                  <c:v>37015.0</c:v>
                </c:pt>
                <c:pt idx="2960">
                  <c:v>37018.0</c:v>
                </c:pt>
                <c:pt idx="2961">
                  <c:v>37019.0</c:v>
                </c:pt>
                <c:pt idx="2962">
                  <c:v>37020.0</c:v>
                </c:pt>
                <c:pt idx="2963">
                  <c:v>37021.0</c:v>
                </c:pt>
                <c:pt idx="2964">
                  <c:v>37022.0</c:v>
                </c:pt>
                <c:pt idx="2965">
                  <c:v>37025.0</c:v>
                </c:pt>
                <c:pt idx="2966">
                  <c:v>37026.0</c:v>
                </c:pt>
                <c:pt idx="2967">
                  <c:v>37027.0</c:v>
                </c:pt>
                <c:pt idx="2968">
                  <c:v>37028.0</c:v>
                </c:pt>
                <c:pt idx="2969">
                  <c:v>37029.0</c:v>
                </c:pt>
                <c:pt idx="2970">
                  <c:v>37032.0</c:v>
                </c:pt>
                <c:pt idx="2971">
                  <c:v>37033.0</c:v>
                </c:pt>
                <c:pt idx="2972">
                  <c:v>37034.0</c:v>
                </c:pt>
                <c:pt idx="2973">
                  <c:v>37035.0</c:v>
                </c:pt>
                <c:pt idx="2974">
                  <c:v>37036.0</c:v>
                </c:pt>
                <c:pt idx="2975">
                  <c:v>37039.0</c:v>
                </c:pt>
                <c:pt idx="2976">
                  <c:v>37040.0</c:v>
                </c:pt>
                <c:pt idx="2977">
                  <c:v>37041.0</c:v>
                </c:pt>
                <c:pt idx="2978">
                  <c:v>37042.0</c:v>
                </c:pt>
                <c:pt idx="2979">
                  <c:v>37043.0</c:v>
                </c:pt>
                <c:pt idx="2980">
                  <c:v>37046.0</c:v>
                </c:pt>
                <c:pt idx="2981">
                  <c:v>37047.0</c:v>
                </c:pt>
                <c:pt idx="2982">
                  <c:v>37048.0</c:v>
                </c:pt>
                <c:pt idx="2983">
                  <c:v>37049.0</c:v>
                </c:pt>
                <c:pt idx="2984">
                  <c:v>37050.0</c:v>
                </c:pt>
                <c:pt idx="2985">
                  <c:v>37053.0</c:v>
                </c:pt>
                <c:pt idx="2986">
                  <c:v>37054.0</c:v>
                </c:pt>
                <c:pt idx="2987">
                  <c:v>37055.0</c:v>
                </c:pt>
                <c:pt idx="2988">
                  <c:v>37056.0</c:v>
                </c:pt>
                <c:pt idx="2989">
                  <c:v>37057.0</c:v>
                </c:pt>
                <c:pt idx="2990">
                  <c:v>37060.0</c:v>
                </c:pt>
                <c:pt idx="2991">
                  <c:v>37061.0</c:v>
                </c:pt>
                <c:pt idx="2992">
                  <c:v>37062.0</c:v>
                </c:pt>
                <c:pt idx="2993">
                  <c:v>37063.0</c:v>
                </c:pt>
                <c:pt idx="2994">
                  <c:v>37064.0</c:v>
                </c:pt>
                <c:pt idx="2995">
                  <c:v>37067.0</c:v>
                </c:pt>
                <c:pt idx="2996">
                  <c:v>37068.0</c:v>
                </c:pt>
                <c:pt idx="2997">
                  <c:v>37069.0</c:v>
                </c:pt>
                <c:pt idx="2998">
                  <c:v>37070.0</c:v>
                </c:pt>
                <c:pt idx="2999">
                  <c:v>37071.0</c:v>
                </c:pt>
                <c:pt idx="3000">
                  <c:v>37074.0</c:v>
                </c:pt>
                <c:pt idx="3001">
                  <c:v>37075.0</c:v>
                </c:pt>
                <c:pt idx="3002">
                  <c:v>37076.0</c:v>
                </c:pt>
                <c:pt idx="3003">
                  <c:v>37077.0</c:v>
                </c:pt>
                <c:pt idx="3004">
                  <c:v>37078.0</c:v>
                </c:pt>
                <c:pt idx="3005">
                  <c:v>37081.0</c:v>
                </c:pt>
                <c:pt idx="3006">
                  <c:v>37082.0</c:v>
                </c:pt>
                <c:pt idx="3007">
                  <c:v>37083.0</c:v>
                </c:pt>
                <c:pt idx="3008">
                  <c:v>37084.0</c:v>
                </c:pt>
                <c:pt idx="3009">
                  <c:v>37085.0</c:v>
                </c:pt>
                <c:pt idx="3010">
                  <c:v>37088.0</c:v>
                </c:pt>
                <c:pt idx="3011">
                  <c:v>37089.0</c:v>
                </c:pt>
                <c:pt idx="3012">
                  <c:v>37090.0</c:v>
                </c:pt>
                <c:pt idx="3013">
                  <c:v>37091.0</c:v>
                </c:pt>
                <c:pt idx="3014">
                  <c:v>37092.0</c:v>
                </c:pt>
                <c:pt idx="3015">
                  <c:v>37095.0</c:v>
                </c:pt>
                <c:pt idx="3016">
                  <c:v>37096.0</c:v>
                </c:pt>
                <c:pt idx="3017">
                  <c:v>37097.0</c:v>
                </c:pt>
                <c:pt idx="3018">
                  <c:v>37098.0</c:v>
                </c:pt>
                <c:pt idx="3019">
                  <c:v>37099.0</c:v>
                </c:pt>
                <c:pt idx="3020">
                  <c:v>37102.0</c:v>
                </c:pt>
                <c:pt idx="3021">
                  <c:v>37103.0</c:v>
                </c:pt>
                <c:pt idx="3022">
                  <c:v>37104.0</c:v>
                </c:pt>
                <c:pt idx="3023">
                  <c:v>37105.0</c:v>
                </c:pt>
                <c:pt idx="3024">
                  <c:v>37106.0</c:v>
                </c:pt>
                <c:pt idx="3025">
                  <c:v>37109.0</c:v>
                </c:pt>
                <c:pt idx="3026">
                  <c:v>37110.0</c:v>
                </c:pt>
                <c:pt idx="3027">
                  <c:v>37111.0</c:v>
                </c:pt>
                <c:pt idx="3028">
                  <c:v>37112.0</c:v>
                </c:pt>
                <c:pt idx="3029">
                  <c:v>37113.0</c:v>
                </c:pt>
                <c:pt idx="3030">
                  <c:v>37116.0</c:v>
                </c:pt>
                <c:pt idx="3031">
                  <c:v>37117.0</c:v>
                </c:pt>
                <c:pt idx="3032">
                  <c:v>37118.0</c:v>
                </c:pt>
                <c:pt idx="3033">
                  <c:v>37119.0</c:v>
                </c:pt>
                <c:pt idx="3034">
                  <c:v>37120.0</c:v>
                </c:pt>
                <c:pt idx="3035">
                  <c:v>37123.0</c:v>
                </c:pt>
                <c:pt idx="3036">
                  <c:v>37124.0</c:v>
                </c:pt>
                <c:pt idx="3037">
                  <c:v>37125.0</c:v>
                </c:pt>
                <c:pt idx="3038">
                  <c:v>37126.0</c:v>
                </c:pt>
                <c:pt idx="3039">
                  <c:v>37127.0</c:v>
                </c:pt>
                <c:pt idx="3040">
                  <c:v>37130.0</c:v>
                </c:pt>
                <c:pt idx="3041">
                  <c:v>37131.0</c:v>
                </c:pt>
                <c:pt idx="3042">
                  <c:v>37132.0</c:v>
                </c:pt>
                <c:pt idx="3043">
                  <c:v>37133.0</c:v>
                </c:pt>
                <c:pt idx="3044">
                  <c:v>37134.0</c:v>
                </c:pt>
                <c:pt idx="3045">
                  <c:v>37137.0</c:v>
                </c:pt>
                <c:pt idx="3046">
                  <c:v>37138.0</c:v>
                </c:pt>
                <c:pt idx="3047">
                  <c:v>37139.0</c:v>
                </c:pt>
                <c:pt idx="3048">
                  <c:v>37140.0</c:v>
                </c:pt>
                <c:pt idx="3049">
                  <c:v>37141.0</c:v>
                </c:pt>
                <c:pt idx="3050">
                  <c:v>37144.0</c:v>
                </c:pt>
                <c:pt idx="3051">
                  <c:v>37145.0</c:v>
                </c:pt>
                <c:pt idx="3052">
                  <c:v>37146.0</c:v>
                </c:pt>
                <c:pt idx="3053">
                  <c:v>37147.0</c:v>
                </c:pt>
                <c:pt idx="3054">
                  <c:v>37148.0</c:v>
                </c:pt>
                <c:pt idx="3055">
                  <c:v>37151.0</c:v>
                </c:pt>
                <c:pt idx="3056">
                  <c:v>37152.0</c:v>
                </c:pt>
                <c:pt idx="3057">
                  <c:v>37153.0</c:v>
                </c:pt>
                <c:pt idx="3058">
                  <c:v>37154.0</c:v>
                </c:pt>
                <c:pt idx="3059">
                  <c:v>37155.0</c:v>
                </c:pt>
                <c:pt idx="3060">
                  <c:v>37158.0</c:v>
                </c:pt>
                <c:pt idx="3061">
                  <c:v>37159.0</c:v>
                </c:pt>
                <c:pt idx="3062">
                  <c:v>37160.0</c:v>
                </c:pt>
                <c:pt idx="3063">
                  <c:v>37161.0</c:v>
                </c:pt>
                <c:pt idx="3064">
                  <c:v>37162.0</c:v>
                </c:pt>
                <c:pt idx="3065">
                  <c:v>37165.0</c:v>
                </c:pt>
                <c:pt idx="3066">
                  <c:v>37166.0</c:v>
                </c:pt>
                <c:pt idx="3067">
                  <c:v>37167.0</c:v>
                </c:pt>
                <c:pt idx="3068">
                  <c:v>37168.0</c:v>
                </c:pt>
                <c:pt idx="3069">
                  <c:v>37169.0</c:v>
                </c:pt>
                <c:pt idx="3070">
                  <c:v>37172.0</c:v>
                </c:pt>
                <c:pt idx="3071">
                  <c:v>37173.0</c:v>
                </c:pt>
                <c:pt idx="3072">
                  <c:v>37174.0</c:v>
                </c:pt>
                <c:pt idx="3073">
                  <c:v>37175.0</c:v>
                </c:pt>
                <c:pt idx="3074">
                  <c:v>37176.0</c:v>
                </c:pt>
                <c:pt idx="3075">
                  <c:v>37179.0</c:v>
                </c:pt>
                <c:pt idx="3076">
                  <c:v>37180.0</c:v>
                </c:pt>
                <c:pt idx="3077">
                  <c:v>37181.0</c:v>
                </c:pt>
                <c:pt idx="3078">
                  <c:v>37182.0</c:v>
                </c:pt>
                <c:pt idx="3079">
                  <c:v>37183.0</c:v>
                </c:pt>
                <c:pt idx="3080">
                  <c:v>37186.0</c:v>
                </c:pt>
                <c:pt idx="3081">
                  <c:v>37187.0</c:v>
                </c:pt>
                <c:pt idx="3082">
                  <c:v>37188.0</c:v>
                </c:pt>
                <c:pt idx="3083">
                  <c:v>37189.0</c:v>
                </c:pt>
                <c:pt idx="3084">
                  <c:v>37190.0</c:v>
                </c:pt>
                <c:pt idx="3085">
                  <c:v>37193.0</c:v>
                </c:pt>
                <c:pt idx="3086">
                  <c:v>37194.0</c:v>
                </c:pt>
                <c:pt idx="3087">
                  <c:v>37195.0</c:v>
                </c:pt>
                <c:pt idx="3088">
                  <c:v>37196.0</c:v>
                </c:pt>
                <c:pt idx="3089">
                  <c:v>37197.0</c:v>
                </c:pt>
                <c:pt idx="3090">
                  <c:v>37200.0</c:v>
                </c:pt>
                <c:pt idx="3091">
                  <c:v>37201.0</c:v>
                </c:pt>
                <c:pt idx="3092">
                  <c:v>37202.0</c:v>
                </c:pt>
                <c:pt idx="3093">
                  <c:v>37203.0</c:v>
                </c:pt>
                <c:pt idx="3094">
                  <c:v>37204.0</c:v>
                </c:pt>
                <c:pt idx="3095">
                  <c:v>37207.0</c:v>
                </c:pt>
                <c:pt idx="3096">
                  <c:v>37208.0</c:v>
                </c:pt>
                <c:pt idx="3097">
                  <c:v>37209.0</c:v>
                </c:pt>
                <c:pt idx="3098">
                  <c:v>37210.0</c:v>
                </c:pt>
                <c:pt idx="3099">
                  <c:v>37211.0</c:v>
                </c:pt>
                <c:pt idx="3100">
                  <c:v>37214.0</c:v>
                </c:pt>
                <c:pt idx="3101">
                  <c:v>37215.0</c:v>
                </c:pt>
                <c:pt idx="3102">
                  <c:v>37216.0</c:v>
                </c:pt>
                <c:pt idx="3103">
                  <c:v>37217.0</c:v>
                </c:pt>
                <c:pt idx="3104">
                  <c:v>37218.0</c:v>
                </c:pt>
                <c:pt idx="3105">
                  <c:v>37221.0</c:v>
                </c:pt>
                <c:pt idx="3106">
                  <c:v>37222.0</c:v>
                </c:pt>
                <c:pt idx="3107">
                  <c:v>37223.0</c:v>
                </c:pt>
                <c:pt idx="3108">
                  <c:v>37224.0</c:v>
                </c:pt>
                <c:pt idx="3109">
                  <c:v>37225.0</c:v>
                </c:pt>
                <c:pt idx="3110">
                  <c:v>37228.0</c:v>
                </c:pt>
                <c:pt idx="3111">
                  <c:v>37229.0</c:v>
                </c:pt>
                <c:pt idx="3112">
                  <c:v>37230.0</c:v>
                </c:pt>
                <c:pt idx="3113">
                  <c:v>37231.0</c:v>
                </c:pt>
                <c:pt idx="3114">
                  <c:v>37232.0</c:v>
                </c:pt>
                <c:pt idx="3115">
                  <c:v>37235.0</c:v>
                </c:pt>
                <c:pt idx="3116">
                  <c:v>37236.0</c:v>
                </c:pt>
                <c:pt idx="3117">
                  <c:v>37237.0</c:v>
                </c:pt>
                <c:pt idx="3118">
                  <c:v>37238.0</c:v>
                </c:pt>
                <c:pt idx="3119">
                  <c:v>37239.0</c:v>
                </c:pt>
                <c:pt idx="3120">
                  <c:v>37242.0</c:v>
                </c:pt>
                <c:pt idx="3121">
                  <c:v>37243.0</c:v>
                </c:pt>
                <c:pt idx="3122">
                  <c:v>37244.0</c:v>
                </c:pt>
                <c:pt idx="3123">
                  <c:v>37245.0</c:v>
                </c:pt>
                <c:pt idx="3124">
                  <c:v>37246.0</c:v>
                </c:pt>
                <c:pt idx="3125">
                  <c:v>37249.0</c:v>
                </c:pt>
                <c:pt idx="3126">
                  <c:v>37250.0</c:v>
                </c:pt>
                <c:pt idx="3127">
                  <c:v>37251.0</c:v>
                </c:pt>
                <c:pt idx="3128">
                  <c:v>37252.0</c:v>
                </c:pt>
                <c:pt idx="3129">
                  <c:v>37253.0</c:v>
                </c:pt>
                <c:pt idx="3130">
                  <c:v>37256.0</c:v>
                </c:pt>
                <c:pt idx="3131">
                  <c:v>37257.0</c:v>
                </c:pt>
                <c:pt idx="3132">
                  <c:v>37258.0</c:v>
                </c:pt>
                <c:pt idx="3133">
                  <c:v>37259.0</c:v>
                </c:pt>
                <c:pt idx="3134">
                  <c:v>37260.0</c:v>
                </c:pt>
                <c:pt idx="3135">
                  <c:v>37263.0</c:v>
                </c:pt>
                <c:pt idx="3136">
                  <c:v>37264.0</c:v>
                </c:pt>
                <c:pt idx="3137">
                  <c:v>37265.0</c:v>
                </c:pt>
                <c:pt idx="3138">
                  <c:v>37266.0</c:v>
                </c:pt>
                <c:pt idx="3139">
                  <c:v>37267.0</c:v>
                </c:pt>
                <c:pt idx="3140">
                  <c:v>37270.0</c:v>
                </c:pt>
                <c:pt idx="3141">
                  <c:v>37271.0</c:v>
                </c:pt>
                <c:pt idx="3142">
                  <c:v>37272.0</c:v>
                </c:pt>
                <c:pt idx="3143">
                  <c:v>37273.0</c:v>
                </c:pt>
                <c:pt idx="3144">
                  <c:v>37274.0</c:v>
                </c:pt>
                <c:pt idx="3145">
                  <c:v>37277.0</c:v>
                </c:pt>
                <c:pt idx="3146">
                  <c:v>37278.0</c:v>
                </c:pt>
                <c:pt idx="3147">
                  <c:v>37279.0</c:v>
                </c:pt>
                <c:pt idx="3148">
                  <c:v>37280.0</c:v>
                </c:pt>
                <c:pt idx="3149">
                  <c:v>37281.0</c:v>
                </c:pt>
                <c:pt idx="3150">
                  <c:v>37284.0</c:v>
                </c:pt>
                <c:pt idx="3151">
                  <c:v>37285.0</c:v>
                </c:pt>
                <c:pt idx="3152">
                  <c:v>37286.0</c:v>
                </c:pt>
                <c:pt idx="3153">
                  <c:v>37287.0</c:v>
                </c:pt>
                <c:pt idx="3154">
                  <c:v>37288.0</c:v>
                </c:pt>
                <c:pt idx="3155">
                  <c:v>37291.0</c:v>
                </c:pt>
                <c:pt idx="3156">
                  <c:v>37292.0</c:v>
                </c:pt>
                <c:pt idx="3157">
                  <c:v>37293.0</c:v>
                </c:pt>
                <c:pt idx="3158">
                  <c:v>37294.0</c:v>
                </c:pt>
                <c:pt idx="3159">
                  <c:v>37295.0</c:v>
                </c:pt>
                <c:pt idx="3160">
                  <c:v>37298.0</c:v>
                </c:pt>
                <c:pt idx="3161">
                  <c:v>37299.0</c:v>
                </c:pt>
                <c:pt idx="3162">
                  <c:v>37300.0</c:v>
                </c:pt>
                <c:pt idx="3163">
                  <c:v>37301.0</c:v>
                </c:pt>
                <c:pt idx="3164">
                  <c:v>37302.0</c:v>
                </c:pt>
                <c:pt idx="3165">
                  <c:v>37305.0</c:v>
                </c:pt>
                <c:pt idx="3166">
                  <c:v>37306.0</c:v>
                </c:pt>
                <c:pt idx="3167">
                  <c:v>37307.0</c:v>
                </c:pt>
                <c:pt idx="3168">
                  <c:v>37308.0</c:v>
                </c:pt>
                <c:pt idx="3169">
                  <c:v>37309.0</c:v>
                </c:pt>
                <c:pt idx="3170">
                  <c:v>37312.0</c:v>
                </c:pt>
                <c:pt idx="3171">
                  <c:v>37313.0</c:v>
                </c:pt>
                <c:pt idx="3172">
                  <c:v>37314.0</c:v>
                </c:pt>
                <c:pt idx="3173">
                  <c:v>37315.0</c:v>
                </c:pt>
                <c:pt idx="3174">
                  <c:v>37316.0</c:v>
                </c:pt>
                <c:pt idx="3175">
                  <c:v>37319.0</c:v>
                </c:pt>
                <c:pt idx="3176">
                  <c:v>37320.0</c:v>
                </c:pt>
                <c:pt idx="3177">
                  <c:v>37321.0</c:v>
                </c:pt>
                <c:pt idx="3178">
                  <c:v>37322.0</c:v>
                </c:pt>
                <c:pt idx="3179">
                  <c:v>37323.0</c:v>
                </c:pt>
                <c:pt idx="3180">
                  <c:v>37326.0</c:v>
                </c:pt>
                <c:pt idx="3181">
                  <c:v>37327.0</c:v>
                </c:pt>
                <c:pt idx="3182">
                  <c:v>37328.0</c:v>
                </c:pt>
                <c:pt idx="3183">
                  <c:v>37329.0</c:v>
                </c:pt>
                <c:pt idx="3184">
                  <c:v>37330.0</c:v>
                </c:pt>
                <c:pt idx="3185">
                  <c:v>37333.0</c:v>
                </c:pt>
                <c:pt idx="3186">
                  <c:v>37334.0</c:v>
                </c:pt>
                <c:pt idx="3187">
                  <c:v>37335.0</c:v>
                </c:pt>
                <c:pt idx="3188">
                  <c:v>37336.0</c:v>
                </c:pt>
                <c:pt idx="3189">
                  <c:v>37337.0</c:v>
                </c:pt>
                <c:pt idx="3190">
                  <c:v>37340.0</c:v>
                </c:pt>
                <c:pt idx="3191">
                  <c:v>37341.0</c:v>
                </c:pt>
                <c:pt idx="3192">
                  <c:v>37342.0</c:v>
                </c:pt>
                <c:pt idx="3193">
                  <c:v>37343.0</c:v>
                </c:pt>
                <c:pt idx="3194">
                  <c:v>37344.0</c:v>
                </c:pt>
                <c:pt idx="3195">
                  <c:v>37347.0</c:v>
                </c:pt>
                <c:pt idx="3196">
                  <c:v>37348.0</c:v>
                </c:pt>
                <c:pt idx="3197">
                  <c:v>37349.0</c:v>
                </c:pt>
                <c:pt idx="3198">
                  <c:v>37350.0</c:v>
                </c:pt>
                <c:pt idx="3199">
                  <c:v>37351.0</c:v>
                </c:pt>
                <c:pt idx="3200">
                  <c:v>37354.0</c:v>
                </c:pt>
                <c:pt idx="3201">
                  <c:v>37355.0</c:v>
                </c:pt>
                <c:pt idx="3202">
                  <c:v>37356.0</c:v>
                </c:pt>
                <c:pt idx="3203">
                  <c:v>37357.0</c:v>
                </c:pt>
                <c:pt idx="3204">
                  <c:v>37358.0</c:v>
                </c:pt>
                <c:pt idx="3205">
                  <c:v>37361.0</c:v>
                </c:pt>
                <c:pt idx="3206">
                  <c:v>37362.0</c:v>
                </c:pt>
                <c:pt idx="3207">
                  <c:v>37363.0</c:v>
                </c:pt>
                <c:pt idx="3208">
                  <c:v>37364.0</c:v>
                </c:pt>
                <c:pt idx="3209">
                  <c:v>37365.0</c:v>
                </c:pt>
                <c:pt idx="3210">
                  <c:v>37368.0</c:v>
                </c:pt>
                <c:pt idx="3211">
                  <c:v>37369.0</c:v>
                </c:pt>
                <c:pt idx="3212">
                  <c:v>37370.0</c:v>
                </c:pt>
                <c:pt idx="3213">
                  <c:v>37371.0</c:v>
                </c:pt>
                <c:pt idx="3214">
                  <c:v>37372.0</c:v>
                </c:pt>
                <c:pt idx="3215">
                  <c:v>37375.0</c:v>
                </c:pt>
                <c:pt idx="3216">
                  <c:v>37376.0</c:v>
                </c:pt>
                <c:pt idx="3217">
                  <c:v>37377.0</c:v>
                </c:pt>
                <c:pt idx="3218">
                  <c:v>37378.0</c:v>
                </c:pt>
                <c:pt idx="3219">
                  <c:v>37379.0</c:v>
                </c:pt>
                <c:pt idx="3220">
                  <c:v>37382.0</c:v>
                </c:pt>
                <c:pt idx="3221">
                  <c:v>37383.0</c:v>
                </c:pt>
                <c:pt idx="3222">
                  <c:v>37384.0</c:v>
                </c:pt>
                <c:pt idx="3223">
                  <c:v>37385.0</c:v>
                </c:pt>
                <c:pt idx="3224">
                  <c:v>37386.0</c:v>
                </c:pt>
                <c:pt idx="3225">
                  <c:v>37389.0</c:v>
                </c:pt>
                <c:pt idx="3226">
                  <c:v>37390.0</c:v>
                </c:pt>
                <c:pt idx="3227">
                  <c:v>37391.0</c:v>
                </c:pt>
                <c:pt idx="3228">
                  <c:v>37392.0</c:v>
                </c:pt>
                <c:pt idx="3229">
                  <c:v>37393.0</c:v>
                </c:pt>
                <c:pt idx="3230">
                  <c:v>37396.0</c:v>
                </c:pt>
                <c:pt idx="3231">
                  <c:v>37397.0</c:v>
                </c:pt>
                <c:pt idx="3232">
                  <c:v>37398.0</c:v>
                </c:pt>
                <c:pt idx="3233">
                  <c:v>37399.0</c:v>
                </c:pt>
                <c:pt idx="3234">
                  <c:v>37400.0</c:v>
                </c:pt>
                <c:pt idx="3235">
                  <c:v>37403.0</c:v>
                </c:pt>
                <c:pt idx="3236">
                  <c:v>37404.0</c:v>
                </c:pt>
                <c:pt idx="3237">
                  <c:v>37405.0</c:v>
                </c:pt>
                <c:pt idx="3238">
                  <c:v>37406.0</c:v>
                </c:pt>
                <c:pt idx="3239">
                  <c:v>37407.0</c:v>
                </c:pt>
                <c:pt idx="3240">
                  <c:v>37410.0</c:v>
                </c:pt>
                <c:pt idx="3241">
                  <c:v>37411.0</c:v>
                </c:pt>
                <c:pt idx="3242">
                  <c:v>37412.0</c:v>
                </c:pt>
                <c:pt idx="3243">
                  <c:v>37413.0</c:v>
                </c:pt>
                <c:pt idx="3244">
                  <c:v>37414.0</c:v>
                </c:pt>
                <c:pt idx="3245">
                  <c:v>37417.0</c:v>
                </c:pt>
                <c:pt idx="3246">
                  <c:v>37418.0</c:v>
                </c:pt>
                <c:pt idx="3247">
                  <c:v>37419.0</c:v>
                </c:pt>
                <c:pt idx="3248">
                  <c:v>37420.0</c:v>
                </c:pt>
                <c:pt idx="3249">
                  <c:v>37421.0</c:v>
                </c:pt>
                <c:pt idx="3250">
                  <c:v>37424.0</c:v>
                </c:pt>
                <c:pt idx="3251">
                  <c:v>37425.0</c:v>
                </c:pt>
                <c:pt idx="3252">
                  <c:v>37426.0</c:v>
                </c:pt>
                <c:pt idx="3253">
                  <c:v>37427.0</c:v>
                </c:pt>
                <c:pt idx="3254">
                  <c:v>37428.0</c:v>
                </c:pt>
                <c:pt idx="3255">
                  <c:v>37431.0</c:v>
                </c:pt>
                <c:pt idx="3256">
                  <c:v>37432.0</c:v>
                </c:pt>
                <c:pt idx="3257">
                  <c:v>37433.0</c:v>
                </c:pt>
                <c:pt idx="3258">
                  <c:v>37434.0</c:v>
                </c:pt>
                <c:pt idx="3259">
                  <c:v>37435.0</c:v>
                </c:pt>
                <c:pt idx="3260">
                  <c:v>37438.0</c:v>
                </c:pt>
                <c:pt idx="3261">
                  <c:v>37439.0</c:v>
                </c:pt>
                <c:pt idx="3262">
                  <c:v>37440.0</c:v>
                </c:pt>
                <c:pt idx="3263">
                  <c:v>37441.0</c:v>
                </c:pt>
                <c:pt idx="3264">
                  <c:v>37442.0</c:v>
                </c:pt>
                <c:pt idx="3265">
                  <c:v>37445.0</c:v>
                </c:pt>
                <c:pt idx="3266">
                  <c:v>37446.0</c:v>
                </c:pt>
                <c:pt idx="3267">
                  <c:v>37447.0</c:v>
                </c:pt>
                <c:pt idx="3268">
                  <c:v>37448.0</c:v>
                </c:pt>
                <c:pt idx="3269">
                  <c:v>37449.0</c:v>
                </c:pt>
                <c:pt idx="3270">
                  <c:v>37452.0</c:v>
                </c:pt>
                <c:pt idx="3271">
                  <c:v>37453.0</c:v>
                </c:pt>
                <c:pt idx="3272">
                  <c:v>37454.0</c:v>
                </c:pt>
                <c:pt idx="3273">
                  <c:v>37455.0</c:v>
                </c:pt>
                <c:pt idx="3274">
                  <c:v>37456.0</c:v>
                </c:pt>
                <c:pt idx="3275">
                  <c:v>37459.0</c:v>
                </c:pt>
                <c:pt idx="3276">
                  <c:v>37460.0</c:v>
                </c:pt>
                <c:pt idx="3277">
                  <c:v>37461.0</c:v>
                </c:pt>
                <c:pt idx="3278">
                  <c:v>37462.0</c:v>
                </c:pt>
                <c:pt idx="3279">
                  <c:v>37463.0</c:v>
                </c:pt>
                <c:pt idx="3280">
                  <c:v>37466.0</c:v>
                </c:pt>
                <c:pt idx="3281">
                  <c:v>37467.0</c:v>
                </c:pt>
                <c:pt idx="3282">
                  <c:v>37468.0</c:v>
                </c:pt>
                <c:pt idx="3283">
                  <c:v>37469.0</c:v>
                </c:pt>
                <c:pt idx="3284">
                  <c:v>37470.0</c:v>
                </c:pt>
                <c:pt idx="3285">
                  <c:v>37473.0</c:v>
                </c:pt>
                <c:pt idx="3286">
                  <c:v>37474.0</c:v>
                </c:pt>
                <c:pt idx="3287">
                  <c:v>37475.0</c:v>
                </c:pt>
                <c:pt idx="3288">
                  <c:v>37476.0</c:v>
                </c:pt>
                <c:pt idx="3289">
                  <c:v>37477.0</c:v>
                </c:pt>
                <c:pt idx="3290">
                  <c:v>37480.0</c:v>
                </c:pt>
                <c:pt idx="3291">
                  <c:v>37481.0</c:v>
                </c:pt>
                <c:pt idx="3292">
                  <c:v>37482.0</c:v>
                </c:pt>
                <c:pt idx="3293">
                  <c:v>37483.0</c:v>
                </c:pt>
                <c:pt idx="3294">
                  <c:v>37484.0</c:v>
                </c:pt>
                <c:pt idx="3295">
                  <c:v>37487.0</c:v>
                </c:pt>
                <c:pt idx="3296">
                  <c:v>37488.0</c:v>
                </c:pt>
                <c:pt idx="3297">
                  <c:v>37489.0</c:v>
                </c:pt>
                <c:pt idx="3298">
                  <c:v>37490.0</c:v>
                </c:pt>
                <c:pt idx="3299">
                  <c:v>37491.0</c:v>
                </c:pt>
                <c:pt idx="3300">
                  <c:v>37494.0</c:v>
                </c:pt>
                <c:pt idx="3301">
                  <c:v>37495.0</c:v>
                </c:pt>
                <c:pt idx="3302">
                  <c:v>37496.0</c:v>
                </c:pt>
                <c:pt idx="3303">
                  <c:v>37497.0</c:v>
                </c:pt>
                <c:pt idx="3304">
                  <c:v>37498.0</c:v>
                </c:pt>
                <c:pt idx="3305">
                  <c:v>37501.0</c:v>
                </c:pt>
                <c:pt idx="3306">
                  <c:v>37502.0</c:v>
                </c:pt>
                <c:pt idx="3307">
                  <c:v>37503.0</c:v>
                </c:pt>
                <c:pt idx="3308">
                  <c:v>37504.0</c:v>
                </c:pt>
                <c:pt idx="3309">
                  <c:v>37505.0</c:v>
                </c:pt>
                <c:pt idx="3310">
                  <c:v>37508.0</c:v>
                </c:pt>
                <c:pt idx="3311">
                  <c:v>37509.0</c:v>
                </c:pt>
                <c:pt idx="3312">
                  <c:v>37510.0</c:v>
                </c:pt>
                <c:pt idx="3313">
                  <c:v>37511.0</c:v>
                </c:pt>
                <c:pt idx="3314">
                  <c:v>37512.0</c:v>
                </c:pt>
                <c:pt idx="3315">
                  <c:v>37515.0</c:v>
                </c:pt>
                <c:pt idx="3316">
                  <c:v>37516.0</c:v>
                </c:pt>
                <c:pt idx="3317">
                  <c:v>37517.0</c:v>
                </c:pt>
                <c:pt idx="3318">
                  <c:v>37518.0</c:v>
                </c:pt>
                <c:pt idx="3319">
                  <c:v>37519.0</c:v>
                </c:pt>
                <c:pt idx="3320">
                  <c:v>37522.0</c:v>
                </c:pt>
                <c:pt idx="3321">
                  <c:v>37523.0</c:v>
                </c:pt>
                <c:pt idx="3322">
                  <c:v>37524.0</c:v>
                </c:pt>
                <c:pt idx="3323">
                  <c:v>37525.0</c:v>
                </c:pt>
                <c:pt idx="3324">
                  <c:v>37526.0</c:v>
                </c:pt>
                <c:pt idx="3325">
                  <c:v>37529.0</c:v>
                </c:pt>
                <c:pt idx="3326">
                  <c:v>37530.0</c:v>
                </c:pt>
                <c:pt idx="3327">
                  <c:v>37531.0</c:v>
                </c:pt>
                <c:pt idx="3328">
                  <c:v>37532.0</c:v>
                </c:pt>
                <c:pt idx="3329">
                  <c:v>37533.0</c:v>
                </c:pt>
                <c:pt idx="3330">
                  <c:v>37536.0</c:v>
                </c:pt>
                <c:pt idx="3331">
                  <c:v>37537.0</c:v>
                </c:pt>
                <c:pt idx="3332">
                  <c:v>37538.0</c:v>
                </c:pt>
                <c:pt idx="3333">
                  <c:v>37539.0</c:v>
                </c:pt>
                <c:pt idx="3334">
                  <c:v>37540.0</c:v>
                </c:pt>
                <c:pt idx="3335">
                  <c:v>37543.0</c:v>
                </c:pt>
                <c:pt idx="3336">
                  <c:v>37544.0</c:v>
                </c:pt>
                <c:pt idx="3337">
                  <c:v>37545.0</c:v>
                </c:pt>
                <c:pt idx="3338">
                  <c:v>37546.0</c:v>
                </c:pt>
                <c:pt idx="3339">
                  <c:v>37547.0</c:v>
                </c:pt>
                <c:pt idx="3340">
                  <c:v>37550.0</c:v>
                </c:pt>
                <c:pt idx="3341">
                  <c:v>37551.0</c:v>
                </c:pt>
                <c:pt idx="3342">
                  <c:v>37552.0</c:v>
                </c:pt>
                <c:pt idx="3343">
                  <c:v>37553.0</c:v>
                </c:pt>
                <c:pt idx="3344">
                  <c:v>37554.0</c:v>
                </c:pt>
                <c:pt idx="3345">
                  <c:v>37557.0</c:v>
                </c:pt>
                <c:pt idx="3346">
                  <c:v>37558.0</c:v>
                </c:pt>
                <c:pt idx="3347">
                  <c:v>37559.0</c:v>
                </c:pt>
                <c:pt idx="3348">
                  <c:v>37560.0</c:v>
                </c:pt>
                <c:pt idx="3349">
                  <c:v>37561.0</c:v>
                </c:pt>
                <c:pt idx="3350">
                  <c:v>37564.0</c:v>
                </c:pt>
                <c:pt idx="3351">
                  <c:v>37565.0</c:v>
                </c:pt>
                <c:pt idx="3352">
                  <c:v>37566.0</c:v>
                </c:pt>
                <c:pt idx="3353">
                  <c:v>37567.0</c:v>
                </c:pt>
                <c:pt idx="3354">
                  <c:v>37568.0</c:v>
                </c:pt>
                <c:pt idx="3355">
                  <c:v>37571.0</c:v>
                </c:pt>
                <c:pt idx="3356">
                  <c:v>37572.0</c:v>
                </c:pt>
                <c:pt idx="3357">
                  <c:v>37573.0</c:v>
                </c:pt>
                <c:pt idx="3358">
                  <c:v>37574.0</c:v>
                </c:pt>
                <c:pt idx="3359">
                  <c:v>37575.0</c:v>
                </c:pt>
                <c:pt idx="3360">
                  <c:v>37578.0</c:v>
                </c:pt>
                <c:pt idx="3361">
                  <c:v>37579.0</c:v>
                </c:pt>
                <c:pt idx="3362">
                  <c:v>37580.0</c:v>
                </c:pt>
                <c:pt idx="3363">
                  <c:v>37581.0</c:v>
                </c:pt>
                <c:pt idx="3364">
                  <c:v>37582.0</c:v>
                </c:pt>
                <c:pt idx="3365">
                  <c:v>37585.0</c:v>
                </c:pt>
                <c:pt idx="3366">
                  <c:v>37586.0</c:v>
                </c:pt>
                <c:pt idx="3367">
                  <c:v>37587.0</c:v>
                </c:pt>
                <c:pt idx="3368">
                  <c:v>37588.0</c:v>
                </c:pt>
                <c:pt idx="3369">
                  <c:v>37589.0</c:v>
                </c:pt>
                <c:pt idx="3370">
                  <c:v>37592.0</c:v>
                </c:pt>
                <c:pt idx="3371">
                  <c:v>37593.0</c:v>
                </c:pt>
                <c:pt idx="3372">
                  <c:v>37594.0</c:v>
                </c:pt>
                <c:pt idx="3373">
                  <c:v>37595.0</c:v>
                </c:pt>
                <c:pt idx="3374">
                  <c:v>37596.0</c:v>
                </c:pt>
                <c:pt idx="3375">
                  <c:v>37599.0</c:v>
                </c:pt>
                <c:pt idx="3376">
                  <c:v>37600.0</c:v>
                </c:pt>
                <c:pt idx="3377">
                  <c:v>37601.0</c:v>
                </c:pt>
                <c:pt idx="3378">
                  <c:v>37602.0</c:v>
                </c:pt>
                <c:pt idx="3379">
                  <c:v>37603.0</c:v>
                </c:pt>
                <c:pt idx="3380">
                  <c:v>37606.0</c:v>
                </c:pt>
                <c:pt idx="3381">
                  <c:v>37607.0</c:v>
                </c:pt>
                <c:pt idx="3382">
                  <c:v>37608.0</c:v>
                </c:pt>
                <c:pt idx="3383">
                  <c:v>37609.0</c:v>
                </c:pt>
                <c:pt idx="3384">
                  <c:v>37610.0</c:v>
                </c:pt>
                <c:pt idx="3385">
                  <c:v>37613.0</c:v>
                </c:pt>
                <c:pt idx="3386">
                  <c:v>37614.0</c:v>
                </c:pt>
                <c:pt idx="3387">
                  <c:v>37615.0</c:v>
                </c:pt>
                <c:pt idx="3388">
                  <c:v>37616.0</c:v>
                </c:pt>
                <c:pt idx="3389">
                  <c:v>37617.0</c:v>
                </c:pt>
                <c:pt idx="3390">
                  <c:v>37620.0</c:v>
                </c:pt>
                <c:pt idx="3391">
                  <c:v>37621.0</c:v>
                </c:pt>
                <c:pt idx="3392">
                  <c:v>37622.0</c:v>
                </c:pt>
                <c:pt idx="3393">
                  <c:v>37623.0</c:v>
                </c:pt>
                <c:pt idx="3394">
                  <c:v>37624.0</c:v>
                </c:pt>
                <c:pt idx="3395">
                  <c:v>37627.0</c:v>
                </c:pt>
                <c:pt idx="3396">
                  <c:v>37628.0</c:v>
                </c:pt>
                <c:pt idx="3397">
                  <c:v>37629.0</c:v>
                </c:pt>
                <c:pt idx="3398">
                  <c:v>37630.0</c:v>
                </c:pt>
                <c:pt idx="3399">
                  <c:v>37631.0</c:v>
                </c:pt>
                <c:pt idx="3400">
                  <c:v>37634.0</c:v>
                </c:pt>
                <c:pt idx="3401">
                  <c:v>37635.0</c:v>
                </c:pt>
                <c:pt idx="3402">
                  <c:v>37636.0</c:v>
                </c:pt>
                <c:pt idx="3403">
                  <c:v>37637.0</c:v>
                </c:pt>
                <c:pt idx="3404">
                  <c:v>37638.0</c:v>
                </c:pt>
                <c:pt idx="3405">
                  <c:v>37641.0</c:v>
                </c:pt>
                <c:pt idx="3406">
                  <c:v>37642.0</c:v>
                </c:pt>
                <c:pt idx="3407">
                  <c:v>37643.0</c:v>
                </c:pt>
                <c:pt idx="3408">
                  <c:v>37644.0</c:v>
                </c:pt>
                <c:pt idx="3409">
                  <c:v>37645.0</c:v>
                </c:pt>
                <c:pt idx="3410">
                  <c:v>37648.0</c:v>
                </c:pt>
                <c:pt idx="3411">
                  <c:v>37649.0</c:v>
                </c:pt>
                <c:pt idx="3412">
                  <c:v>37650.0</c:v>
                </c:pt>
                <c:pt idx="3413">
                  <c:v>37651.0</c:v>
                </c:pt>
                <c:pt idx="3414">
                  <c:v>37652.0</c:v>
                </c:pt>
                <c:pt idx="3415">
                  <c:v>37655.0</c:v>
                </c:pt>
                <c:pt idx="3416">
                  <c:v>37656.0</c:v>
                </c:pt>
                <c:pt idx="3417">
                  <c:v>37657.0</c:v>
                </c:pt>
                <c:pt idx="3418">
                  <c:v>37658.0</c:v>
                </c:pt>
                <c:pt idx="3419">
                  <c:v>37659.0</c:v>
                </c:pt>
                <c:pt idx="3420">
                  <c:v>37662.0</c:v>
                </c:pt>
                <c:pt idx="3421">
                  <c:v>37663.0</c:v>
                </c:pt>
                <c:pt idx="3422">
                  <c:v>37664.0</c:v>
                </c:pt>
                <c:pt idx="3423">
                  <c:v>37665.0</c:v>
                </c:pt>
                <c:pt idx="3424">
                  <c:v>37666.0</c:v>
                </c:pt>
                <c:pt idx="3425">
                  <c:v>37669.0</c:v>
                </c:pt>
                <c:pt idx="3426">
                  <c:v>37670.0</c:v>
                </c:pt>
                <c:pt idx="3427">
                  <c:v>37671.0</c:v>
                </c:pt>
                <c:pt idx="3428">
                  <c:v>37672.0</c:v>
                </c:pt>
                <c:pt idx="3429">
                  <c:v>37673.0</c:v>
                </c:pt>
                <c:pt idx="3430">
                  <c:v>37676.0</c:v>
                </c:pt>
                <c:pt idx="3431">
                  <c:v>37677.0</c:v>
                </c:pt>
                <c:pt idx="3432">
                  <c:v>37678.0</c:v>
                </c:pt>
                <c:pt idx="3433">
                  <c:v>37679.0</c:v>
                </c:pt>
                <c:pt idx="3434">
                  <c:v>37680.0</c:v>
                </c:pt>
                <c:pt idx="3435">
                  <c:v>37683.0</c:v>
                </c:pt>
                <c:pt idx="3436">
                  <c:v>37684.0</c:v>
                </c:pt>
                <c:pt idx="3437">
                  <c:v>37685.0</c:v>
                </c:pt>
                <c:pt idx="3438">
                  <c:v>37686.0</c:v>
                </c:pt>
                <c:pt idx="3439">
                  <c:v>37687.0</c:v>
                </c:pt>
                <c:pt idx="3440">
                  <c:v>37690.0</c:v>
                </c:pt>
                <c:pt idx="3441">
                  <c:v>37691.0</c:v>
                </c:pt>
                <c:pt idx="3442">
                  <c:v>37692.0</c:v>
                </c:pt>
                <c:pt idx="3443">
                  <c:v>37693.0</c:v>
                </c:pt>
                <c:pt idx="3444">
                  <c:v>37694.0</c:v>
                </c:pt>
                <c:pt idx="3445">
                  <c:v>37697.0</c:v>
                </c:pt>
                <c:pt idx="3446">
                  <c:v>37698.0</c:v>
                </c:pt>
                <c:pt idx="3447">
                  <c:v>37699.0</c:v>
                </c:pt>
                <c:pt idx="3448">
                  <c:v>37700.0</c:v>
                </c:pt>
                <c:pt idx="3449">
                  <c:v>37701.0</c:v>
                </c:pt>
                <c:pt idx="3450">
                  <c:v>37704.0</c:v>
                </c:pt>
                <c:pt idx="3451">
                  <c:v>37705.0</c:v>
                </c:pt>
                <c:pt idx="3452">
                  <c:v>37706.0</c:v>
                </c:pt>
                <c:pt idx="3453">
                  <c:v>37707.0</c:v>
                </c:pt>
                <c:pt idx="3454">
                  <c:v>37708.0</c:v>
                </c:pt>
                <c:pt idx="3455">
                  <c:v>37711.0</c:v>
                </c:pt>
                <c:pt idx="3456">
                  <c:v>37712.0</c:v>
                </c:pt>
                <c:pt idx="3457">
                  <c:v>37713.0</c:v>
                </c:pt>
                <c:pt idx="3458">
                  <c:v>37714.0</c:v>
                </c:pt>
                <c:pt idx="3459">
                  <c:v>37715.0</c:v>
                </c:pt>
                <c:pt idx="3460">
                  <c:v>37718.0</c:v>
                </c:pt>
                <c:pt idx="3461">
                  <c:v>37719.0</c:v>
                </c:pt>
                <c:pt idx="3462">
                  <c:v>37720.0</c:v>
                </c:pt>
                <c:pt idx="3463">
                  <c:v>37721.0</c:v>
                </c:pt>
                <c:pt idx="3464">
                  <c:v>37722.0</c:v>
                </c:pt>
                <c:pt idx="3465">
                  <c:v>37725.0</c:v>
                </c:pt>
                <c:pt idx="3466">
                  <c:v>37726.0</c:v>
                </c:pt>
                <c:pt idx="3467">
                  <c:v>37727.0</c:v>
                </c:pt>
                <c:pt idx="3468">
                  <c:v>37728.0</c:v>
                </c:pt>
                <c:pt idx="3469">
                  <c:v>37729.0</c:v>
                </c:pt>
                <c:pt idx="3470">
                  <c:v>37732.0</c:v>
                </c:pt>
                <c:pt idx="3471">
                  <c:v>37733.0</c:v>
                </c:pt>
                <c:pt idx="3472">
                  <c:v>37734.0</c:v>
                </c:pt>
                <c:pt idx="3473">
                  <c:v>37735.0</c:v>
                </c:pt>
                <c:pt idx="3474">
                  <c:v>37736.0</c:v>
                </c:pt>
                <c:pt idx="3475">
                  <c:v>37739.0</c:v>
                </c:pt>
                <c:pt idx="3476">
                  <c:v>37740.0</c:v>
                </c:pt>
                <c:pt idx="3477">
                  <c:v>37741.0</c:v>
                </c:pt>
                <c:pt idx="3478">
                  <c:v>37742.0</c:v>
                </c:pt>
                <c:pt idx="3479">
                  <c:v>37743.0</c:v>
                </c:pt>
                <c:pt idx="3480">
                  <c:v>37746.0</c:v>
                </c:pt>
                <c:pt idx="3481">
                  <c:v>37747.0</c:v>
                </c:pt>
                <c:pt idx="3482">
                  <c:v>37748.0</c:v>
                </c:pt>
                <c:pt idx="3483">
                  <c:v>37749.0</c:v>
                </c:pt>
                <c:pt idx="3484">
                  <c:v>37750.0</c:v>
                </c:pt>
                <c:pt idx="3485">
                  <c:v>37753.0</c:v>
                </c:pt>
                <c:pt idx="3486">
                  <c:v>37754.0</c:v>
                </c:pt>
                <c:pt idx="3487">
                  <c:v>37755.0</c:v>
                </c:pt>
                <c:pt idx="3488">
                  <c:v>37756.0</c:v>
                </c:pt>
                <c:pt idx="3489">
                  <c:v>37757.0</c:v>
                </c:pt>
                <c:pt idx="3490">
                  <c:v>37760.0</c:v>
                </c:pt>
                <c:pt idx="3491">
                  <c:v>37761.0</c:v>
                </c:pt>
                <c:pt idx="3492">
                  <c:v>37762.0</c:v>
                </c:pt>
                <c:pt idx="3493">
                  <c:v>37763.0</c:v>
                </c:pt>
                <c:pt idx="3494">
                  <c:v>37764.0</c:v>
                </c:pt>
                <c:pt idx="3495">
                  <c:v>37767.0</c:v>
                </c:pt>
                <c:pt idx="3496">
                  <c:v>37768.0</c:v>
                </c:pt>
                <c:pt idx="3497">
                  <c:v>37769.0</c:v>
                </c:pt>
                <c:pt idx="3498">
                  <c:v>37770.0</c:v>
                </c:pt>
                <c:pt idx="3499">
                  <c:v>37771.0</c:v>
                </c:pt>
                <c:pt idx="3500">
                  <c:v>37774.0</c:v>
                </c:pt>
                <c:pt idx="3501">
                  <c:v>37775.0</c:v>
                </c:pt>
                <c:pt idx="3502">
                  <c:v>37776.0</c:v>
                </c:pt>
                <c:pt idx="3503">
                  <c:v>37777.0</c:v>
                </c:pt>
                <c:pt idx="3504">
                  <c:v>37778.0</c:v>
                </c:pt>
                <c:pt idx="3505">
                  <c:v>37781.0</c:v>
                </c:pt>
                <c:pt idx="3506">
                  <c:v>37782.0</c:v>
                </c:pt>
                <c:pt idx="3507">
                  <c:v>37783.0</c:v>
                </c:pt>
                <c:pt idx="3508">
                  <c:v>37784.0</c:v>
                </c:pt>
                <c:pt idx="3509">
                  <c:v>37785.0</c:v>
                </c:pt>
                <c:pt idx="3510">
                  <c:v>37788.0</c:v>
                </c:pt>
                <c:pt idx="3511">
                  <c:v>37789.0</c:v>
                </c:pt>
                <c:pt idx="3512">
                  <c:v>37790.0</c:v>
                </c:pt>
                <c:pt idx="3513">
                  <c:v>37791.0</c:v>
                </c:pt>
                <c:pt idx="3514">
                  <c:v>37792.0</c:v>
                </c:pt>
                <c:pt idx="3515">
                  <c:v>37795.0</c:v>
                </c:pt>
                <c:pt idx="3516">
                  <c:v>37796.0</c:v>
                </c:pt>
                <c:pt idx="3517">
                  <c:v>37797.0</c:v>
                </c:pt>
                <c:pt idx="3518">
                  <c:v>37798.0</c:v>
                </c:pt>
                <c:pt idx="3519">
                  <c:v>37799.0</c:v>
                </c:pt>
                <c:pt idx="3520">
                  <c:v>37802.0</c:v>
                </c:pt>
                <c:pt idx="3521">
                  <c:v>37803.0</c:v>
                </c:pt>
                <c:pt idx="3522">
                  <c:v>37804.0</c:v>
                </c:pt>
                <c:pt idx="3523">
                  <c:v>37805.0</c:v>
                </c:pt>
                <c:pt idx="3524">
                  <c:v>37806.0</c:v>
                </c:pt>
                <c:pt idx="3525">
                  <c:v>37809.0</c:v>
                </c:pt>
                <c:pt idx="3526">
                  <c:v>37810.0</c:v>
                </c:pt>
                <c:pt idx="3527">
                  <c:v>37811.0</c:v>
                </c:pt>
                <c:pt idx="3528">
                  <c:v>37812.0</c:v>
                </c:pt>
                <c:pt idx="3529">
                  <c:v>37813.0</c:v>
                </c:pt>
                <c:pt idx="3530">
                  <c:v>37816.0</c:v>
                </c:pt>
                <c:pt idx="3531">
                  <c:v>37817.0</c:v>
                </c:pt>
                <c:pt idx="3532">
                  <c:v>37818.0</c:v>
                </c:pt>
                <c:pt idx="3533">
                  <c:v>37819.0</c:v>
                </c:pt>
                <c:pt idx="3534">
                  <c:v>37820.0</c:v>
                </c:pt>
                <c:pt idx="3535">
                  <c:v>37823.0</c:v>
                </c:pt>
                <c:pt idx="3536">
                  <c:v>37824.0</c:v>
                </c:pt>
                <c:pt idx="3537">
                  <c:v>37825.0</c:v>
                </c:pt>
                <c:pt idx="3538">
                  <c:v>37826.0</c:v>
                </c:pt>
                <c:pt idx="3539">
                  <c:v>37827.0</c:v>
                </c:pt>
                <c:pt idx="3540">
                  <c:v>37830.0</c:v>
                </c:pt>
                <c:pt idx="3541">
                  <c:v>37831.0</c:v>
                </c:pt>
                <c:pt idx="3542">
                  <c:v>37832.0</c:v>
                </c:pt>
                <c:pt idx="3543">
                  <c:v>37833.0</c:v>
                </c:pt>
                <c:pt idx="3544">
                  <c:v>37834.0</c:v>
                </c:pt>
                <c:pt idx="3545">
                  <c:v>37837.0</c:v>
                </c:pt>
                <c:pt idx="3546">
                  <c:v>37838.0</c:v>
                </c:pt>
                <c:pt idx="3547">
                  <c:v>37839.0</c:v>
                </c:pt>
                <c:pt idx="3548">
                  <c:v>37840.0</c:v>
                </c:pt>
                <c:pt idx="3549">
                  <c:v>37841.0</c:v>
                </c:pt>
                <c:pt idx="3550">
                  <c:v>37844.0</c:v>
                </c:pt>
                <c:pt idx="3551">
                  <c:v>37845.0</c:v>
                </c:pt>
                <c:pt idx="3552">
                  <c:v>37846.0</c:v>
                </c:pt>
                <c:pt idx="3553">
                  <c:v>37847.0</c:v>
                </c:pt>
                <c:pt idx="3554">
                  <c:v>37848.0</c:v>
                </c:pt>
                <c:pt idx="3555">
                  <c:v>37851.0</c:v>
                </c:pt>
                <c:pt idx="3556">
                  <c:v>37852.0</c:v>
                </c:pt>
                <c:pt idx="3557">
                  <c:v>37853.0</c:v>
                </c:pt>
                <c:pt idx="3558">
                  <c:v>37854.0</c:v>
                </c:pt>
                <c:pt idx="3559">
                  <c:v>37855.0</c:v>
                </c:pt>
                <c:pt idx="3560">
                  <c:v>37858.0</c:v>
                </c:pt>
                <c:pt idx="3561">
                  <c:v>37859.0</c:v>
                </c:pt>
                <c:pt idx="3562">
                  <c:v>37860.0</c:v>
                </c:pt>
                <c:pt idx="3563">
                  <c:v>37861.0</c:v>
                </c:pt>
                <c:pt idx="3564">
                  <c:v>37862.0</c:v>
                </c:pt>
                <c:pt idx="3565">
                  <c:v>37865.0</c:v>
                </c:pt>
                <c:pt idx="3566">
                  <c:v>37866.0</c:v>
                </c:pt>
                <c:pt idx="3567">
                  <c:v>37867.0</c:v>
                </c:pt>
                <c:pt idx="3568">
                  <c:v>37868.0</c:v>
                </c:pt>
                <c:pt idx="3569">
                  <c:v>37869.0</c:v>
                </c:pt>
                <c:pt idx="3570">
                  <c:v>37872.0</c:v>
                </c:pt>
                <c:pt idx="3571">
                  <c:v>37873.0</c:v>
                </c:pt>
                <c:pt idx="3572">
                  <c:v>37874.0</c:v>
                </c:pt>
                <c:pt idx="3573">
                  <c:v>37875.0</c:v>
                </c:pt>
                <c:pt idx="3574">
                  <c:v>37876.0</c:v>
                </c:pt>
                <c:pt idx="3575">
                  <c:v>37879.0</c:v>
                </c:pt>
                <c:pt idx="3576">
                  <c:v>37880.0</c:v>
                </c:pt>
                <c:pt idx="3577">
                  <c:v>37881.0</c:v>
                </c:pt>
                <c:pt idx="3578">
                  <c:v>37882.0</c:v>
                </c:pt>
                <c:pt idx="3579">
                  <c:v>37883.0</c:v>
                </c:pt>
                <c:pt idx="3580">
                  <c:v>37886.0</c:v>
                </c:pt>
                <c:pt idx="3581">
                  <c:v>37887.0</c:v>
                </c:pt>
                <c:pt idx="3582">
                  <c:v>37888.0</c:v>
                </c:pt>
                <c:pt idx="3583">
                  <c:v>37889.0</c:v>
                </c:pt>
                <c:pt idx="3584">
                  <c:v>37890.0</c:v>
                </c:pt>
                <c:pt idx="3585">
                  <c:v>37893.0</c:v>
                </c:pt>
                <c:pt idx="3586">
                  <c:v>37894.0</c:v>
                </c:pt>
                <c:pt idx="3587">
                  <c:v>37895.0</c:v>
                </c:pt>
                <c:pt idx="3588">
                  <c:v>37896.0</c:v>
                </c:pt>
                <c:pt idx="3589">
                  <c:v>37897.0</c:v>
                </c:pt>
                <c:pt idx="3590">
                  <c:v>37900.0</c:v>
                </c:pt>
                <c:pt idx="3591">
                  <c:v>37901.0</c:v>
                </c:pt>
                <c:pt idx="3592">
                  <c:v>37902.0</c:v>
                </c:pt>
                <c:pt idx="3593">
                  <c:v>37903.0</c:v>
                </c:pt>
                <c:pt idx="3594">
                  <c:v>37904.0</c:v>
                </c:pt>
                <c:pt idx="3595">
                  <c:v>37907.0</c:v>
                </c:pt>
                <c:pt idx="3596">
                  <c:v>37908.0</c:v>
                </c:pt>
                <c:pt idx="3597">
                  <c:v>37909.0</c:v>
                </c:pt>
                <c:pt idx="3598">
                  <c:v>37910.0</c:v>
                </c:pt>
                <c:pt idx="3599">
                  <c:v>37911.0</c:v>
                </c:pt>
                <c:pt idx="3600">
                  <c:v>37914.0</c:v>
                </c:pt>
                <c:pt idx="3601">
                  <c:v>37915.0</c:v>
                </c:pt>
                <c:pt idx="3602">
                  <c:v>37916.0</c:v>
                </c:pt>
                <c:pt idx="3603">
                  <c:v>37917.0</c:v>
                </c:pt>
                <c:pt idx="3604">
                  <c:v>37918.0</c:v>
                </c:pt>
                <c:pt idx="3605">
                  <c:v>37921.0</c:v>
                </c:pt>
                <c:pt idx="3606">
                  <c:v>37922.0</c:v>
                </c:pt>
                <c:pt idx="3607">
                  <c:v>37923.0</c:v>
                </c:pt>
                <c:pt idx="3608">
                  <c:v>37924.0</c:v>
                </c:pt>
                <c:pt idx="3609">
                  <c:v>37925.0</c:v>
                </c:pt>
                <c:pt idx="3610">
                  <c:v>37928.0</c:v>
                </c:pt>
                <c:pt idx="3611">
                  <c:v>37929.0</c:v>
                </c:pt>
                <c:pt idx="3612">
                  <c:v>37930.0</c:v>
                </c:pt>
                <c:pt idx="3613">
                  <c:v>37931.0</c:v>
                </c:pt>
                <c:pt idx="3614">
                  <c:v>37932.0</c:v>
                </c:pt>
                <c:pt idx="3615">
                  <c:v>37935.0</c:v>
                </c:pt>
                <c:pt idx="3616">
                  <c:v>37936.0</c:v>
                </c:pt>
                <c:pt idx="3617">
                  <c:v>37937.0</c:v>
                </c:pt>
                <c:pt idx="3618">
                  <c:v>37938.0</c:v>
                </c:pt>
                <c:pt idx="3619">
                  <c:v>37939.0</c:v>
                </c:pt>
                <c:pt idx="3620">
                  <c:v>37942.0</c:v>
                </c:pt>
                <c:pt idx="3621">
                  <c:v>37943.0</c:v>
                </c:pt>
                <c:pt idx="3622">
                  <c:v>37944.0</c:v>
                </c:pt>
                <c:pt idx="3623">
                  <c:v>37945.0</c:v>
                </c:pt>
                <c:pt idx="3624">
                  <c:v>37946.0</c:v>
                </c:pt>
                <c:pt idx="3625">
                  <c:v>37949.0</c:v>
                </c:pt>
                <c:pt idx="3626">
                  <c:v>37950.0</c:v>
                </c:pt>
                <c:pt idx="3627">
                  <c:v>37951.0</c:v>
                </c:pt>
                <c:pt idx="3628">
                  <c:v>37952.0</c:v>
                </c:pt>
                <c:pt idx="3629">
                  <c:v>37953.0</c:v>
                </c:pt>
                <c:pt idx="3630">
                  <c:v>37956.0</c:v>
                </c:pt>
                <c:pt idx="3631">
                  <c:v>37957.0</c:v>
                </c:pt>
                <c:pt idx="3632">
                  <c:v>37958.0</c:v>
                </c:pt>
                <c:pt idx="3633">
                  <c:v>37959.0</c:v>
                </c:pt>
                <c:pt idx="3634">
                  <c:v>37960.0</c:v>
                </c:pt>
                <c:pt idx="3635">
                  <c:v>37963.0</c:v>
                </c:pt>
                <c:pt idx="3636">
                  <c:v>37964.0</c:v>
                </c:pt>
                <c:pt idx="3637">
                  <c:v>37965.0</c:v>
                </c:pt>
                <c:pt idx="3638">
                  <c:v>37966.0</c:v>
                </c:pt>
                <c:pt idx="3639">
                  <c:v>37967.0</c:v>
                </c:pt>
                <c:pt idx="3640">
                  <c:v>37970.0</c:v>
                </c:pt>
                <c:pt idx="3641">
                  <c:v>37971.0</c:v>
                </c:pt>
                <c:pt idx="3642">
                  <c:v>37972.0</c:v>
                </c:pt>
                <c:pt idx="3643">
                  <c:v>37973.0</c:v>
                </c:pt>
                <c:pt idx="3644">
                  <c:v>37974.0</c:v>
                </c:pt>
                <c:pt idx="3645">
                  <c:v>37977.0</c:v>
                </c:pt>
                <c:pt idx="3646">
                  <c:v>37978.0</c:v>
                </c:pt>
                <c:pt idx="3647">
                  <c:v>37979.0</c:v>
                </c:pt>
                <c:pt idx="3648">
                  <c:v>37980.0</c:v>
                </c:pt>
                <c:pt idx="3649">
                  <c:v>37981.0</c:v>
                </c:pt>
                <c:pt idx="3650">
                  <c:v>37984.0</c:v>
                </c:pt>
                <c:pt idx="3651">
                  <c:v>37985.0</c:v>
                </c:pt>
                <c:pt idx="3652">
                  <c:v>37986.0</c:v>
                </c:pt>
                <c:pt idx="3653">
                  <c:v>37987.0</c:v>
                </c:pt>
                <c:pt idx="3654">
                  <c:v>37988.0</c:v>
                </c:pt>
                <c:pt idx="3655">
                  <c:v>37991.0</c:v>
                </c:pt>
                <c:pt idx="3656">
                  <c:v>37992.0</c:v>
                </c:pt>
                <c:pt idx="3657">
                  <c:v>37993.0</c:v>
                </c:pt>
                <c:pt idx="3658">
                  <c:v>37994.0</c:v>
                </c:pt>
                <c:pt idx="3659">
                  <c:v>37995.0</c:v>
                </c:pt>
                <c:pt idx="3660">
                  <c:v>37998.0</c:v>
                </c:pt>
                <c:pt idx="3661">
                  <c:v>37999.0</c:v>
                </c:pt>
                <c:pt idx="3662">
                  <c:v>38000.0</c:v>
                </c:pt>
                <c:pt idx="3663">
                  <c:v>38001.0</c:v>
                </c:pt>
                <c:pt idx="3664">
                  <c:v>38002.0</c:v>
                </c:pt>
                <c:pt idx="3665">
                  <c:v>38005.0</c:v>
                </c:pt>
                <c:pt idx="3666">
                  <c:v>38006.0</c:v>
                </c:pt>
                <c:pt idx="3667">
                  <c:v>38007.0</c:v>
                </c:pt>
                <c:pt idx="3668">
                  <c:v>38008.0</c:v>
                </c:pt>
                <c:pt idx="3669">
                  <c:v>38009.0</c:v>
                </c:pt>
                <c:pt idx="3670">
                  <c:v>38012.0</c:v>
                </c:pt>
                <c:pt idx="3671">
                  <c:v>38013.0</c:v>
                </c:pt>
                <c:pt idx="3672">
                  <c:v>38014.0</c:v>
                </c:pt>
                <c:pt idx="3673">
                  <c:v>38015.0</c:v>
                </c:pt>
                <c:pt idx="3674">
                  <c:v>38016.0</c:v>
                </c:pt>
                <c:pt idx="3675">
                  <c:v>38019.0</c:v>
                </c:pt>
                <c:pt idx="3676">
                  <c:v>38020.0</c:v>
                </c:pt>
                <c:pt idx="3677">
                  <c:v>38021.0</c:v>
                </c:pt>
                <c:pt idx="3678">
                  <c:v>38022.0</c:v>
                </c:pt>
                <c:pt idx="3679">
                  <c:v>38023.0</c:v>
                </c:pt>
                <c:pt idx="3680">
                  <c:v>38026.0</c:v>
                </c:pt>
                <c:pt idx="3681">
                  <c:v>38027.0</c:v>
                </c:pt>
                <c:pt idx="3682">
                  <c:v>38028.0</c:v>
                </c:pt>
                <c:pt idx="3683">
                  <c:v>38029.0</c:v>
                </c:pt>
                <c:pt idx="3684">
                  <c:v>38030.0</c:v>
                </c:pt>
                <c:pt idx="3685">
                  <c:v>38033.0</c:v>
                </c:pt>
                <c:pt idx="3686">
                  <c:v>38034.0</c:v>
                </c:pt>
                <c:pt idx="3687">
                  <c:v>38035.0</c:v>
                </c:pt>
                <c:pt idx="3688">
                  <c:v>38036.0</c:v>
                </c:pt>
                <c:pt idx="3689">
                  <c:v>38037.0</c:v>
                </c:pt>
                <c:pt idx="3690">
                  <c:v>38040.0</c:v>
                </c:pt>
                <c:pt idx="3691">
                  <c:v>38041.0</c:v>
                </c:pt>
                <c:pt idx="3692">
                  <c:v>38042.0</c:v>
                </c:pt>
                <c:pt idx="3693">
                  <c:v>38043.0</c:v>
                </c:pt>
                <c:pt idx="3694">
                  <c:v>38044.0</c:v>
                </c:pt>
                <c:pt idx="3695">
                  <c:v>38047.0</c:v>
                </c:pt>
                <c:pt idx="3696">
                  <c:v>38048.0</c:v>
                </c:pt>
                <c:pt idx="3697">
                  <c:v>38049.0</c:v>
                </c:pt>
                <c:pt idx="3698">
                  <c:v>38050.0</c:v>
                </c:pt>
                <c:pt idx="3699">
                  <c:v>38051.0</c:v>
                </c:pt>
                <c:pt idx="3700">
                  <c:v>38054.0</c:v>
                </c:pt>
                <c:pt idx="3701">
                  <c:v>38055.0</c:v>
                </c:pt>
                <c:pt idx="3702">
                  <c:v>38056.0</c:v>
                </c:pt>
                <c:pt idx="3703">
                  <c:v>38057.0</c:v>
                </c:pt>
                <c:pt idx="3704">
                  <c:v>38058.0</c:v>
                </c:pt>
                <c:pt idx="3705">
                  <c:v>38061.0</c:v>
                </c:pt>
                <c:pt idx="3706">
                  <c:v>38062.0</c:v>
                </c:pt>
                <c:pt idx="3707">
                  <c:v>38063.0</c:v>
                </c:pt>
                <c:pt idx="3708">
                  <c:v>38064.0</c:v>
                </c:pt>
                <c:pt idx="3709">
                  <c:v>38065.0</c:v>
                </c:pt>
                <c:pt idx="3710">
                  <c:v>38068.0</c:v>
                </c:pt>
                <c:pt idx="3711">
                  <c:v>38069.0</c:v>
                </c:pt>
                <c:pt idx="3712">
                  <c:v>38070.0</c:v>
                </c:pt>
                <c:pt idx="3713">
                  <c:v>38071.0</c:v>
                </c:pt>
                <c:pt idx="3714">
                  <c:v>38072.0</c:v>
                </c:pt>
                <c:pt idx="3715">
                  <c:v>38075.0</c:v>
                </c:pt>
                <c:pt idx="3716">
                  <c:v>38076.0</c:v>
                </c:pt>
                <c:pt idx="3717">
                  <c:v>38077.0</c:v>
                </c:pt>
                <c:pt idx="3718">
                  <c:v>38078.0</c:v>
                </c:pt>
                <c:pt idx="3719">
                  <c:v>38079.0</c:v>
                </c:pt>
                <c:pt idx="3720">
                  <c:v>38082.0</c:v>
                </c:pt>
                <c:pt idx="3721">
                  <c:v>38083.0</c:v>
                </c:pt>
                <c:pt idx="3722">
                  <c:v>38084.0</c:v>
                </c:pt>
                <c:pt idx="3723">
                  <c:v>38085.0</c:v>
                </c:pt>
                <c:pt idx="3724">
                  <c:v>38086.0</c:v>
                </c:pt>
                <c:pt idx="3725">
                  <c:v>38089.0</c:v>
                </c:pt>
                <c:pt idx="3726">
                  <c:v>38090.0</c:v>
                </c:pt>
                <c:pt idx="3727">
                  <c:v>38091.0</c:v>
                </c:pt>
                <c:pt idx="3728">
                  <c:v>38092.0</c:v>
                </c:pt>
                <c:pt idx="3729">
                  <c:v>38093.0</c:v>
                </c:pt>
                <c:pt idx="3730">
                  <c:v>38096.0</c:v>
                </c:pt>
                <c:pt idx="3731">
                  <c:v>38097.0</c:v>
                </c:pt>
                <c:pt idx="3732">
                  <c:v>38098.0</c:v>
                </c:pt>
                <c:pt idx="3733">
                  <c:v>38099.0</c:v>
                </c:pt>
                <c:pt idx="3734">
                  <c:v>38100.0</c:v>
                </c:pt>
                <c:pt idx="3735">
                  <c:v>38103.0</c:v>
                </c:pt>
                <c:pt idx="3736">
                  <c:v>38104.0</c:v>
                </c:pt>
                <c:pt idx="3737">
                  <c:v>38105.0</c:v>
                </c:pt>
                <c:pt idx="3738">
                  <c:v>38106.0</c:v>
                </c:pt>
                <c:pt idx="3739">
                  <c:v>38107.0</c:v>
                </c:pt>
                <c:pt idx="3740">
                  <c:v>38110.0</c:v>
                </c:pt>
                <c:pt idx="3741">
                  <c:v>38111.0</c:v>
                </c:pt>
                <c:pt idx="3742">
                  <c:v>38112.0</c:v>
                </c:pt>
                <c:pt idx="3743">
                  <c:v>38113.0</c:v>
                </c:pt>
                <c:pt idx="3744">
                  <c:v>38114.0</c:v>
                </c:pt>
                <c:pt idx="3745">
                  <c:v>38117.0</c:v>
                </c:pt>
                <c:pt idx="3746">
                  <c:v>38118.0</c:v>
                </c:pt>
                <c:pt idx="3747">
                  <c:v>38119.0</c:v>
                </c:pt>
                <c:pt idx="3748">
                  <c:v>38120.0</c:v>
                </c:pt>
                <c:pt idx="3749">
                  <c:v>38121.0</c:v>
                </c:pt>
                <c:pt idx="3750">
                  <c:v>38124.0</c:v>
                </c:pt>
                <c:pt idx="3751">
                  <c:v>38125.0</c:v>
                </c:pt>
                <c:pt idx="3752">
                  <c:v>38126.0</c:v>
                </c:pt>
                <c:pt idx="3753">
                  <c:v>38127.0</c:v>
                </c:pt>
                <c:pt idx="3754">
                  <c:v>38128.0</c:v>
                </c:pt>
                <c:pt idx="3755">
                  <c:v>38131.0</c:v>
                </c:pt>
                <c:pt idx="3756">
                  <c:v>38132.0</c:v>
                </c:pt>
                <c:pt idx="3757">
                  <c:v>38133.0</c:v>
                </c:pt>
                <c:pt idx="3758">
                  <c:v>38134.0</c:v>
                </c:pt>
                <c:pt idx="3759">
                  <c:v>38135.0</c:v>
                </c:pt>
                <c:pt idx="3760">
                  <c:v>38138.0</c:v>
                </c:pt>
                <c:pt idx="3761">
                  <c:v>38139.0</c:v>
                </c:pt>
                <c:pt idx="3762">
                  <c:v>38140.0</c:v>
                </c:pt>
                <c:pt idx="3763">
                  <c:v>38141.0</c:v>
                </c:pt>
                <c:pt idx="3764">
                  <c:v>38142.0</c:v>
                </c:pt>
                <c:pt idx="3765">
                  <c:v>38145.0</c:v>
                </c:pt>
                <c:pt idx="3766">
                  <c:v>38146.0</c:v>
                </c:pt>
                <c:pt idx="3767">
                  <c:v>38147.0</c:v>
                </c:pt>
                <c:pt idx="3768">
                  <c:v>38148.0</c:v>
                </c:pt>
                <c:pt idx="3769">
                  <c:v>38149.0</c:v>
                </c:pt>
                <c:pt idx="3770">
                  <c:v>38152.0</c:v>
                </c:pt>
                <c:pt idx="3771">
                  <c:v>38153.0</c:v>
                </c:pt>
                <c:pt idx="3772">
                  <c:v>38154.0</c:v>
                </c:pt>
                <c:pt idx="3773">
                  <c:v>38155.0</c:v>
                </c:pt>
                <c:pt idx="3774">
                  <c:v>38156.0</c:v>
                </c:pt>
                <c:pt idx="3775">
                  <c:v>38159.0</c:v>
                </c:pt>
                <c:pt idx="3776">
                  <c:v>38160.0</c:v>
                </c:pt>
                <c:pt idx="3777">
                  <c:v>38161.0</c:v>
                </c:pt>
                <c:pt idx="3778">
                  <c:v>38162.0</c:v>
                </c:pt>
                <c:pt idx="3779">
                  <c:v>38163.0</c:v>
                </c:pt>
                <c:pt idx="3780">
                  <c:v>38166.0</c:v>
                </c:pt>
                <c:pt idx="3781">
                  <c:v>38167.0</c:v>
                </c:pt>
                <c:pt idx="3782">
                  <c:v>38168.0</c:v>
                </c:pt>
                <c:pt idx="3783">
                  <c:v>38169.0</c:v>
                </c:pt>
                <c:pt idx="3784">
                  <c:v>38170.0</c:v>
                </c:pt>
                <c:pt idx="3785">
                  <c:v>38173.0</c:v>
                </c:pt>
                <c:pt idx="3786">
                  <c:v>38174.0</c:v>
                </c:pt>
                <c:pt idx="3787">
                  <c:v>38175.0</c:v>
                </c:pt>
                <c:pt idx="3788">
                  <c:v>38176.0</c:v>
                </c:pt>
                <c:pt idx="3789">
                  <c:v>38177.0</c:v>
                </c:pt>
                <c:pt idx="3790">
                  <c:v>38180.0</c:v>
                </c:pt>
                <c:pt idx="3791">
                  <c:v>38181.0</c:v>
                </c:pt>
                <c:pt idx="3792">
                  <c:v>38182.0</c:v>
                </c:pt>
                <c:pt idx="3793">
                  <c:v>38183.0</c:v>
                </c:pt>
                <c:pt idx="3794">
                  <c:v>38184.0</c:v>
                </c:pt>
                <c:pt idx="3795">
                  <c:v>38187.0</c:v>
                </c:pt>
                <c:pt idx="3796">
                  <c:v>38188.0</c:v>
                </c:pt>
                <c:pt idx="3797">
                  <c:v>38189.0</c:v>
                </c:pt>
                <c:pt idx="3798">
                  <c:v>38190.0</c:v>
                </c:pt>
                <c:pt idx="3799">
                  <c:v>38191.0</c:v>
                </c:pt>
                <c:pt idx="3800">
                  <c:v>38194.0</c:v>
                </c:pt>
                <c:pt idx="3801">
                  <c:v>38195.0</c:v>
                </c:pt>
                <c:pt idx="3802">
                  <c:v>38196.0</c:v>
                </c:pt>
                <c:pt idx="3803">
                  <c:v>38197.0</c:v>
                </c:pt>
                <c:pt idx="3804">
                  <c:v>38198.0</c:v>
                </c:pt>
                <c:pt idx="3805">
                  <c:v>38201.0</c:v>
                </c:pt>
                <c:pt idx="3806">
                  <c:v>38202.0</c:v>
                </c:pt>
                <c:pt idx="3807">
                  <c:v>38203.0</c:v>
                </c:pt>
                <c:pt idx="3808">
                  <c:v>38204.0</c:v>
                </c:pt>
                <c:pt idx="3809">
                  <c:v>38205.0</c:v>
                </c:pt>
                <c:pt idx="3810">
                  <c:v>38208.0</c:v>
                </c:pt>
                <c:pt idx="3811">
                  <c:v>38209.0</c:v>
                </c:pt>
                <c:pt idx="3812">
                  <c:v>38210.0</c:v>
                </c:pt>
                <c:pt idx="3813">
                  <c:v>38211.0</c:v>
                </c:pt>
                <c:pt idx="3814">
                  <c:v>38212.0</c:v>
                </c:pt>
                <c:pt idx="3815">
                  <c:v>38215.0</c:v>
                </c:pt>
                <c:pt idx="3816">
                  <c:v>38216.0</c:v>
                </c:pt>
                <c:pt idx="3817">
                  <c:v>38217.0</c:v>
                </c:pt>
                <c:pt idx="3818">
                  <c:v>38218.0</c:v>
                </c:pt>
                <c:pt idx="3819">
                  <c:v>38219.0</c:v>
                </c:pt>
                <c:pt idx="3820">
                  <c:v>38222.0</c:v>
                </c:pt>
                <c:pt idx="3821">
                  <c:v>38223.0</c:v>
                </c:pt>
                <c:pt idx="3822">
                  <c:v>38224.0</c:v>
                </c:pt>
                <c:pt idx="3823">
                  <c:v>38225.0</c:v>
                </c:pt>
                <c:pt idx="3824">
                  <c:v>38226.0</c:v>
                </c:pt>
                <c:pt idx="3825">
                  <c:v>38229.0</c:v>
                </c:pt>
                <c:pt idx="3826">
                  <c:v>38230.0</c:v>
                </c:pt>
                <c:pt idx="3827">
                  <c:v>38231.0</c:v>
                </c:pt>
                <c:pt idx="3828">
                  <c:v>38232.0</c:v>
                </c:pt>
                <c:pt idx="3829">
                  <c:v>38233.0</c:v>
                </c:pt>
                <c:pt idx="3830">
                  <c:v>38236.0</c:v>
                </c:pt>
                <c:pt idx="3831">
                  <c:v>38237.0</c:v>
                </c:pt>
                <c:pt idx="3832">
                  <c:v>38238.0</c:v>
                </c:pt>
                <c:pt idx="3833">
                  <c:v>38239.0</c:v>
                </c:pt>
                <c:pt idx="3834">
                  <c:v>38240.0</c:v>
                </c:pt>
                <c:pt idx="3835">
                  <c:v>38243.0</c:v>
                </c:pt>
                <c:pt idx="3836">
                  <c:v>38244.0</c:v>
                </c:pt>
                <c:pt idx="3837">
                  <c:v>38245.0</c:v>
                </c:pt>
                <c:pt idx="3838">
                  <c:v>38246.0</c:v>
                </c:pt>
                <c:pt idx="3839">
                  <c:v>38247.0</c:v>
                </c:pt>
                <c:pt idx="3840">
                  <c:v>38250.0</c:v>
                </c:pt>
                <c:pt idx="3841">
                  <c:v>38251.0</c:v>
                </c:pt>
                <c:pt idx="3842">
                  <c:v>38252.0</c:v>
                </c:pt>
                <c:pt idx="3843">
                  <c:v>38253.0</c:v>
                </c:pt>
                <c:pt idx="3844">
                  <c:v>38254.0</c:v>
                </c:pt>
                <c:pt idx="3845">
                  <c:v>38257.0</c:v>
                </c:pt>
                <c:pt idx="3846">
                  <c:v>38258.0</c:v>
                </c:pt>
                <c:pt idx="3847">
                  <c:v>38259.0</c:v>
                </c:pt>
                <c:pt idx="3848">
                  <c:v>38260.0</c:v>
                </c:pt>
                <c:pt idx="3849">
                  <c:v>38261.0</c:v>
                </c:pt>
                <c:pt idx="3850">
                  <c:v>38264.0</c:v>
                </c:pt>
                <c:pt idx="3851">
                  <c:v>38265.0</c:v>
                </c:pt>
                <c:pt idx="3852">
                  <c:v>38266.0</c:v>
                </c:pt>
                <c:pt idx="3853">
                  <c:v>38267.0</c:v>
                </c:pt>
                <c:pt idx="3854">
                  <c:v>38268.0</c:v>
                </c:pt>
                <c:pt idx="3855">
                  <c:v>38271.0</c:v>
                </c:pt>
                <c:pt idx="3856">
                  <c:v>38272.0</c:v>
                </c:pt>
                <c:pt idx="3857">
                  <c:v>38273.0</c:v>
                </c:pt>
                <c:pt idx="3858">
                  <c:v>38274.0</c:v>
                </c:pt>
                <c:pt idx="3859">
                  <c:v>38275.0</c:v>
                </c:pt>
                <c:pt idx="3860">
                  <c:v>38278.0</c:v>
                </c:pt>
                <c:pt idx="3861">
                  <c:v>38279.0</c:v>
                </c:pt>
                <c:pt idx="3862">
                  <c:v>38280.0</c:v>
                </c:pt>
                <c:pt idx="3863">
                  <c:v>38281.0</c:v>
                </c:pt>
                <c:pt idx="3864">
                  <c:v>38282.0</c:v>
                </c:pt>
                <c:pt idx="3865">
                  <c:v>38285.0</c:v>
                </c:pt>
                <c:pt idx="3866">
                  <c:v>38286.0</c:v>
                </c:pt>
                <c:pt idx="3867">
                  <c:v>38287.0</c:v>
                </c:pt>
                <c:pt idx="3868">
                  <c:v>38288.0</c:v>
                </c:pt>
                <c:pt idx="3869">
                  <c:v>38289.0</c:v>
                </c:pt>
                <c:pt idx="3870">
                  <c:v>38292.0</c:v>
                </c:pt>
                <c:pt idx="3871">
                  <c:v>38293.0</c:v>
                </c:pt>
                <c:pt idx="3872">
                  <c:v>38294.0</c:v>
                </c:pt>
                <c:pt idx="3873">
                  <c:v>38295.0</c:v>
                </c:pt>
                <c:pt idx="3874">
                  <c:v>38296.0</c:v>
                </c:pt>
                <c:pt idx="3875">
                  <c:v>38299.0</c:v>
                </c:pt>
                <c:pt idx="3876">
                  <c:v>38300.0</c:v>
                </c:pt>
                <c:pt idx="3877">
                  <c:v>38301.0</c:v>
                </c:pt>
                <c:pt idx="3878">
                  <c:v>38302.0</c:v>
                </c:pt>
                <c:pt idx="3879">
                  <c:v>38303.0</c:v>
                </c:pt>
                <c:pt idx="3880">
                  <c:v>38306.0</c:v>
                </c:pt>
                <c:pt idx="3881">
                  <c:v>38307.0</c:v>
                </c:pt>
                <c:pt idx="3882">
                  <c:v>38308.0</c:v>
                </c:pt>
                <c:pt idx="3883">
                  <c:v>38309.0</c:v>
                </c:pt>
                <c:pt idx="3884">
                  <c:v>38310.0</c:v>
                </c:pt>
                <c:pt idx="3885">
                  <c:v>38313.0</c:v>
                </c:pt>
                <c:pt idx="3886">
                  <c:v>38314.0</c:v>
                </c:pt>
                <c:pt idx="3887">
                  <c:v>38315.0</c:v>
                </c:pt>
                <c:pt idx="3888">
                  <c:v>38316.0</c:v>
                </c:pt>
                <c:pt idx="3889">
                  <c:v>38317.0</c:v>
                </c:pt>
                <c:pt idx="3890">
                  <c:v>38320.0</c:v>
                </c:pt>
                <c:pt idx="3891">
                  <c:v>38321.0</c:v>
                </c:pt>
                <c:pt idx="3892">
                  <c:v>38322.0</c:v>
                </c:pt>
                <c:pt idx="3893">
                  <c:v>38323.0</c:v>
                </c:pt>
                <c:pt idx="3894">
                  <c:v>38324.0</c:v>
                </c:pt>
                <c:pt idx="3895">
                  <c:v>38327.0</c:v>
                </c:pt>
                <c:pt idx="3896">
                  <c:v>38328.0</c:v>
                </c:pt>
                <c:pt idx="3897">
                  <c:v>38329.0</c:v>
                </c:pt>
                <c:pt idx="3898">
                  <c:v>38330.0</c:v>
                </c:pt>
                <c:pt idx="3899">
                  <c:v>38331.0</c:v>
                </c:pt>
                <c:pt idx="3900">
                  <c:v>38334.0</c:v>
                </c:pt>
                <c:pt idx="3901">
                  <c:v>38335.0</c:v>
                </c:pt>
                <c:pt idx="3902">
                  <c:v>38336.0</c:v>
                </c:pt>
                <c:pt idx="3903">
                  <c:v>38337.0</c:v>
                </c:pt>
                <c:pt idx="3904">
                  <c:v>38338.0</c:v>
                </c:pt>
                <c:pt idx="3905">
                  <c:v>38341.0</c:v>
                </c:pt>
                <c:pt idx="3906">
                  <c:v>38342.0</c:v>
                </c:pt>
                <c:pt idx="3907">
                  <c:v>38343.0</c:v>
                </c:pt>
                <c:pt idx="3908">
                  <c:v>38344.0</c:v>
                </c:pt>
                <c:pt idx="3909">
                  <c:v>38345.0</c:v>
                </c:pt>
                <c:pt idx="3910">
                  <c:v>38348.0</c:v>
                </c:pt>
                <c:pt idx="3911">
                  <c:v>38349.0</c:v>
                </c:pt>
                <c:pt idx="3912">
                  <c:v>38350.0</c:v>
                </c:pt>
                <c:pt idx="3913">
                  <c:v>38351.0</c:v>
                </c:pt>
                <c:pt idx="3914">
                  <c:v>38352.0</c:v>
                </c:pt>
                <c:pt idx="3915">
                  <c:v>38355.0</c:v>
                </c:pt>
                <c:pt idx="3916">
                  <c:v>38356.0</c:v>
                </c:pt>
                <c:pt idx="3917">
                  <c:v>38357.0</c:v>
                </c:pt>
                <c:pt idx="3918">
                  <c:v>38358.0</c:v>
                </c:pt>
                <c:pt idx="3919">
                  <c:v>38359.0</c:v>
                </c:pt>
                <c:pt idx="3920">
                  <c:v>38362.0</c:v>
                </c:pt>
                <c:pt idx="3921">
                  <c:v>38363.0</c:v>
                </c:pt>
                <c:pt idx="3922">
                  <c:v>38364.0</c:v>
                </c:pt>
                <c:pt idx="3923">
                  <c:v>38365.0</c:v>
                </c:pt>
                <c:pt idx="3924">
                  <c:v>38366.0</c:v>
                </c:pt>
                <c:pt idx="3925">
                  <c:v>38369.0</c:v>
                </c:pt>
                <c:pt idx="3926">
                  <c:v>38370.0</c:v>
                </c:pt>
                <c:pt idx="3927">
                  <c:v>38371.0</c:v>
                </c:pt>
                <c:pt idx="3928">
                  <c:v>38372.0</c:v>
                </c:pt>
                <c:pt idx="3929">
                  <c:v>38373.0</c:v>
                </c:pt>
                <c:pt idx="3930">
                  <c:v>38376.0</c:v>
                </c:pt>
                <c:pt idx="3931">
                  <c:v>38377.0</c:v>
                </c:pt>
                <c:pt idx="3932">
                  <c:v>38378.0</c:v>
                </c:pt>
                <c:pt idx="3933">
                  <c:v>38379.0</c:v>
                </c:pt>
                <c:pt idx="3934">
                  <c:v>38380.0</c:v>
                </c:pt>
                <c:pt idx="3935">
                  <c:v>38383.0</c:v>
                </c:pt>
                <c:pt idx="3936">
                  <c:v>38384.0</c:v>
                </c:pt>
                <c:pt idx="3937">
                  <c:v>38385.0</c:v>
                </c:pt>
                <c:pt idx="3938">
                  <c:v>38386.0</c:v>
                </c:pt>
                <c:pt idx="3939">
                  <c:v>38387.0</c:v>
                </c:pt>
                <c:pt idx="3940">
                  <c:v>38390.0</c:v>
                </c:pt>
                <c:pt idx="3941">
                  <c:v>38391.0</c:v>
                </c:pt>
                <c:pt idx="3942">
                  <c:v>38392.0</c:v>
                </c:pt>
                <c:pt idx="3943">
                  <c:v>38393.0</c:v>
                </c:pt>
                <c:pt idx="3944">
                  <c:v>38394.0</c:v>
                </c:pt>
                <c:pt idx="3945">
                  <c:v>38397.0</c:v>
                </c:pt>
                <c:pt idx="3946">
                  <c:v>38398.0</c:v>
                </c:pt>
                <c:pt idx="3947">
                  <c:v>38399.0</c:v>
                </c:pt>
                <c:pt idx="3948">
                  <c:v>38400.0</c:v>
                </c:pt>
                <c:pt idx="3949">
                  <c:v>38401.0</c:v>
                </c:pt>
                <c:pt idx="3950">
                  <c:v>38404.0</c:v>
                </c:pt>
                <c:pt idx="3951">
                  <c:v>38405.0</c:v>
                </c:pt>
                <c:pt idx="3952">
                  <c:v>38406.0</c:v>
                </c:pt>
                <c:pt idx="3953">
                  <c:v>38407.0</c:v>
                </c:pt>
                <c:pt idx="3954">
                  <c:v>38408.0</c:v>
                </c:pt>
                <c:pt idx="3955">
                  <c:v>38411.0</c:v>
                </c:pt>
                <c:pt idx="3956">
                  <c:v>38412.0</c:v>
                </c:pt>
                <c:pt idx="3957">
                  <c:v>38413.0</c:v>
                </c:pt>
                <c:pt idx="3958">
                  <c:v>38414.0</c:v>
                </c:pt>
                <c:pt idx="3959">
                  <c:v>38415.0</c:v>
                </c:pt>
                <c:pt idx="3960">
                  <c:v>38418.0</c:v>
                </c:pt>
                <c:pt idx="3961">
                  <c:v>38419.0</c:v>
                </c:pt>
                <c:pt idx="3962">
                  <c:v>38420.0</c:v>
                </c:pt>
                <c:pt idx="3963">
                  <c:v>38421.0</c:v>
                </c:pt>
                <c:pt idx="3964">
                  <c:v>38422.0</c:v>
                </c:pt>
                <c:pt idx="3965">
                  <c:v>38425.0</c:v>
                </c:pt>
                <c:pt idx="3966">
                  <c:v>38426.0</c:v>
                </c:pt>
                <c:pt idx="3967">
                  <c:v>38427.0</c:v>
                </c:pt>
                <c:pt idx="3968">
                  <c:v>38428.0</c:v>
                </c:pt>
                <c:pt idx="3969">
                  <c:v>38429.0</c:v>
                </c:pt>
                <c:pt idx="3970">
                  <c:v>38432.0</c:v>
                </c:pt>
                <c:pt idx="3971">
                  <c:v>38433.0</c:v>
                </c:pt>
                <c:pt idx="3972">
                  <c:v>38434.0</c:v>
                </c:pt>
                <c:pt idx="3973">
                  <c:v>38435.0</c:v>
                </c:pt>
                <c:pt idx="3974">
                  <c:v>38436.0</c:v>
                </c:pt>
                <c:pt idx="3975">
                  <c:v>38439.0</c:v>
                </c:pt>
                <c:pt idx="3976">
                  <c:v>38440.0</c:v>
                </c:pt>
                <c:pt idx="3977">
                  <c:v>38441.0</c:v>
                </c:pt>
                <c:pt idx="3978">
                  <c:v>38442.0</c:v>
                </c:pt>
                <c:pt idx="3979">
                  <c:v>38443.0</c:v>
                </c:pt>
                <c:pt idx="3980">
                  <c:v>38446.0</c:v>
                </c:pt>
                <c:pt idx="3981">
                  <c:v>38447.0</c:v>
                </c:pt>
                <c:pt idx="3982">
                  <c:v>38448.0</c:v>
                </c:pt>
                <c:pt idx="3983">
                  <c:v>38449.0</c:v>
                </c:pt>
                <c:pt idx="3984">
                  <c:v>38450.0</c:v>
                </c:pt>
                <c:pt idx="3985">
                  <c:v>38453.0</c:v>
                </c:pt>
                <c:pt idx="3986">
                  <c:v>38454.0</c:v>
                </c:pt>
                <c:pt idx="3987">
                  <c:v>38455.0</c:v>
                </c:pt>
                <c:pt idx="3988">
                  <c:v>38456.0</c:v>
                </c:pt>
                <c:pt idx="3989">
                  <c:v>38457.0</c:v>
                </c:pt>
                <c:pt idx="3990">
                  <c:v>38460.0</c:v>
                </c:pt>
                <c:pt idx="3991">
                  <c:v>38461.0</c:v>
                </c:pt>
                <c:pt idx="3992">
                  <c:v>38462.0</c:v>
                </c:pt>
                <c:pt idx="3993">
                  <c:v>38463.0</c:v>
                </c:pt>
                <c:pt idx="3994">
                  <c:v>38464.0</c:v>
                </c:pt>
                <c:pt idx="3995">
                  <c:v>38467.0</c:v>
                </c:pt>
                <c:pt idx="3996">
                  <c:v>38468.0</c:v>
                </c:pt>
                <c:pt idx="3997">
                  <c:v>38469.0</c:v>
                </c:pt>
                <c:pt idx="3998">
                  <c:v>38470.0</c:v>
                </c:pt>
                <c:pt idx="3999">
                  <c:v>38471.0</c:v>
                </c:pt>
                <c:pt idx="4000">
                  <c:v>38474.0</c:v>
                </c:pt>
                <c:pt idx="4001">
                  <c:v>38475.0</c:v>
                </c:pt>
                <c:pt idx="4002">
                  <c:v>38476.0</c:v>
                </c:pt>
                <c:pt idx="4003">
                  <c:v>38477.0</c:v>
                </c:pt>
                <c:pt idx="4004">
                  <c:v>38478.0</c:v>
                </c:pt>
                <c:pt idx="4005">
                  <c:v>38481.0</c:v>
                </c:pt>
                <c:pt idx="4006">
                  <c:v>38482.0</c:v>
                </c:pt>
                <c:pt idx="4007">
                  <c:v>38483.0</c:v>
                </c:pt>
                <c:pt idx="4008">
                  <c:v>38484.0</c:v>
                </c:pt>
                <c:pt idx="4009">
                  <c:v>38485.0</c:v>
                </c:pt>
                <c:pt idx="4010">
                  <c:v>38488.0</c:v>
                </c:pt>
                <c:pt idx="4011">
                  <c:v>38489.0</c:v>
                </c:pt>
                <c:pt idx="4012">
                  <c:v>38490.0</c:v>
                </c:pt>
                <c:pt idx="4013">
                  <c:v>38491.0</c:v>
                </c:pt>
                <c:pt idx="4014">
                  <c:v>38492.0</c:v>
                </c:pt>
                <c:pt idx="4015">
                  <c:v>38495.0</c:v>
                </c:pt>
                <c:pt idx="4016">
                  <c:v>38496.0</c:v>
                </c:pt>
                <c:pt idx="4017">
                  <c:v>38497.0</c:v>
                </c:pt>
                <c:pt idx="4018">
                  <c:v>38498.0</c:v>
                </c:pt>
                <c:pt idx="4019">
                  <c:v>38499.0</c:v>
                </c:pt>
                <c:pt idx="4020">
                  <c:v>38502.0</c:v>
                </c:pt>
                <c:pt idx="4021">
                  <c:v>38503.0</c:v>
                </c:pt>
                <c:pt idx="4022">
                  <c:v>38504.0</c:v>
                </c:pt>
                <c:pt idx="4023">
                  <c:v>38505.0</c:v>
                </c:pt>
                <c:pt idx="4024">
                  <c:v>38506.0</c:v>
                </c:pt>
                <c:pt idx="4025">
                  <c:v>38509.0</c:v>
                </c:pt>
                <c:pt idx="4026">
                  <c:v>38510.0</c:v>
                </c:pt>
                <c:pt idx="4027">
                  <c:v>38511.0</c:v>
                </c:pt>
                <c:pt idx="4028">
                  <c:v>38512.0</c:v>
                </c:pt>
                <c:pt idx="4029">
                  <c:v>38513.0</c:v>
                </c:pt>
                <c:pt idx="4030">
                  <c:v>38516.0</c:v>
                </c:pt>
                <c:pt idx="4031">
                  <c:v>38517.0</c:v>
                </c:pt>
                <c:pt idx="4032">
                  <c:v>38518.0</c:v>
                </c:pt>
                <c:pt idx="4033">
                  <c:v>38519.0</c:v>
                </c:pt>
                <c:pt idx="4034">
                  <c:v>38520.0</c:v>
                </c:pt>
                <c:pt idx="4035">
                  <c:v>38523.0</c:v>
                </c:pt>
                <c:pt idx="4036">
                  <c:v>38524.0</c:v>
                </c:pt>
                <c:pt idx="4037">
                  <c:v>38525.0</c:v>
                </c:pt>
                <c:pt idx="4038">
                  <c:v>38526.0</c:v>
                </c:pt>
                <c:pt idx="4039">
                  <c:v>38527.0</c:v>
                </c:pt>
                <c:pt idx="4040">
                  <c:v>38530.0</c:v>
                </c:pt>
                <c:pt idx="4041">
                  <c:v>38531.0</c:v>
                </c:pt>
                <c:pt idx="4042">
                  <c:v>38532.0</c:v>
                </c:pt>
                <c:pt idx="4043">
                  <c:v>38533.0</c:v>
                </c:pt>
                <c:pt idx="4044">
                  <c:v>38534.0</c:v>
                </c:pt>
                <c:pt idx="4045">
                  <c:v>38537.0</c:v>
                </c:pt>
                <c:pt idx="4046">
                  <c:v>38538.0</c:v>
                </c:pt>
                <c:pt idx="4047">
                  <c:v>38539.0</c:v>
                </c:pt>
                <c:pt idx="4048">
                  <c:v>38540.0</c:v>
                </c:pt>
                <c:pt idx="4049">
                  <c:v>38541.0</c:v>
                </c:pt>
                <c:pt idx="4050">
                  <c:v>38544.0</c:v>
                </c:pt>
                <c:pt idx="4051">
                  <c:v>38545.0</c:v>
                </c:pt>
                <c:pt idx="4052">
                  <c:v>38546.0</c:v>
                </c:pt>
                <c:pt idx="4053">
                  <c:v>38547.0</c:v>
                </c:pt>
                <c:pt idx="4054">
                  <c:v>38548.0</c:v>
                </c:pt>
                <c:pt idx="4055">
                  <c:v>38551.0</c:v>
                </c:pt>
                <c:pt idx="4056">
                  <c:v>38552.0</c:v>
                </c:pt>
                <c:pt idx="4057">
                  <c:v>38553.0</c:v>
                </c:pt>
                <c:pt idx="4058">
                  <c:v>38554.0</c:v>
                </c:pt>
                <c:pt idx="4059">
                  <c:v>38555.0</c:v>
                </c:pt>
                <c:pt idx="4060">
                  <c:v>38558.0</c:v>
                </c:pt>
                <c:pt idx="4061">
                  <c:v>38559.0</c:v>
                </c:pt>
                <c:pt idx="4062">
                  <c:v>38560.0</c:v>
                </c:pt>
                <c:pt idx="4063">
                  <c:v>38561.0</c:v>
                </c:pt>
                <c:pt idx="4064">
                  <c:v>38562.0</c:v>
                </c:pt>
                <c:pt idx="4065">
                  <c:v>38565.0</c:v>
                </c:pt>
                <c:pt idx="4066">
                  <c:v>38566.0</c:v>
                </c:pt>
                <c:pt idx="4067">
                  <c:v>38567.0</c:v>
                </c:pt>
                <c:pt idx="4068">
                  <c:v>38568.0</c:v>
                </c:pt>
                <c:pt idx="4069">
                  <c:v>38569.0</c:v>
                </c:pt>
                <c:pt idx="4070">
                  <c:v>38572.0</c:v>
                </c:pt>
                <c:pt idx="4071">
                  <c:v>38573.0</c:v>
                </c:pt>
                <c:pt idx="4072">
                  <c:v>38574.0</c:v>
                </c:pt>
                <c:pt idx="4073">
                  <c:v>38575.0</c:v>
                </c:pt>
                <c:pt idx="4074">
                  <c:v>38576.0</c:v>
                </c:pt>
                <c:pt idx="4075">
                  <c:v>38579.0</c:v>
                </c:pt>
                <c:pt idx="4076">
                  <c:v>38580.0</c:v>
                </c:pt>
                <c:pt idx="4077">
                  <c:v>38581.0</c:v>
                </c:pt>
                <c:pt idx="4078">
                  <c:v>38582.0</c:v>
                </c:pt>
                <c:pt idx="4079">
                  <c:v>38583.0</c:v>
                </c:pt>
                <c:pt idx="4080">
                  <c:v>38586.0</c:v>
                </c:pt>
                <c:pt idx="4081">
                  <c:v>38587.0</c:v>
                </c:pt>
                <c:pt idx="4082">
                  <c:v>38588.0</c:v>
                </c:pt>
                <c:pt idx="4083">
                  <c:v>38589.0</c:v>
                </c:pt>
                <c:pt idx="4084">
                  <c:v>38590.0</c:v>
                </c:pt>
                <c:pt idx="4085">
                  <c:v>38593.0</c:v>
                </c:pt>
                <c:pt idx="4086">
                  <c:v>38594.0</c:v>
                </c:pt>
                <c:pt idx="4087">
                  <c:v>38595.0</c:v>
                </c:pt>
                <c:pt idx="4088">
                  <c:v>38596.0</c:v>
                </c:pt>
                <c:pt idx="4089">
                  <c:v>38597.0</c:v>
                </c:pt>
                <c:pt idx="4090">
                  <c:v>38600.0</c:v>
                </c:pt>
                <c:pt idx="4091">
                  <c:v>38601.0</c:v>
                </c:pt>
                <c:pt idx="4092">
                  <c:v>38602.0</c:v>
                </c:pt>
                <c:pt idx="4093">
                  <c:v>38603.0</c:v>
                </c:pt>
                <c:pt idx="4094">
                  <c:v>38604.0</c:v>
                </c:pt>
                <c:pt idx="4095">
                  <c:v>38607.0</c:v>
                </c:pt>
                <c:pt idx="4096">
                  <c:v>38608.0</c:v>
                </c:pt>
                <c:pt idx="4097">
                  <c:v>38609.0</c:v>
                </c:pt>
                <c:pt idx="4098">
                  <c:v>38610.0</c:v>
                </c:pt>
                <c:pt idx="4099">
                  <c:v>38611.0</c:v>
                </c:pt>
                <c:pt idx="4100">
                  <c:v>38614.0</c:v>
                </c:pt>
                <c:pt idx="4101">
                  <c:v>38615.0</c:v>
                </c:pt>
                <c:pt idx="4102">
                  <c:v>38616.0</c:v>
                </c:pt>
                <c:pt idx="4103">
                  <c:v>38617.0</c:v>
                </c:pt>
                <c:pt idx="4104">
                  <c:v>38618.0</c:v>
                </c:pt>
                <c:pt idx="4105">
                  <c:v>38621.0</c:v>
                </c:pt>
                <c:pt idx="4106">
                  <c:v>38622.0</c:v>
                </c:pt>
                <c:pt idx="4107">
                  <c:v>38623.0</c:v>
                </c:pt>
                <c:pt idx="4108">
                  <c:v>38624.0</c:v>
                </c:pt>
                <c:pt idx="4109">
                  <c:v>38625.0</c:v>
                </c:pt>
                <c:pt idx="4110">
                  <c:v>38628.0</c:v>
                </c:pt>
                <c:pt idx="4111">
                  <c:v>38629.0</c:v>
                </c:pt>
                <c:pt idx="4112">
                  <c:v>38630.0</c:v>
                </c:pt>
                <c:pt idx="4113">
                  <c:v>38631.0</c:v>
                </c:pt>
                <c:pt idx="4114">
                  <c:v>38632.0</c:v>
                </c:pt>
                <c:pt idx="4115">
                  <c:v>38635.0</c:v>
                </c:pt>
                <c:pt idx="4116">
                  <c:v>38636.0</c:v>
                </c:pt>
                <c:pt idx="4117">
                  <c:v>38637.0</c:v>
                </c:pt>
                <c:pt idx="4118">
                  <c:v>38638.0</c:v>
                </c:pt>
                <c:pt idx="4119">
                  <c:v>38639.0</c:v>
                </c:pt>
                <c:pt idx="4120">
                  <c:v>38642.0</c:v>
                </c:pt>
                <c:pt idx="4121">
                  <c:v>38643.0</c:v>
                </c:pt>
                <c:pt idx="4122">
                  <c:v>38644.0</c:v>
                </c:pt>
                <c:pt idx="4123">
                  <c:v>38645.0</c:v>
                </c:pt>
                <c:pt idx="4124">
                  <c:v>38646.0</c:v>
                </c:pt>
                <c:pt idx="4125">
                  <c:v>38649.0</c:v>
                </c:pt>
                <c:pt idx="4126">
                  <c:v>38650.0</c:v>
                </c:pt>
                <c:pt idx="4127">
                  <c:v>38651.0</c:v>
                </c:pt>
                <c:pt idx="4128">
                  <c:v>38652.0</c:v>
                </c:pt>
                <c:pt idx="4129">
                  <c:v>38653.0</c:v>
                </c:pt>
                <c:pt idx="4130">
                  <c:v>38656.0</c:v>
                </c:pt>
                <c:pt idx="4131">
                  <c:v>38657.0</c:v>
                </c:pt>
                <c:pt idx="4132">
                  <c:v>38658.0</c:v>
                </c:pt>
                <c:pt idx="4133">
                  <c:v>38659.0</c:v>
                </c:pt>
                <c:pt idx="4134">
                  <c:v>38660.0</c:v>
                </c:pt>
                <c:pt idx="4135">
                  <c:v>38663.0</c:v>
                </c:pt>
                <c:pt idx="4136">
                  <c:v>38664.0</c:v>
                </c:pt>
                <c:pt idx="4137">
                  <c:v>38665.0</c:v>
                </c:pt>
                <c:pt idx="4138">
                  <c:v>38666.0</c:v>
                </c:pt>
                <c:pt idx="4139">
                  <c:v>38667.0</c:v>
                </c:pt>
                <c:pt idx="4140">
                  <c:v>38670.0</c:v>
                </c:pt>
                <c:pt idx="4141">
                  <c:v>38671.0</c:v>
                </c:pt>
                <c:pt idx="4142">
                  <c:v>38672.0</c:v>
                </c:pt>
                <c:pt idx="4143">
                  <c:v>38673.0</c:v>
                </c:pt>
                <c:pt idx="4144">
                  <c:v>38674.0</c:v>
                </c:pt>
                <c:pt idx="4145">
                  <c:v>38677.0</c:v>
                </c:pt>
                <c:pt idx="4146">
                  <c:v>38678.0</c:v>
                </c:pt>
                <c:pt idx="4147">
                  <c:v>38679.0</c:v>
                </c:pt>
                <c:pt idx="4148">
                  <c:v>38680.0</c:v>
                </c:pt>
                <c:pt idx="4149">
                  <c:v>38681.0</c:v>
                </c:pt>
                <c:pt idx="4150">
                  <c:v>38684.0</c:v>
                </c:pt>
                <c:pt idx="4151">
                  <c:v>38685.0</c:v>
                </c:pt>
                <c:pt idx="4152">
                  <c:v>38686.0</c:v>
                </c:pt>
                <c:pt idx="4153">
                  <c:v>38687.0</c:v>
                </c:pt>
                <c:pt idx="4154">
                  <c:v>38688.0</c:v>
                </c:pt>
                <c:pt idx="4155">
                  <c:v>38691.0</c:v>
                </c:pt>
                <c:pt idx="4156">
                  <c:v>38692.0</c:v>
                </c:pt>
                <c:pt idx="4157">
                  <c:v>38693.0</c:v>
                </c:pt>
                <c:pt idx="4158">
                  <c:v>38694.0</c:v>
                </c:pt>
                <c:pt idx="4159">
                  <c:v>38695.0</c:v>
                </c:pt>
                <c:pt idx="4160">
                  <c:v>38698.0</c:v>
                </c:pt>
                <c:pt idx="4161">
                  <c:v>38699.0</c:v>
                </c:pt>
                <c:pt idx="4162">
                  <c:v>38700.0</c:v>
                </c:pt>
                <c:pt idx="4163">
                  <c:v>38701.0</c:v>
                </c:pt>
                <c:pt idx="4164">
                  <c:v>38702.0</c:v>
                </c:pt>
                <c:pt idx="4165">
                  <c:v>38705.0</c:v>
                </c:pt>
                <c:pt idx="4166">
                  <c:v>38706.0</c:v>
                </c:pt>
                <c:pt idx="4167">
                  <c:v>38707.0</c:v>
                </c:pt>
                <c:pt idx="4168">
                  <c:v>38708.0</c:v>
                </c:pt>
                <c:pt idx="4169">
                  <c:v>38709.0</c:v>
                </c:pt>
                <c:pt idx="4170">
                  <c:v>38712.0</c:v>
                </c:pt>
                <c:pt idx="4171">
                  <c:v>38713.0</c:v>
                </c:pt>
                <c:pt idx="4172">
                  <c:v>38714.0</c:v>
                </c:pt>
                <c:pt idx="4173">
                  <c:v>38715.0</c:v>
                </c:pt>
                <c:pt idx="4174">
                  <c:v>38716.0</c:v>
                </c:pt>
                <c:pt idx="4175">
                  <c:v>38719.0</c:v>
                </c:pt>
                <c:pt idx="4176">
                  <c:v>38720.0</c:v>
                </c:pt>
                <c:pt idx="4177">
                  <c:v>38721.0</c:v>
                </c:pt>
                <c:pt idx="4178">
                  <c:v>38722.0</c:v>
                </c:pt>
                <c:pt idx="4179">
                  <c:v>38723.0</c:v>
                </c:pt>
                <c:pt idx="4180">
                  <c:v>38726.0</c:v>
                </c:pt>
                <c:pt idx="4181">
                  <c:v>38727.0</c:v>
                </c:pt>
                <c:pt idx="4182">
                  <c:v>38728.0</c:v>
                </c:pt>
                <c:pt idx="4183">
                  <c:v>38729.0</c:v>
                </c:pt>
                <c:pt idx="4184">
                  <c:v>38730.0</c:v>
                </c:pt>
                <c:pt idx="4185">
                  <c:v>38733.0</c:v>
                </c:pt>
                <c:pt idx="4186">
                  <c:v>38734.0</c:v>
                </c:pt>
                <c:pt idx="4187">
                  <c:v>38735.0</c:v>
                </c:pt>
                <c:pt idx="4188">
                  <c:v>38736.0</c:v>
                </c:pt>
                <c:pt idx="4189">
                  <c:v>38737.0</c:v>
                </c:pt>
                <c:pt idx="4190">
                  <c:v>38740.0</c:v>
                </c:pt>
                <c:pt idx="4191">
                  <c:v>38741.0</c:v>
                </c:pt>
                <c:pt idx="4192">
                  <c:v>38742.0</c:v>
                </c:pt>
                <c:pt idx="4193">
                  <c:v>38743.0</c:v>
                </c:pt>
                <c:pt idx="4194">
                  <c:v>38744.0</c:v>
                </c:pt>
                <c:pt idx="4195">
                  <c:v>38747.0</c:v>
                </c:pt>
                <c:pt idx="4196">
                  <c:v>38748.0</c:v>
                </c:pt>
                <c:pt idx="4197">
                  <c:v>38749.0</c:v>
                </c:pt>
                <c:pt idx="4198">
                  <c:v>38750.0</c:v>
                </c:pt>
                <c:pt idx="4199">
                  <c:v>38751.0</c:v>
                </c:pt>
                <c:pt idx="4200">
                  <c:v>38754.0</c:v>
                </c:pt>
                <c:pt idx="4201">
                  <c:v>38755.0</c:v>
                </c:pt>
                <c:pt idx="4202">
                  <c:v>38756.0</c:v>
                </c:pt>
                <c:pt idx="4203">
                  <c:v>38757.0</c:v>
                </c:pt>
                <c:pt idx="4204">
                  <c:v>38758.0</c:v>
                </c:pt>
                <c:pt idx="4205">
                  <c:v>38761.0</c:v>
                </c:pt>
                <c:pt idx="4206">
                  <c:v>38762.0</c:v>
                </c:pt>
                <c:pt idx="4207">
                  <c:v>38763.0</c:v>
                </c:pt>
                <c:pt idx="4208">
                  <c:v>38764.0</c:v>
                </c:pt>
                <c:pt idx="4209">
                  <c:v>38765.0</c:v>
                </c:pt>
                <c:pt idx="4210">
                  <c:v>38768.0</c:v>
                </c:pt>
                <c:pt idx="4211">
                  <c:v>38769.0</c:v>
                </c:pt>
                <c:pt idx="4212">
                  <c:v>38770.0</c:v>
                </c:pt>
                <c:pt idx="4213">
                  <c:v>38771.0</c:v>
                </c:pt>
                <c:pt idx="4214">
                  <c:v>38772.0</c:v>
                </c:pt>
                <c:pt idx="4215">
                  <c:v>38775.0</c:v>
                </c:pt>
                <c:pt idx="4216">
                  <c:v>38776.0</c:v>
                </c:pt>
                <c:pt idx="4217">
                  <c:v>38777.0</c:v>
                </c:pt>
                <c:pt idx="4218">
                  <c:v>38778.0</c:v>
                </c:pt>
                <c:pt idx="4219">
                  <c:v>38779.0</c:v>
                </c:pt>
                <c:pt idx="4220">
                  <c:v>38782.0</c:v>
                </c:pt>
                <c:pt idx="4221">
                  <c:v>38783.0</c:v>
                </c:pt>
                <c:pt idx="4222">
                  <c:v>38784.0</c:v>
                </c:pt>
                <c:pt idx="4223">
                  <c:v>38785.0</c:v>
                </c:pt>
                <c:pt idx="4224">
                  <c:v>38786.0</c:v>
                </c:pt>
                <c:pt idx="4225">
                  <c:v>38789.0</c:v>
                </c:pt>
                <c:pt idx="4226">
                  <c:v>38790.0</c:v>
                </c:pt>
                <c:pt idx="4227">
                  <c:v>38791.0</c:v>
                </c:pt>
                <c:pt idx="4228">
                  <c:v>38792.0</c:v>
                </c:pt>
                <c:pt idx="4229">
                  <c:v>38793.0</c:v>
                </c:pt>
                <c:pt idx="4230">
                  <c:v>38796.0</c:v>
                </c:pt>
                <c:pt idx="4231">
                  <c:v>38797.0</c:v>
                </c:pt>
                <c:pt idx="4232">
                  <c:v>38798.0</c:v>
                </c:pt>
                <c:pt idx="4233">
                  <c:v>38799.0</c:v>
                </c:pt>
                <c:pt idx="4234">
                  <c:v>38800.0</c:v>
                </c:pt>
                <c:pt idx="4235">
                  <c:v>38803.0</c:v>
                </c:pt>
                <c:pt idx="4236">
                  <c:v>38804.0</c:v>
                </c:pt>
                <c:pt idx="4237">
                  <c:v>38805.0</c:v>
                </c:pt>
                <c:pt idx="4238">
                  <c:v>38806.0</c:v>
                </c:pt>
                <c:pt idx="4239">
                  <c:v>38807.0</c:v>
                </c:pt>
                <c:pt idx="4240">
                  <c:v>38810.0</c:v>
                </c:pt>
                <c:pt idx="4241">
                  <c:v>38811.0</c:v>
                </c:pt>
                <c:pt idx="4242">
                  <c:v>38812.0</c:v>
                </c:pt>
                <c:pt idx="4243">
                  <c:v>38813.0</c:v>
                </c:pt>
                <c:pt idx="4244">
                  <c:v>38814.0</c:v>
                </c:pt>
                <c:pt idx="4245">
                  <c:v>38817.0</c:v>
                </c:pt>
                <c:pt idx="4246">
                  <c:v>38818.0</c:v>
                </c:pt>
                <c:pt idx="4247">
                  <c:v>38819.0</c:v>
                </c:pt>
                <c:pt idx="4248">
                  <c:v>38820.0</c:v>
                </c:pt>
                <c:pt idx="4249">
                  <c:v>38821.0</c:v>
                </c:pt>
                <c:pt idx="4250">
                  <c:v>38824.0</c:v>
                </c:pt>
                <c:pt idx="4251">
                  <c:v>38825.0</c:v>
                </c:pt>
                <c:pt idx="4252">
                  <c:v>38826.0</c:v>
                </c:pt>
                <c:pt idx="4253">
                  <c:v>38827.0</c:v>
                </c:pt>
                <c:pt idx="4254">
                  <c:v>38828.0</c:v>
                </c:pt>
                <c:pt idx="4255">
                  <c:v>38831.0</c:v>
                </c:pt>
                <c:pt idx="4256">
                  <c:v>38832.0</c:v>
                </c:pt>
                <c:pt idx="4257">
                  <c:v>38833.0</c:v>
                </c:pt>
                <c:pt idx="4258">
                  <c:v>38834.0</c:v>
                </c:pt>
                <c:pt idx="4259">
                  <c:v>38835.0</c:v>
                </c:pt>
                <c:pt idx="4260">
                  <c:v>38838.0</c:v>
                </c:pt>
                <c:pt idx="4261">
                  <c:v>38839.0</c:v>
                </c:pt>
                <c:pt idx="4262">
                  <c:v>38840.0</c:v>
                </c:pt>
                <c:pt idx="4263">
                  <c:v>38841.0</c:v>
                </c:pt>
                <c:pt idx="4264">
                  <c:v>38842.0</c:v>
                </c:pt>
                <c:pt idx="4265">
                  <c:v>38845.0</c:v>
                </c:pt>
                <c:pt idx="4266">
                  <c:v>38846.0</c:v>
                </c:pt>
                <c:pt idx="4267">
                  <c:v>38847.0</c:v>
                </c:pt>
                <c:pt idx="4268">
                  <c:v>38848.0</c:v>
                </c:pt>
                <c:pt idx="4269">
                  <c:v>38849.0</c:v>
                </c:pt>
                <c:pt idx="4270">
                  <c:v>38852.0</c:v>
                </c:pt>
                <c:pt idx="4271">
                  <c:v>38853.0</c:v>
                </c:pt>
                <c:pt idx="4272">
                  <c:v>38854.0</c:v>
                </c:pt>
                <c:pt idx="4273">
                  <c:v>38855.0</c:v>
                </c:pt>
                <c:pt idx="4274">
                  <c:v>38856.0</c:v>
                </c:pt>
                <c:pt idx="4275">
                  <c:v>38859.0</c:v>
                </c:pt>
                <c:pt idx="4276">
                  <c:v>38860.0</c:v>
                </c:pt>
                <c:pt idx="4277">
                  <c:v>38861.0</c:v>
                </c:pt>
                <c:pt idx="4278">
                  <c:v>38862.0</c:v>
                </c:pt>
                <c:pt idx="4279">
                  <c:v>38863.0</c:v>
                </c:pt>
                <c:pt idx="4280">
                  <c:v>38866.0</c:v>
                </c:pt>
                <c:pt idx="4281">
                  <c:v>38867.0</c:v>
                </c:pt>
                <c:pt idx="4282">
                  <c:v>38868.0</c:v>
                </c:pt>
                <c:pt idx="4283">
                  <c:v>38869.0</c:v>
                </c:pt>
                <c:pt idx="4284">
                  <c:v>38870.0</c:v>
                </c:pt>
                <c:pt idx="4285">
                  <c:v>38873.0</c:v>
                </c:pt>
                <c:pt idx="4286">
                  <c:v>38874.0</c:v>
                </c:pt>
                <c:pt idx="4287">
                  <c:v>38875.0</c:v>
                </c:pt>
                <c:pt idx="4288">
                  <c:v>38876.0</c:v>
                </c:pt>
                <c:pt idx="4289">
                  <c:v>38877.0</c:v>
                </c:pt>
                <c:pt idx="4290">
                  <c:v>38880.0</c:v>
                </c:pt>
                <c:pt idx="4291">
                  <c:v>38881.0</c:v>
                </c:pt>
                <c:pt idx="4292">
                  <c:v>38882.0</c:v>
                </c:pt>
                <c:pt idx="4293">
                  <c:v>38883.0</c:v>
                </c:pt>
                <c:pt idx="4294">
                  <c:v>38884.0</c:v>
                </c:pt>
                <c:pt idx="4295">
                  <c:v>38887.0</c:v>
                </c:pt>
                <c:pt idx="4296">
                  <c:v>38888.0</c:v>
                </c:pt>
                <c:pt idx="4297">
                  <c:v>38889.0</c:v>
                </c:pt>
                <c:pt idx="4298">
                  <c:v>38890.0</c:v>
                </c:pt>
                <c:pt idx="4299">
                  <c:v>38891.0</c:v>
                </c:pt>
                <c:pt idx="4300">
                  <c:v>38894.0</c:v>
                </c:pt>
                <c:pt idx="4301">
                  <c:v>38895.0</c:v>
                </c:pt>
                <c:pt idx="4302">
                  <c:v>38896.0</c:v>
                </c:pt>
                <c:pt idx="4303">
                  <c:v>38897.0</c:v>
                </c:pt>
                <c:pt idx="4304">
                  <c:v>38898.0</c:v>
                </c:pt>
                <c:pt idx="4305">
                  <c:v>38901.0</c:v>
                </c:pt>
                <c:pt idx="4306">
                  <c:v>38902.0</c:v>
                </c:pt>
                <c:pt idx="4307">
                  <c:v>38903.0</c:v>
                </c:pt>
                <c:pt idx="4308">
                  <c:v>38904.0</c:v>
                </c:pt>
                <c:pt idx="4309">
                  <c:v>38905.0</c:v>
                </c:pt>
                <c:pt idx="4310">
                  <c:v>38908.0</c:v>
                </c:pt>
                <c:pt idx="4311">
                  <c:v>38909.0</c:v>
                </c:pt>
                <c:pt idx="4312">
                  <c:v>38910.0</c:v>
                </c:pt>
                <c:pt idx="4313">
                  <c:v>38911.0</c:v>
                </c:pt>
                <c:pt idx="4314">
                  <c:v>38912.0</c:v>
                </c:pt>
                <c:pt idx="4315">
                  <c:v>38915.0</c:v>
                </c:pt>
                <c:pt idx="4316">
                  <c:v>38916.0</c:v>
                </c:pt>
                <c:pt idx="4317">
                  <c:v>38917.0</c:v>
                </c:pt>
                <c:pt idx="4318">
                  <c:v>38918.0</c:v>
                </c:pt>
                <c:pt idx="4319">
                  <c:v>38919.0</c:v>
                </c:pt>
                <c:pt idx="4320">
                  <c:v>38922.0</c:v>
                </c:pt>
                <c:pt idx="4321">
                  <c:v>38923.0</c:v>
                </c:pt>
                <c:pt idx="4322">
                  <c:v>38924.0</c:v>
                </c:pt>
                <c:pt idx="4323">
                  <c:v>38925.0</c:v>
                </c:pt>
                <c:pt idx="4324">
                  <c:v>38926.0</c:v>
                </c:pt>
                <c:pt idx="4325">
                  <c:v>38929.0</c:v>
                </c:pt>
                <c:pt idx="4326">
                  <c:v>38930.0</c:v>
                </c:pt>
                <c:pt idx="4327">
                  <c:v>38931.0</c:v>
                </c:pt>
                <c:pt idx="4328">
                  <c:v>38932.0</c:v>
                </c:pt>
                <c:pt idx="4329">
                  <c:v>38933.0</c:v>
                </c:pt>
                <c:pt idx="4330">
                  <c:v>38936.0</c:v>
                </c:pt>
                <c:pt idx="4331">
                  <c:v>38937.0</c:v>
                </c:pt>
                <c:pt idx="4332">
                  <c:v>38938.0</c:v>
                </c:pt>
                <c:pt idx="4333">
                  <c:v>38939.0</c:v>
                </c:pt>
                <c:pt idx="4334">
                  <c:v>38940.0</c:v>
                </c:pt>
                <c:pt idx="4335">
                  <c:v>38943.0</c:v>
                </c:pt>
                <c:pt idx="4336">
                  <c:v>38944.0</c:v>
                </c:pt>
                <c:pt idx="4337">
                  <c:v>38945.0</c:v>
                </c:pt>
                <c:pt idx="4338">
                  <c:v>38946.0</c:v>
                </c:pt>
                <c:pt idx="4339">
                  <c:v>38947.0</c:v>
                </c:pt>
                <c:pt idx="4340">
                  <c:v>38950.0</c:v>
                </c:pt>
                <c:pt idx="4341">
                  <c:v>38951.0</c:v>
                </c:pt>
                <c:pt idx="4342">
                  <c:v>38952.0</c:v>
                </c:pt>
                <c:pt idx="4343">
                  <c:v>38953.0</c:v>
                </c:pt>
                <c:pt idx="4344">
                  <c:v>38954.0</c:v>
                </c:pt>
                <c:pt idx="4345">
                  <c:v>38957.0</c:v>
                </c:pt>
                <c:pt idx="4346">
                  <c:v>38958.0</c:v>
                </c:pt>
                <c:pt idx="4347">
                  <c:v>38959.0</c:v>
                </c:pt>
                <c:pt idx="4348">
                  <c:v>38960.0</c:v>
                </c:pt>
                <c:pt idx="4349">
                  <c:v>38961.0</c:v>
                </c:pt>
                <c:pt idx="4350">
                  <c:v>38964.0</c:v>
                </c:pt>
                <c:pt idx="4351">
                  <c:v>38965.0</c:v>
                </c:pt>
                <c:pt idx="4352">
                  <c:v>38966.0</c:v>
                </c:pt>
                <c:pt idx="4353">
                  <c:v>38967.0</c:v>
                </c:pt>
                <c:pt idx="4354">
                  <c:v>38968.0</c:v>
                </c:pt>
                <c:pt idx="4355">
                  <c:v>38971.0</c:v>
                </c:pt>
                <c:pt idx="4356">
                  <c:v>38972.0</c:v>
                </c:pt>
                <c:pt idx="4357">
                  <c:v>38973.0</c:v>
                </c:pt>
                <c:pt idx="4358">
                  <c:v>38974.0</c:v>
                </c:pt>
                <c:pt idx="4359">
                  <c:v>38975.0</c:v>
                </c:pt>
                <c:pt idx="4360">
                  <c:v>38978.0</c:v>
                </c:pt>
                <c:pt idx="4361">
                  <c:v>38979.0</c:v>
                </c:pt>
                <c:pt idx="4362">
                  <c:v>38980.0</c:v>
                </c:pt>
                <c:pt idx="4363">
                  <c:v>38981.0</c:v>
                </c:pt>
                <c:pt idx="4364">
                  <c:v>38982.0</c:v>
                </c:pt>
                <c:pt idx="4365">
                  <c:v>38985.0</c:v>
                </c:pt>
                <c:pt idx="4366">
                  <c:v>38986.0</c:v>
                </c:pt>
                <c:pt idx="4367">
                  <c:v>38987.0</c:v>
                </c:pt>
                <c:pt idx="4368">
                  <c:v>38988.0</c:v>
                </c:pt>
                <c:pt idx="4369">
                  <c:v>38989.0</c:v>
                </c:pt>
                <c:pt idx="4370">
                  <c:v>38992.0</c:v>
                </c:pt>
                <c:pt idx="4371">
                  <c:v>38993.0</c:v>
                </c:pt>
                <c:pt idx="4372">
                  <c:v>38994.0</c:v>
                </c:pt>
                <c:pt idx="4373">
                  <c:v>38995.0</c:v>
                </c:pt>
                <c:pt idx="4374">
                  <c:v>38996.0</c:v>
                </c:pt>
                <c:pt idx="4375">
                  <c:v>38999.0</c:v>
                </c:pt>
                <c:pt idx="4376">
                  <c:v>39000.0</c:v>
                </c:pt>
                <c:pt idx="4377">
                  <c:v>39001.0</c:v>
                </c:pt>
                <c:pt idx="4378">
                  <c:v>39002.0</c:v>
                </c:pt>
                <c:pt idx="4379">
                  <c:v>39003.0</c:v>
                </c:pt>
                <c:pt idx="4380">
                  <c:v>39006.0</c:v>
                </c:pt>
                <c:pt idx="4381">
                  <c:v>39007.0</c:v>
                </c:pt>
                <c:pt idx="4382">
                  <c:v>39008.0</c:v>
                </c:pt>
                <c:pt idx="4383">
                  <c:v>39009.0</c:v>
                </c:pt>
                <c:pt idx="4384">
                  <c:v>39010.0</c:v>
                </c:pt>
                <c:pt idx="4385">
                  <c:v>39013.0</c:v>
                </c:pt>
                <c:pt idx="4386">
                  <c:v>39014.0</c:v>
                </c:pt>
                <c:pt idx="4387">
                  <c:v>39015.0</c:v>
                </c:pt>
                <c:pt idx="4388">
                  <c:v>39016.0</c:v>
                </c:pt>
                <c:pt idx="4389">
                  <c:v>39017.0</c:v>
                </c:pt>
                <c:pt idx="4390">
                  <c:v>39020.0</c:v>
                </c:pt>
                <c:pt idx="4391">
                  <c:v>39021.0</c:v>
                </c:pt>
                <c:pt idx="4392">
                  <c:v>39022.0</c:v>
                </c:pt>
                <c:pt idx="4393">
                  <c:v>39023.0</c:v>
                </c:pt>
                <c:pt idx="4394">
                  <c:v>39024.0</c:v>
                </c:pt>
                <c:pt idx="4395">
                  <c:v>39027.0</c:v>
                </c:pt>
                <c:pt idx="4396">
                  <c:v>39028.0</c:v>
                </c:pt>
                <c:pt idx="4397">
                  <c:v>39029.0</c:v>
                </c:pt>
                <c:pt idx="4398">
                  <c:v>39030.0</c:v>
                </c:pt>
                <c:pt idx="4399">
                  <c:v>39031.0</c:v>
                </c:pt>
                <c:pt idx="4400">
                  <c:v>39034.0</c:v>
                </c:pt>
                <c:pt idx="4401">
                  <c:v>39035.0</c:v>
                </c:pt>
                <c:pt idx="4402">
                  <c:v>39036.0</c:v>
                </c:pt>
                <c:pt idx="4403">
                  <c:v>39037.0</c:v>
                </c:pt>
                <c:pt idx="4404">
                  <c:v>39038.0</c:v>
                </c:pt>
                <c:pt idx="4405">
                  <c:v>39041.0</c:v>
                </c:pt>
                <c:pt idx="4406">
                  <c:v>39042.0</c:v>
                </c:pt>
                <c:pt idx="4407">
                  <c:v>39043.0</c:v>
                </c:pt>
                <c:pt idx="4408">
                  <c:v>39044.0</c:v>
                </c:pt>
                <c:pt idx="4409">
                  <c:v>39045.0</c:v>
                </c:pt>
                <c:pt idx="4410">
                  <c:v>39048.0</c:v>
                </c:pt>
                <c:pt idx="4411">
                  <c:v>39049.0</c:v>
                </c:pt>
                <c:pt idx="4412">
                  <c:v>39050.0</c:v>
                </c:pt>
                <c:pt idx="4413">
                  <c:v>39051.0</c:v>
                </c:pt>
                <c:pt idx="4414">
                  <c:v>39052.0</c:v>
                </c:pt>
                <c:pt idx="4415">
                  <c:v>39055.0</c:v>
                </c:pt>
                <c:pt idx="4416">
                  <c:v>39056.0</c:v>
                </c:pt>
                <c:pt idx="4417">
                  <c:v>39057.0</c:v>
                </c:pt>
                <c:pt idx="4418">
                  <c:v>39058.0</c:v>
                </c:pt>
                <c:pt idx="4419">
                  <c:v>39059.0</c:v>
                </c:pt>
                <c:pt idx="4420">
                  <c:v>39062.0</c:v>
                </c:pt>
                <c:pt idx="4421">
                  <c:v>39063.0</c:v>
                </c:pt>
                <c:pt idx="4422">
                  <c:v>39064.0</c:v>
                </c:pt>
                <c:pt idx="4423">
                  <c:v>39065.0</c:v>
                </c:pt>
                <c:pt idx="4424">
                  <c:v>39066.0</c:v>
                </c:pt>
                <c:pt idx="4425">
                  <c:v>39069.0</c:v>
                </c:pt>
                <c:pt idx="4426">
                  <c:v>39070.0</c:v>
                </c:pt>
                <c:pt idx="4427">
                  <c:v>39071.0</c:v>
                </c:pt>
                <c:pt idx="4428">
                  <c:v>39072.0</c:v>
                </c:pt>
                <c:pt idx="4429">
                  <c:v>39073.0</c:v>
                </c:pt>
                <c:pt idx="4430">
                  <c:v>39076.0</c:v>
                </c:pt>
                <c:pt idx="4431">
                  <c:v>39077.0</c:v>
                </c:pt>
                <c:pt idx="4432">
                  <c:v>39078.0</c:v>
                </c:pt>
                <c:pt idx="4433">
                  <c:v>39079.0</c:v>
                </c:pt>
                <c:pt idx="4434">
                  <c:v>39080.0</c:v>
                </c:pt>
                <c:pt idx="4435">
                  <c:v>39083.0</c:v>
                </c:pt>
                <c:pt idx="4436">
                  <c:v>39084.0</c:v>
                </c:pt>
                <c:pt idx="4437">
                  <c:v>39085.0</c:v>
                </c:pt>
                <c:pt idx="4438">
                  <c:v>39086.0</c:v>
                </c:pt>
                <c:pt idx="4439">
                  <c:v>39087.0</c:v>
                </c:pt>
                <c:pt idx="4440">
                  <c:v>39090.0</c:v>
                </c:pt>
                <c:pt idx="4441">
                  <c:v>39091.0</c:v>
                </c:pt>
                <c:pt idx="4442">
                  <c:v>39092.0</c:v>
                </c:pt>
                <c:pt idx="4443">
                  <c:v>39093.0</c:v>
                </c:pt>
                <c:pt idx="4444">
                  <c:v>39094.0</c:v>
                </c:pt>
                <c:pt idx="4445">
                  <c:v>39097.0</c:v>
                </c:pt>
                <c:pt idx="4446">
                  <c:v>39098.0</c:v>
                </c:pt>
                <c:pt idx="4447">
                  <c:v>39099.0</c:v>
                </c:pt>
                <c:pt idx="4448">
                  <c:v>39100.0</c:v>
                </c:pt>
                <c:pt idx="4449">
                  <c:v>39101.0</c:v>
                </c:pt>
                <c:pt idx="4450">
                  <c:v>39104.0</c:v>
                </c:pt>
                <c:pt idx="4451">
                  <c:v>39105.0</c:v>
                </c:pt>
                <c:pt idx="4452">
                  <c:v>39106.0</c:v>
                </c:pt>
                <c:pt idx="4453">
                  <c:v>39107.0</c:v>
                </c:pt>
                <c:pt idx="4454">
                  <c:v>39108.0</c:v>
                </c:pt>
                <c:pt idx="4455">
                  <c:v>39111.0</c:v>
                </c:pt>
                <c:pt idx="4456">
                  <c:v>39112.0</c:v>
                </c:pt>
                <c:pt idx="4457">
                  <c:v>39113.0</c:v>
                </c:pt>
                <c:pt idx="4458">
                  <c:v>39114.0</c:v>
                </c:pt>
                <c:pt idx="4459">
                  <c:v>39115.0</c:v>
                </c:pt>
                <c:pt idx="4460">
                  <c:v>39118.0</c:v>
                </c:pt>
                <c:pt idx="4461">
                  <c:v>39119.0</c:v>
                </c:pt>
                <c:pt idx="4462">
                  <c:v>39120.0</c:v>
                </c:pt>
                <c:pt idx="4463">
                  <c:v>39121.0</c:v>
                </c:pt>
                <c:pt idx="4464">
                  <c:v>39122.0</c:v>
                </c:pt>
                <c:pt idx="4465">
                  <c:v>39125.0</c:v>
                </c:pt>
                <c:pt idx="4466">
                  <c:v>39126.0</c:v>
                </c:pt>
                <c:pt idx="4467">
                  <c:v>39127.0</c:v>
                </c:pt>
                <c:pt idx="4468">
                  <c:v>39128.0</c:v>
                </c:pt>
                <c:pt idx="4469">
                  <c:v>39129.0</c:v>
                </c:pt>
                <c:pt idx="4470">
                  <c:v>39132.0</c:v>
                </c:pt>
                <c:pt idx="4471">
                  <c:v>39133.0</c:v>
                </c:pt>
                <c:pt idx="4472">
                  <c:v>39134.0</c:v>
                </c:pt>
                <c:pt idx="4473">
                  <c:v>39135.0</c:v>
                </c:pt>
                <c:pt idx="4474">
                  <c:v>39136.0</c:v>
                </c:pt>
                <c:pt idx="4475">
                  <c:v>39139.0</c:v>
                </c:pt>
                <c:pt idx="4476">
                  <c:v>39140.0</c:v>
                </c:pt>
                <c:pt idx="4477">
                  <c:v>39141.0</c:v>
                </c:pt>
                <c:pt idx="4478">
                  <c:v>39142.0</c:v>
                </c:pt>
                <c:pt idx="4479">
                  <c:v>39143.0</c:v>
                </c:pt>
                <c:pt idx="4480">
                  <c:v>39146.0</c:v>
                </c:pt>
                <c:pt idx="4481">
                  <c:v>39147.0</c:v>
                </c:pt>
                <c:pt idx="4482">
                  <c:v>39148.0</c:v>
                </c:pt>
                <c:pt idx="4483">
                  <c:v>39149.0</c:v>
                </c:pt>
                <c:pt idx="4484">
                  <c:v>39150.0</c:v>
                </c:pt>
                <c:pt idx="4485">
                  <c:v>39153.0</c:v>
                </c:pt>
                <c:pt idx="4486">
                  <c:v>39154.0</c:v>
                </c:pt>
                <c:pt idx="4487">
                  <c:v>39155.0</c:v>
                </c:pt>
                <c:pt idx="4488">
                  <c:v>39156.0</c:v>
                </c:pt>
                <c:pt idx="4489">
                  <c:v>39157.0</c:v>
                </c:pt>
                <c:pt idx="4490">
                  <c:v>39160.0</c:v>
                </c:pt>
                <c:pt idx="4491">
                  <c:v>39161.0</c:v>
                </c:pt>
                <c:pt idx="4492">
                  <c:v>39162.0</c:v>
                </c:pt>
                <c:pt idx="4493">
                  <c:v>39163.0</c:v>
                </c:pt>
                <c:pt idx="4494">
                  <c:v>39164.0</c:v>
                </c:pt>
                <c:pt idx="4495">
                  <c:v>39167.0</c:v>
                </c:pt>
                <c:pt idx="4496">
                  <c:v>39168.0</c:v>
                </c:pt>
                <c:pt idx="4497">
                  <c:v>39169.0</c:v>
                </c:pt>
                <c:pt idx="4498">
                  <c:v>39170.0</c:v>
                </c:pt>
                <c:pt idx="4499">
                  <c:v>39171.0</c:v>
                </c:pt>
                <c:pt idx="4500">
                  <c:v>39174.0</c:v>
                </c:pt>
                <c:pt idx="4501">
                  <c:v>39175.0</c:v>
                </c:pt>
                <c:pt idx="4502">
                  <c:v>39176.0</c:v>
                </c:pt>
                <c:pt idx="4503">
                  <c:v>39177.0</c:v>
                </c:pt>
                <c:pt idx="4504">
                  <c:v>39178.0</c:v>
                </c:pt>
                <c:pt idx="4505">
                  <c:v>39181.0</c:v>
                </c:pt>
                <c:pt idx="4506">
                  <c:v>39182.0</c:v>
                </c:pt>
                <c:pt idx="4507">
                  <c:v>39183.0</c:v>
                </c:pt>
                <c:pt idx="4508">
                  <c:v>39184.0</c:v>
                </c:pt>
                <c:pt idx="4509">
                  <c:v>39185.0</c:v>
                </c:pt>
                <c:pt idx="4510">
                  <c:v>39188.0</c:v>
                </c:pt>
                <c:pt idx="4511">
                  <c:v>39189.0</c:v>
                </c:pt>
                <c:pt idx="4512">
                  <c:v>39190.0</c:v>
                </c:pt>
                <c:pt idx="4513">
                  <c:v>39191.0</c:v>
                </c:pt>
                <c:pt idx="4514">
                  <c:v>39192.0</c:v>
                </c:pt>
                <c:pt idx="4515">
                  <c:v>39195.0</c:v>
                </c:pt>
                <c:pt idx="4516">
                  <c:v>39196.0</c:v>
                </c:pt>
                <c:pt idx="4517">
                  <c:v>39197.0</c:v>
                </c:pt>
                <c:pt idx="4518">
                  <c:v>39198.0</c:v>
                </c:pt>
                <c:pt idx="4519">
                  <c:v>39199.0</c:v>
                </c:pt>
                <c:pt idx="4520">
                  <c:v>39202.0</c:v>
                </c:pt>
                <c:pt idx="4521">
                  <c:v>39203.0</c:v>
                </c:pt>
                <c:pt idx="4522">
                  <c:v>39204.0</c:v>
                </c:pt>
                <c:pt idx="4523">
                  <c:v>39205.0</c:v>
                </c:pt>
                <c:pt idx="4524">
                  <c:v>39206.0</c:v>
                </c:pt>
                <c:pt idx="4525">
                  <c:v>39209.0</c:v>
                </c:pt>
                <c:pt idx="4526">
                  <c:v>39210.0</c:v>
                </c:pt>
                <c:pt idx="4527">
                  <c:v>39211.0</c:v>
                </c:pt>
                <c:pt idx="4528">
                  <c:v>39212.0</c:v>
                </c:pt>
                <c:pt idx="4529">
                  <c:v>39213.0</c:v>
                </c:pt>
                <c:pt idx="4530">
                  <c:v>39216.0</c:v>
                </c:pt>
                <c:pt idx="4531">
                  <c:v>39217.0</c:v>
                </c:pt>
                <c:pt idx="4532">
                  <c:v>39218.0</c:v>
                </c:pt>
                <c:pt idx="4533">
                  <c:v>39219.0</c:v>
                </c:pt>
                <c:pt idx="4534">
                  <c:v>39220.0</c:v>
                </c:pt>
                <c:pt idx="4535">
                  <c:v>39223.0</c:v>
                </c:pt>
                <c:pt idx="4536">
                  <c:v>39224.0</c:v>
                </c:pt>
                <c:pt idx="4537">
                  <c:v>39225.0</c:v>
                </c:pt>
                <c:pt idx="4538">
                  <c:v>39226.0</c:v>
                </c:pt>
                <c:pt idx="4539">
                  <c:v>39227.0</c:v>
                </c:pt>
                <c:pt idx="4540">
                  <c:v>39230.0</c:v>
                </c:pt>
                <c:pt idx="4541">
                  <c:v>39231.0</c:v>
                </c:pt>
                <c:pt idx="4542">
                  <c:v>39232.0</c:v>
                </c:pt>
                <c:pt idx="4543">
                  <c:v>39233.0</c:v>
                </c:pt>
                <c:pt idx="4544">
                  <c:v>39234.0</c:v>
                </c:pt>
                <c:pt idx="4545">
                  <c:v>39237.0</c:v>
                </c:pt>
                <c:pt idx="4546">
                  <c:v>39238.0</c:v>
                </c:pt>
                <c:pt idx="4547">
                  <c:v>39239.0</c:v>
                </c:pt>
                <c:pt idx="4548">
                  <c:v>39240.0</c:v>
                </c:pt>
                <c:pt idx="4549">
                  <c:v>39241.0</c:v>
                </c:pt>
                <c:pt idx="4550">
                  <c:v>39244.0</c:v>
                </c:pt>
                <c:pt idx="4551">
                  <c:v>39245.0</c:v>
                </c:pt>
                <c:pt idx="4552">
                  <c:v>39246.0</c:v>
                </c:pt>
                <c:pt idx="4553">
                  <c:v>39247.0</c:v>
                </c:pt>
                <c:pt idx="4554">
                  <c:v>39248.0</c:v>
                </c:pt>
                <c:pt idx="4555">
                  <c:v>39251.0</c:v>
                </c:pt>
                <c:pt idx="4556">
                  <c:v>39252.0</c:v>
                </c:pt>
                <c:pt idx="4557">
                  <c:v>39253.0</c:v>
                </c:pt>
                <c:pt idx="4558">
                  <c:v>39254.0</c:v>
                </c:pt>
                <c:pt idx="4559">
                  <c:v>39255.0</c:v>
                </c:pt>
                <c:pt idx="4560">
                  <c:v>39258.0</c:v>
                </c:pt>
                <c:pt idx="4561">
                  <c:v>39259.0</c:v>
                </c:pt>
                <c:pt idx="4562">
                  <c:v>39260.0</c:v>
                </c:pt>
                <c:pt idx="4563">
                  <c:v>39261.0</c:v>
                </c:pt>
                <c:pt idx="4564">
                  <c:v>39262.0</c:v>
                </c:pt>
                <c:pt idx="4565">
                  <c:v>39265.0</c:v>
                </c:pt>
                <c:pt idx="4566">
                  <c:v>39266.0</c:v>
                </c:pt>
                <c:pt idx="4567">
                  <c:v>39267.0</c:v>
                </c:pt>
                <c:pt idx="4568">
                  <c:v>39268.0</c:v>
                </c:pt>
                <c:pt idx="4569">
                  <c:v>39269.0</c:v>
                </c:pt>
                <c:pt idx="4570">
                  <c:v>39272.0</c:v>
                </c:pt>
                <c:pt idx="4571">
                  <c:v>39273.0</c:v>
                </c:pt>
                <c:pt idx="4572">
                  <c:v>39274.0</c:v>
                </c:pt>
                <c:pt idx="4573">
                  <c:v>39275.0</c:v>
                </c:pt>
                <c:pt idx="4574">
                  <c:v>39276.0</c:v>
                </c:pt>
                <c:pt idx="4575">
                  <c:v>39279.0</c:v>
                </c:pt>
                <c:pt idx="4576">
                  <c:v>39280.0</c:v>
                </c:pt>
                <c:pt idx="4577">
                  <c:v>39281.0</c:v>
                </c:pt>
                <c:pt idx="4578">
                  <c:v>39282.0</c:v>
                </c:pt>
                <c:pt idx="4579">
                  <c:v>39283.0</c:v>
                </c:pt>
                <c:pt idx="4580">
                  <c:v>39286.0</c:v>
                </c:pt>
                <c:pt idx="4581">
                  <c:v>39287.0</c:v>
                </c:pt>
                <c:pt idx="4582">
                  <c:v>39288.0</c:v>
                </c:pt>
                <c:pt idx="4583">
                  <c:v>39289.0</c:v>
                </c:pt>
                <c:pt idx="4584">
                  <c:v>39290.0</c:v>
                </c:pt>
                <c:pt idx="4585">
                  <c:v>39293.0</c:v>
                </c:pt>
                <c:pt idx="4586">
                  <c:v>39294.0</c:v>
                </c:pt>
                <c:pt idx="4587">
                  <c:v>39295.0</c:v>
                </c:pt>
                <c:pt idx="4588">
                  <c:v>39296.0</c:v>
                </c:pt>
                <c:pt idx="4589">
                  <c:v>39297.0</c:v>
                </c:pt>
                <c:pt idx="4590">
                  <c:v>39300.0</c:v>
                </c:pt>
                <c:pt idx="4591">
                  <c:v>39301.0</c:v>
                </c:pt>
                <c:pt idx="4592">
                  <c:v>39302.0</c:v>
                </c:pt>
                <c:pt idx="4593">
                  <c:v>39303.0</c:v>
                </c:pt>
                <c:pt idx="4594">
                  <c:v>39304.0</c:v>
                </c:pt>
                <c:pt idx="4595">
                  <c:v>39307.0</c:v>
                </c:pt>
                <c:pt idx="4596">
                  <c:v>39308.0</c:v>
                </c:pt>
                <c:pt idx="4597">
                  <c:v>39309.0</c:v>
                </c:pt>
                <c:pt idx="4598">
                  <c:v>39310.0</c:v>
                </c:pt>
                <c:pt idx="4599">
                  <c:v>39311.0</c:v>
                </c:pt>
                <c:pt idx="4600">
                  <c:v>39314.0</c:v>
                </c:pt>
                <c:pt idx="4601">
                  <c:v>39315.0</c:v>
                </c:pt>
                <c:pt idx="4602">
                  <c:v>39316.0</c:v>
                </c:pt>
                <c:pt idx="4603">
                  <c:v>39317.0</c:v>
                </c:pt>
                <c:pt idx="4604">
                  <c:v>39318.0</c:v>
                </c:pt>
                <c:pt idx="4605">
                  <c:v>39321.0</c:v>
                </c:pt>
                <c:pt idx="4606">
                  <c:v>39322.0</c:v>
                </c:pt>
                <c:pt idx="4607">
                  <c:v>39323.0</c:v>
                </c:pt>
                <c:pt idx="4608">
                  <c:v>39324.0</c:v>
                </c:pt>
                <c:pt idx="4609">
                  <c:v>39325.0</c:v>
                </c:pt>
                <c:pt idx="4610">
                  <c:v>39328.0</c:v>
                </c:pt>
                <c:pt idx="4611">
                  <c:v>39329.0</c:v>
                </c:pt>
                <c:pt idx="4612">
                  <c:v>39330.0</c:v>
                </c:pt>
                <c:pt idx="4613">
                  <c:v>39331.0</c:v>
                </c:pt>
                <c:pt idx="4614">
                  <c:v>39332.0</c:v>
                </c:pt>
                <c:pt idx="4615">
                  <c:v>39335.0</c:v>
                </c:pt>
                <c:pt idx="4616">
                  <c:v>39336.0</c:v>
                </c:pt>
                <c:pt idx="4617">
                  <c:v>39337.0</c:v>
                </c:pt>
                <c:pt idx="4618">
                  <c:v>39338.0</c:v>
                </c:pt>
                <c:pt idx="4619">
                  <c:v>39339.0</c:v>
                </c:pt>
                <c:pt idx="4620">
                  <c:v>39342.0</c:v>
                </c:pt>
                <c:pt idx="4621">
                  <c:v>39343.0</c:v>
                </c:pt>
                <c:pt idx="4622">
                  <c:v>39344.0</c:v>
                </c:pt>
                <c:pt idx="4623">
                  <c:v>39345.0</c:v>
                </c:pt>
                <c:pt idx="4624">
                  <c:v>39346.0</c:v>
                </c:pt>
                <c:pt idx="4625">
                  <c:v>39349.0</c:v>
                </c:pt>
                <c:pt idx="4626">
                  <c:v>39350.0</c:v>
                </c:pt>
                <c:pt idx="4627">
                  <c:v>39351.0</c:v>
                </c:pt>
                <c:pt idx="4628">
                  <c:v>39352.0</c:v>
                </c:pt>
                <c:pt idx="4629">
                  <c:v>39353.0</c:v>
                </c:pt>
                <c:pt idx="4630">
                  <c:v>39356.0</c:v>
                </c:pt>
                <c:pt idx="4631">
                  <c:v>39357.0</c:v>
                </c:pt>
                <c:pt idx="4632">
                  <c:v>39358.0</c:v>
                </c:pt>
                <c:pt idx="4633">
                  <c:v>39359.0</c:v>
                </c:pt>
                <c:pt idx="4634">
                  <c:v>39360.0</c:v>
                </c:pt>
                <c:pt idx="4635">
                  <c:v>39363.0</c:v>
                </c:pt>
                <c:pt idx="4636">
                  <c:v>39364.0</c:v>
                </c:pt>
                <c:pt idx="4637">
                  <c:v>39365.0</c:v>
                </c:pt>
                <c:pt idx="4638">
                  <c:v>39366.0</c:v>
                </c:pt>
                <c:pt idx="4639">
                  <c:v>39367.0</c:v>
                </c:pt>
                <c:pt idx="4640">
                  <c:v>39370.0</c:v>
                </c:pt>
                <c:pt idx="4641">
                  <c:v>39371.0</c:v>
                </c:pt>
                <c:pt idx="4642">
                  <c:v>39372.0</c:v>
                </c:pt>
                <c:pt idx="4643">
                  <c:v>39373.0</c:v>
                </c:pt>
                <c:pt idx="4644">
                  <c:v>39374.0</c:v>
                </c:pt>
                <c:pt idx="4645">
                  <c:v>39377.0</c:v>
                </c:pt>
                <c:pt idx="4646">
                  <c:v>39378.0</c:v>
                </c:pt>
                <c:pt idx="4647">
                  <c:v>39379.0</c:v>
                </c:pt>
                <c:pt idx="4648">
                  <c:v>39380.0</c:v>
                </c:pt>
                <c:pt idx="4649">
                  <c:v>39381.0</c:v>
                </c:pt>
                <c:pt idx="4650">
                  <c:v>39384.0</c:v>
                </c:pt>
                <c:pt idx="4651">
                  <c:v>39385.0</c:v>
                </c:pt>
                <c:pt idx="4652">
                  <c:v>39386.0</c:v>
                </c:pt>
                <c:pt idx="4653">
                  <c:v>39387.0</c:v>
                </c:pt>
                <c:pt idx="4654">
                  <c:v>39388.0</c:v>
                </c:pt>
                <c:pt idx="4655">
                  <c:v>39391.0</c:v>
                </c:pt>
                <c:pt idx="4656">
                  <c:v>39392.0</c:v>
                </c:pt>
                <c:pt idx="4657">
                  <c:v>39393.0</c:v>
                </c:pt>
                <c:pt idx="4658">
                  <c:v>39394.0</c:v>
                </c:pt>
                <c:pt idx="4659">
                  <c:v>39395.0</c:v>
                </c:pt>
                <c:pt idx="4660">
                  <c:v>39398.0</c:v>
                </c:pt>
                <c:pt idx="4661">
                  <c:v>39399.0</c:v>
                </c:pt>
                <c:pt idx="4662">
                  <c:v>39400.0</c:v>
                </c:pt>
                <c:pt idx="4663">
                  <c:v>39401.0</c:v>
                </c:pt>
                <c:pt idx="4664">
                  <c:v>39402.0</c:v>
                </c:pt>
                <c:pt idx="4665">
                  <c:v>39405.0</c:v>
                </c:pt>
                <c:pt idx="4666">
                  <c:v>39406.0</c:v>
                </c:pt>
                <c:pt idx="4667">
                  <c:v>39407.0</c:v>
                </c:pt>
                <c:pt idx="4668">
                  <c:v>39408.0</c:v>
                </c:pt>
                <c:pt idx="4669">
                  <c:v>39409.0</c:v>
                </c:pt>
                <c:pt idx="4670">
                  <c:v>39412.0</c:v>
                </c:pt>
                <c:pt idx="4671">
                  <c:v>39413.0</c:v>
                </c:pt>
                <c:pt idx="4672">
                  <c:v>39414.0</c:v>
                </c:pt>
                <c:pt idx="4673">
                  <c:v>39415.0</c:v>
                </c:pt>
                <c:pt idx="4674">
                  <c:v>39416.0</c:v>
                </c:pt>
                <c:pt idx="4675">
                  <c:v>39419.0</c:v>
                </c:pt>
                <c:pt idx="4676">
                  <c:v>39420.0</c:v>
                </c:pt>
                <c:pt idx="4677">
                  <c:v>39421.0</c:v>
                </c:pt>
                <c:pt idx="4678">
                  <c:v>39422.0</c:v>
                </c:pt>
                <c:pt idx="4679">
                  <c:v>39423.0</c:v>
                </c:pt>
                <c:pt idx="4680">
                  <c:v>39426.0</c:v>
                </c:pt>
                <c:pt idx="4681">
                  <c:v>39427.0</c:v>
                </c:pt>
                <c:pt idx="4682">
                  <c:v>39428.0</c:v>
                </c:pt>
                <c:pt idx="4683">
                  <c:v>39429.0</c:v>
                </c:pt>
                <c:pt idx="4684">
                  <c:v>39430.0</c:v>
                </c:pt>
                <c:pt idx="4685">
                  <c:v>39433.0</c:v>
                </c:pt>
                <c:pt idx="4686">
                  <c:v>39434.0</c:v>
                </c:pt>
                <c:pt idx="4687">
                  <c:v>39435.0</c:v>
                </c:pt>
                <c:pt idx="4688">
                  <c:v>39436.0</c:v>
                </c:pt>
                <c:pt idx="4689">
                  <c:v>39437.0</c:v>
                </c:pt>
                <c:pt idx="4690">
                  <c:v>39440.0</c:v>
                </c:pt>
                <c:pt idx="4691">
                  <c:v>39441.0</c:v>
                </c:pt>
                <c:pt idx="4692">
                  <c:v>39442.0</c:v>
                </c:pt>
                <c:pt idx="4693">
                  <c:v>39443.0</c:v>
                </c:pt>
                <c:pt idx="4694">
                  <c:v>39444.0</c:v>
                </c:pt>
                <c:pt idx="4695">
                  <c:v>39447.0</c:v>
                </c:pt>
                <c:pt idx="4696">
                  <c:v>39448.0</c:v>
                </c:pt>
                <c:pt idx="4697">
                  <c:v>39449.0</c:v>
                </c:pt>
                <c:pt idx="4698">
                  <c:v>39450.0</c:v>
                </c:pt>
                <c:pt idx="4699">
                  <c:v>39451.0</c:v>
                </c:pt>
                <c:pt idx="4700">
                  <c:v>39454.0</c:v>
                </c:pt>
                <c:pt idx="4701">
                  <c:v>39455.0</c:v>
                </c:pt>
                <c:pt idx="4702">
                  <c:v>39456.0</c:v>
                </c:pt>
                <c:pt idx="4703">
                  <c:v>39457.0</c:v>
                </c:pt>
                <c:pt idx="4704">
                  <c:v>39458.0</c:v>
                </c:pt>
                <c:pt idx="4705">
                  <c:v>39461.0</c:v>
                </c:pt>
                <c:pt idx="4706">
                  <c:v>39462.0</c:v>
                </c:pt>
                <c:pt idx="4707">
                  <c:v>39463.0</c:v>
                </c:pt>
                <c:pt idx="4708">
                  <c:v>39464.0</c:v>
                </c:pt>
                <c:pt idx="4709">
                  <c:v>39465.0</c:v>
                </c:pt>
                <c:pt idx="4710">
                  <c:v>39468.0</c:v>
                </c:pt>
                <c:pt idx="4711">
                  <c:v>39469.0</c:v>
                </c:pt>
                <c:pt idx="4712">
                  <c:v>39470.0</c:v>
                </c:pt>
                <c:pt idx="4713">
                  <c:v>39471.0</c:v>
                </c:pt>
                <c:pt idx="4714">
                  <c:v>39472.0</c:v>
                </c:pt>
                <c:pt idx="4715">
                  <c:v>39475.0</c:v>
                </c:pt>
                <c:pt idx="4716">
                  <c:v>39476.0</c:v>
                </c:pt>
                <c:pt idx="4717">
                  <c:v>39477.0</c:v>
                </c:pt>
                <c:pt idx="4718">
                  <c:v>39478.0</c:v>
                </c:pt>
                <c:pt idx="4719">
                  <c:v>39479.0</c:v>
                </c:pt>
                <c:pt idx="4720">
                  <c:v>39482.0</c:v>
                </c:pt>
                <c:pt idx="4721">
                  <c:v>39483.0</c:v>
                </c:pt>
                <c:pt idx="4722">
                  <c:v>39484.0</c:v>
                </c:pt>
                <c:pt idx="4723">
                  <c:v>39485.0</c:v>
                </c:pt>
                <c:pt idx="4724">
                  <c:v>39486.0</c:v>
                </c:pt>
                <c:pt idx="4725">
                  <c:v>39489.0</c:v>
                </c:pt>
                <c:pt idx="4726">
                  <c:v>39490.0</c:v>
                </c:pt>
                <c:pt idx="4727">
                  <c:v>39491.0</c:v>
                </c:pt>
                <c:pt idx="4728">
                  <c:v>39492.0</c:v>
                </c:pt>
                <c:pt idx="4729">
                  <c:v>39493.0</c:v>
                </c:pt>
                <c:pt idx="4730">
                  <c:v>39496.0</c:v>
                </c:pt>
                <c:pt idx="4731">
                  <c:v>39497.0</c:v>
                </c:pt>
                <c:pt idx="4732">
                  <c:v>39498.0</c:v>
                </c:pt>
                <c:pt idx="4733">
                  <c:v>39499.0</c:v>
                </c:pt>
                <c:pt idx="4734">
                  <c:v>39500.0</c:v>
                </c:pt>
                <c:pt idx="4735">
                  <c:v>39503.0</c:v>
                </c:pt>
                <c:pt idx="4736">
                  <c:v>39504.0</c:v>
                </c:pt>
                <c:pt idx="4737">
                  <c:v>39505.0</c:v>
                </c:pt>
                <c:pt idx="4738">
                  <c:v>39506.0</c:v>
                </c:pt>
                <c:pt idx="4739">
                  <c:v>39507.0</c:v>
                </c:pt>
                <c:pt idx="4740">
                  <c:v>39510.0</c:v>
                </c:pt>
                <c:pt idx="4741">
                  <c:v>39511.0</c:v>
                </c:pt>
                <c:pt idx="4742">
                  <c:v>39512.0</c:v>
                </c:pt>
                <c:pt idx="4743">
                  <c:v>39513.0</c:v>
                </c:pt>
                <c:pt idx="4744">
                  <c:v>39514.0</c:v>
                </c:pt>
                <c:pt idx="4745">
                  <c:v>39517.0</c:v>
                </c:pt>
                <c:pt idx="4746">
                  <c:v>39518.0</c:v>
                </c:pt>
                <c:pt idx="4747">
                  <c:v>39519.0</c:v>
                </c:pt>
                <c:pt idx="4748">
                  <c:v>39520.0</c:v>
                </c:pt>
                <c:pt idx="4749">
                  <c:v>39521.0</c:v>
                </c:pt>
                <c:pt idx="4750">
                  <c:v>39524.0</c:v>
                </c:pt>
                <c:pt idx="4751">
                  <c:v>39525.0</c:v>
                </c:pt>
                <c:pt idx="4752">
                  <c:v>39526.0</c:v>
                </c:pt>
                <c:pt idx="4753">
                  <c:v>39527.0</c:v>
                </c:pt>
                <c:pt idx="4754">
                  <c:v>39528.0</c:v>
                </c:pt>
                <c:pt idx="4755">
                  <c:v>39531.0</c:v>
                </c:pt>
                <c:pt idx="4756">
                  <c:v>39532.0</c:v>
                </c:pt>
                <c:pt idx="4757">
                  <c:v>39533.0</c:v>
                </c:pt>
                <c:pt idx="4758">
                  <c:v>39534.0</c:v>
                </c:pt>
                <c:pt idx="4759">
                  <c:v>39535.0</c:v>
                </c:pt>
                <c:pt idx="4760">
                  <c:v>39538.0</c:v>
                </c:pt>
                <c:pt idx="4761">
                  <c:v>39539.0</c:v>
                </c:pt>
                <c:pt idx="4762">
                  <c:v>39540.0</c:v>
                </c:pt>
                <c:pt idx="4763">
                  <c:v>39541.0</c:v>
                </c:pt>
                <c:pt idx="4764">
                  <c:v>39542.0</c:v>
                </c:pt>
                <c:pt idx="4765">
                  <c:v>39545.0</c:v>
                </c:pt>
                <c:pt idx="4766">
                  <c:v>39546.0</c:v>
                </c:pt>
                <c:pt idx="4767">
                  <c:v>39547.0</c:v>
                </c:pt>
                <c:pt idx="4768">
                  <c:v>39548.0</c:v>
                </c:pt>
                <c:pt idx="4769">
                  <c:v>39549.0</c:v>
                </c:pt>
                <c:pt idx="4770">
                  <c:v>39552.0</c:v>
                </c:pt>
                <c:pt idx="4771">
                  <c:v>39553.0</c:v>
                </c:pt>
                <c:pt idx="4772">
                  <c:v>39554.0</c:v>
                </c:pt>
                <c:pt idx="4773">
                  <c:v>39555.0</c:v>
                </c:pt>
                <c:pt idx="4774">
                  <c:v>39556.0</c:v>
                </c:pt>
                <c:pt idx="4775">
                  <c:v>39559.0</c:v>
                </c:pt>
                <c:pt idx="4776">
                  <c:v>39560.0</c:v>
                </c:pt>
                <c:pt idx="4777">
                  <c:v>39561.0</c:v>
                </c:pt>
                <c:pt idx="4778">
                  <c:v>39562.0</c:v>
                </c:pt>
                <c:pt idx="4779">
                  <c:v>39563.0</c:v>
                </c:pt>
                <c:pt idx="4780">
                  <c:v>39566.0</c:v>
                </c:pt>
                <c:pt idx="4781">
                  <c:v>39567.0</c:v>
                </c:pt>
                <c:pt idx="4782">
                  <c:v>39568.0</c:v>
                </c:pt>
                <c:pt idx="4783">
                  <c:v>39569.0</c:v>
                </c:pt>
                <c:pt idx="4784">
                  <c:v>39570.0</c:v>
                </c:pt>
                <c:pt idx="4785">
                  <c:v>39573.0</c:v>
                </c:pt>
                <c:pt idx="4786">
                  <c:v>39574.0</c:v>
                </c:pt>
                <c:pt idx="4787">
                  <c:v>39575.0</c:v>
                </c:pt>
                <c:pt idx="4788">
                  <c:v>39576.0</c:v>
                </c:pt>
                <c:pt idx="4789">
                  <c:v>39577.0</c:v>
                </c:pt>
                <c:pt idx="4790">
                  <c:v>39580.0</c:v>
                </c:pt>
                <c:pt idx="4791">
                  <c:v>39581.0</c:v>
                </c:pt>
                <c:pt idx="4792">
                  <c:v>39582.0</c:v>
                </c:pt>
                <c:pt idx="4793">
                  <c:v>39583.0</c:v>
                </c:pt>
                <c:pt idx="4794">
                  <c:v>39584.0</c:v>
                </c:pt>
                <c:pt idx="4795">
                  <c:v>39587.0</c:v>
                </c:pt>
                <c:pt idx="4796">
                  <c:v>39588.0</c:v>
                </c:pt>
                <c:pt idx="4797">
                  <c:v>39589.0</c:v>
                </c:pt>
                <c:pt idx="4798">
                  <c:v>39590.0</c:v>
                </c:pt>
                <c:pt idx="4799">
                  <c:v>39591.0</c:v>
                </c:pt>
                <c:pt idx="4800">
                  <c:v>39594.0</c:v>
                </c:pt>
                <c:pt idx="4801">
                  <c:v>39595.0</c:v>
                </c:pt>
                <c:pt idx="4802">
                  <c:v>39596.0</c:v>
                </c:pt>
                <c:pt idx="4803">
                  <c:v>39597.0</c:v>
                </c:pt>
                <c:pt idx="4804">
                  <c:v>39598.0</c:v>
                </c:pt>
                <c:pt idx="4805">
                  <c:v>39601.0</c:v>
                </c:pt>
                <c:pt idx="4806">
                  <c:v>39602.0</c:v>
                </c:pt>
                <c:pt idx="4807">
                  <c:v>39603.0</c:v>
                </c:pt>
                <c:pt idx="4808">
                  <c:v>39604.0</c:v>
                </c:pt>
                <c:pt idx="4809">
                  <c:v>39605.0</c:v>
                </c:pt>
                <c:pt idx="4810">
                  <c:v>39608.0</c:v>
                </c:pt>
                <c:pt idx="4811">
                  <c:v>39609.0</c:v>
                </c:pt>
                <c:pt idx="4812">
                  <c:v>39610.0</c:v>
                </c:pt>
                <c:pt idx="4813">
                  <c:v>39611.0</c:v>
                </c:pt>
                <c:pt idx="4814">
                  <c:v>39612.0</c:v>
                </c:pt>
                <c:pt idx="4815">
                  <c:v>39615.0</c:v>
                </c:pt>
                <c:pt idx="4816">
                  <c:v>39616.0</c:v>
                </c:pt>
                <c:pt idx="4817">
                  <c:v>39617.0</c:v>
                </c:pt>
                <c:pt idx="4818">
                  <c:v>39618.0</c:v>
                </c:pt>
                <c:pt idx="4819">
                  <c:v>39619.0</c:v>
                </c:pt>
                <c:pt idx="4820">
                  <c:v>39622.0</c:v>
                </c:pt>
                <c:pt idx="4821">
                  <c:v>39623.0</c:v>
                </c:pt>
                <c:pt idx="4822">
                  <c:v>39624.0</c:v>
                </c:pt>
                <c:pt idx="4823">
                  <c:v>39625.0</c:v>
                </c:pt>
                <c:pt idx="4824">
                  <c:v>39626.0</c:v>
                </c:pt>
                <c:pt idx="4825">
                  <c:v>39629.0</c:v>
                </c:pt>
                <c:pt idx="4826">
                  <c:v>39630.0</c:v>
                </c:pt>
                <c:pt idx="4827">
                  <c:v>39631.0</c:v>
                </c:pt>
                <c:pt idx="4828">
                  <c:v>39632.0</c:v>
                </c:pt>
                <c:pt idx="4829">
                  <c:v>39633.0</c:v>
                </c:pt>
                <c:pt idx="4830">
                  <c:v>39636.0</c:v>
                </c:pt>
                <c:pt idx="4831">
                  <c:v>39637.0</c:v>
                </c:pt>
                <c:pt idx="4832">
                  <c:v>39638.0</c:v>
                </c:pt>
                <c:pt idx="4833">
                  <c:v>39639.0</c:v>
                </c:pt>
                <c:pt idx="4834">
                  <c:v>39640.0</c:v>
                </c:pt>
                <c:pt idx="4835">
                  <c:v>39643.0</c:v>
                </c:pt>
                <c:pt idx="4836">
                  <c:v>39644.0</c:v>
                </c:pt>
                <c:pt idx="4837">
                  <c:v>39645.0</c:v>
                </c:pt>
                <c:pt idx="4838">
                  <c:v>39646.0</c:v>
                </c:pt>
                <c:pt idx="4839">
                  <c:v>39647.0</c:v>
                </c:pt>
                <c:pt idx="4840">
                  <c:v>39650.0</c:v>
                </c:pt>
                <c:pt idx="4841">
                  <c:v>39651.0</c:v>
                </c:pt>
                <c:pt idx="4842">
                  <c:v>39652.0</c:v>
                </c:pt>
                <c:pt idx="4843">
                  <c:v>39653.0</c:v>
                </c:pt>
                <c:pt idx="4844">
                  <c:v>39654.0</c:v>
                </c:pt>
                <c:pt idx="4845">
                  <c:v>39657.0</c:v>
                </c:pt>
                <c:pt idx="4846">
                  <c:v>39658.0</c:v>
                </c:pt>
                <c:pt idx="4847">
                  <c:v>39659.0</c:v>
                </c:pt>
                <c:pt idx="4848">
                  <c:v>39660.0</c:v>
                </c:pt>
                <c:pt idx="4849">
                  <c:v>39661.0</c:v>
                </c:pt>
                <c:pt idx="4850">
                  <c:v>39664.0</c:v>
                </c:pt>
                <c:pt idx="4851">
                  <c:v>39665.0</c:v>
                </c:pt>
                <c:pt idx="4852">
                  <c:v>39666.0</c:v>
                </c:pt>
                <c:pt idx="4853">
                  <c:v>39667.0</c:v>
                </c:pt>
                <c:pt idx="4854">
                  <c:v>39668.0</c:v>
                </c:pt>
                <c:pt idx="4855">
                  <c:v>39671.0</c:v>
                </c:pt>
                <c:pt idx="4856">
                  <c:v>39672.0</c:v>
                </c:pt>
                <c:pt idx="4857">
                  <c:v>39673.0</c:v>
                </c:pt>
                <c:pt idx="4858">
                  <c:v>39674.0</c:v>
                </c:pt>
                <c:pt idx="4859">
                  <c:v>39675.0</c:v>
                </c:pt>
                <c:pt idx="4860">
                  <c:v>39678.0</c:v>
                </c:pt>
                <c:pt idx="4861">
                  <c:v>39679.0</c:v>
                </c:pt>
                <c:pt idx="4862">
                  <c:v>39680.0</c:v>
                </c:pt>
                <c:pt idx="4863">
                  <c:v>39681.0</c:v>
                </c:pt>
                <c:pt idx="4864">
                  <c:v>39682.0</c:v>
                </c:pt>
                <c:pt idx="4865">
                  <c:v>39685.0</c:v>
                </c:pt>
                <c:pt idx="4866">
                  <c:v>39686.0</c:v>
                </c:pt>
                <c:pt idx="4867">
                  <c:v>39687.0</c:v>
                </c:pt>
                <c:pt idx="4868">
                  <c:v>39688.0</c:v>
                </c:pt>
                <c:pt idx="4869">
                  <c:v>39689.0</c:v>
                </c:pt>
                <c:pt idx="4870">
                  <c:v>39692.0</c:v>
                </c:pt>
                <c:pt idx="4871">
                  <c:v>39693.0</c:v>
                </c:pt>
                <c:pt idx="4872">
                  <c:v>39694.0</c:v>
                </c:pt>
                <c:pt idx="4873">
                  <c:v>39695.0</c:v>
                </c:pt>
                <c:pt idx="4874">
                  <c:v>39696.0</c:v>
                </c:pt>
                <c:pt idx="4875">
                  <c:v>39699.0</c:v>
                </c:pt>
                <c:pt idx="4876">
                  <c:v>39700.0</c:v>
                </c:pt>
                <c:pt idx="4877">
                  <c:v>39701.0</c:v>
                </c:pt>
                <c:pt idx="4878">
                  <c:v>39702.0</c:v>
                </c:pt>
                <c:pt idx="4879">
                  <c:v>39703.0</c:v>
                </c:pt>
                <c:pt idx="4880">
                  <c:v>39706.0</c:v>
                </c:pt>
                <c:pt idx="4881">
                  <c:v>39707.0</c:v>
                </c:pt>
                <c:pt idx="4882">
                  <c:v>39708.0</c:v>
                </c:pt>
                <c:pt idx="4883">
                  <c:v>39709.0</c:v>
                </c:pt>
                <c:pt idx="4884">
                  <c:v>39710.0</c:v>
                </c:pt>
                <c:pt idx="4885">
                  <c:v>39713.0</c:v>
                </c:pt>
                <c:pt idx="4886">
                  <c:v>39714.0</c:v>
                </c:pt>
                <c:pt idx="4887">
                  <c:v>39715.0</c:v>
                </c:pt>
                <c:pt idx="4888">
                  <c:v>39716.0</c:v>
                </c:pt>
                <c:pt idx="4889">
                  <c:v>39717.0</c:v>
                </c:pt>
                <c:pt idx="4890">
                  <c:v>39720.0</c:v>
                </c:pt>
                <c:pt idx="4891">
                  <c:v>39721.0</c:v>
                </c:pt>
                <c:pt idx="4892">
                  <c:v>39722.0</c:v>
                </c:pt>
                <c:pt idx="4893">
                  <c:v>39723.0</c:v>
                </c:pt>
                <c:pt idx="4894">
                  <c:v>39724.0</c:v>
                </c:pt>
                <c:pt idx="4895">
                  <c:v>39727.0</c:v>
                </c:pt>
                <c:pt idx="4896">
                  <c:v>39728.0</c:v>
                </c:pt>
                <c:pt idx="4897">
                  <c:v>39729.0</c:v>
                </c:pt>
                <c:pt idx="4898">
                  <c:v>39730.0</c:v>
                </c:pt>
                <c:pt idx="4899">
                  <c:v>39731.0</c:v>
                </c:pt>
                <c:pt idx="4900">
                  <c:v>39734.0</c:v>
                </c:pt>
                <c:pt idx="4901">
                  <c:v>39735.0</c:v>
                </c:pt>
                <c:pt idx="4902">
                  <c:v>39736.0</c:v>
                </c:pt>
                <c:pt idx="4903">
                  <c:v>39737.0</c:v>
                </c:pt>
                <c:pt idx="4904">
                  <c:v>39738.0</c:v>
                </c:pt>
                <c:pt idx="4905">
                  <c:v>39741.0</c:v>
                </c:pt>
                <c:pt idx="4906">
                  <c:v>39742.0</c:v>
                </c:pt>
                <c:pt idx="4907">
                  <c:v>39743.0</c:v>
                </c:pt>
                <c:pt idx="4908">
                  <c:v>39744.0</c:v>
                </c:pt>
                <c:pt idx="4909">
                  <c:v>39745.0</c:v>
                </c:pt>
                <c:pt idx="4910">
                  <c:v>39748.0</c:v>
                </c:pt>
                <c:pt idx="4911">
                  <c:v>39749.0</c:v>
                </c:pt>
                <c:pt idx="4912">
                  <c:v>39750.0</c:v>
                </c:pt>
                <c:pt idx="4913">
                  <c:v>39751.0</c:v>
                </c:pt>
                <c:pt idx="4914">
                  <c:v>39752.0</c:v>
                </c:pt>
                <c:pt idx="4915">
                  <c:v>39755.0</c:v>
                </c:pt>
                <c:pt idx="4916">
                  <c:v>39756.0</c:v>
                </c:pt>
                <c:pt idx="4917">
                  <c:v>39757.0</c:v>
                </c:pt>
                <c:pt idx="4918">
                  <c:v>39758.0</c:v>
                </c:pt>
                <c:pt idx="4919">
                  <c:v>39759.0</c:v>
                </c:pt>
                <c:pt idx="4920">
                  <c:v>39762.0</c:v>
                </c:pt>
                <c:pt idx="4921">
                  <c:v>39763.0</c:v>
                </c:pt>
                <c:pt idx="4922">
                  <c:v>39764.0</c:v>
                </c:pt>
                <c:pt idx="4923">
                  <c:v>39765.0</c:v>
                </c:pt>
                <c:pt idx="4924">
                  <c:v>39766.0</c:v>
                </c:pt>
                <c:pt idx="4925">
                  <c:v>39769.0</c:v>
                </c:pt>
                <c:pt idx="4926">
                  <c:v>39770.0</c:v>
                </c:pt>
                <c:pt idx="4927">
                  <c:v>39771.0</c:v>
                </c:pt>
                <c:pt idx="4928">
                  <c:v>39772.0</c:v>
                </c:pt>
                <c:pt idx="4929">
                  <c:v>39773.0</c:v>
                </c:pt>
                <c:pt idx="4930">
                  <c:v>39776.0</c:v>
                </c:pt>
                <c:pt idx="4931">
                  <c:v>39777.0</c:v>
                </c:pt>
                <c:pt idx="4932">
                  <c:v>39778.0</c:v>
                </c:pt>
                <c:pt idx="4933">
                  <c:v>39779.0</c:v>
                </c:pt>
                <c:pt idx="4934">
                  <c:v>39780.0</c:v>
                </c:pt>
                <c:pt idx="4935">
                  <c:v>39783.0</c:v>
                </c:pt>
                <c:pt idx="4936">
                  <c:v>39784.0</c:v>
                </c:pt>
                <c:pt idx="4937">
                  <c:v>39785.0</c:v>
                </c:pt>
                <c:pt idx="4938">
                  <c:v>39786.0</c:v>
                </c:pt>
                <c:pt idx="4939">
                  <c:v>39787.0</c:v>
                </c:pt>
                <c:pt idx="4940">
                  <c:v>39790.0</c:v>
                </c:pt>
                <c:pt idx="4941">
                  <c:v>39791.0</c:v>
                </c:pt>
                <c:pt idx="4942">
                  <c:v>39792.0</c:v>
                </c:pt>
                <c:pt idx="4943">
                  <c:v>39793.0</c:v>
                </c:pt>
                <c:pt idx="4944">
                  <c:v>39794.0</c:v>
                </c:pt>
                <c:pt idx="4945">
                  <c:v>39797.0</c:v>
                </c:pt>
                <c:pt idx="4946">
                  <c:v>39798.0</c:v>
                </c:pt>
                <c:pt idx="4947">
                  <c:v>39799.0</c:v>
                </c:pt>
                <c:pt idx="4948">
                  <c:v>39800.0</c:v>
                </c:pt>
                <c:pt idx="4949">
                  <c:v>39801.0</c:v>
                </c:pt>
                <c:pt idx="4950">
                  <c:v>39804.0</c:v>
                </c:pt>
                <c:pt idx="4951">
                  <c:v>39805.0</c:v>
                </c:pt>
                <c:pt idx="4952">
                  <c:v>39806.0</c:v>
                </c:pt>
                <c:pt idx="4953">
                  <c:v>39807.0</c:v>
                </c:pt>
                <c:pt idx="4954">
                  <c:v>39808.0</c:v>
                </c:pt>
                <c:pt idx="4955">
                  <c:v>39811.0</c:v>
                </c:pt>
                <c:pt idx="4956">
                  <c:v>39812.0</c:v>
                </c:pt>
                <c:pt idx="4957">
                  <c:v>39813.0</c:v>
                </c:pt>
                <c:pt idx="4958">
                  <c:v>39814.0</c:v>
                </c:pt>
                <c:pt idx="4959">
                  <c:v>39815.0</c:v>
                </c:pt>
                <c:pt idx="4960">
                  <c:v>39818.0</c:v>
                </c:pt>
                <c:pt idx="4961">
                  <c:v>39819.0</c:v>
                </c:pt>
                <c:pt idx="4962">
                  <c:v>39820.0</c:v>
                </c:pt>
                <c:pt idx="4963">
                  <c:v>39821.0</c:v>
                </c:pt>
                <c:pt idx="4964">
                  <c:v>39822.0</c:v>
                </c:pt>
                <c:pt idx="4965">
                  <c:v>39825.0</c:v>
                </c:pt>
                <c:pt idx="4966">
                  <c:v>39826.0</c:v>
                </c:pt>
                <c:pt idx="4967">
                  <c:v>39827.0</c:v>
                </c:pt>
                <c:pt idx="4968">
                  <c:v>39828.0</c:v>
                </c:pt>
                <c:pt idx="4969">
                  <c:v>39829.0</c:v>
                </c:pt>
                <c:pt idx="4970">
                  <c:v>39832.0</c:v>
                </c:pt>
                <c:pt idx="4971">
                  <c:v>39833.0</c:v>
                </c:pt>
                <c:pt idx="4972">
                  <c:v>39834.0</c:v>
                </c:pt>
                <c:pt idx="4973">
                  <c:v>39835.0</c:v>
                </c:pt>
                <c:pt idx="4974">
                  <c:v>39836.0</c:v>
                </c:pt>
                <c:pt idx="4975">
                  <c:v>39839.0</c:v>
                </c:pt>
                <c:pt idx="4976">
                  <c:v>39840.0</c:v>
                </c:pt>
                <c:pt idx="4977">
                  <c:v>39841.0</c:v>
                </c:pt>
                <c:pt idx="4978">
                  <c:v>39842.0</c:v>
                </c:pt>
                <c:pt idx="4979">
                  <c:v>39843.0</c:v>
                </c:pt>
                <c:pt idx="4980">
                  <c:v>39846.0</c:v>
                </c:pt>
                <c:pt idx="4981">
                  <c:v>39847.0</c:v>
                </c:pt>
                <c:pt idx="4982">
                  <c:v>39848.0</c:v>
                </c:pt>
                <c:pt idx="4983">
                  <c:v>39849.0</c:v>
                </c:pt>
                <c:pt idx="4984">
                  <c:v>39850.0</c:v>
                </c:pt>
                <c:pt idx="4985">
                  <c:v>39853.0</c:v>
                </c:pt>
                <c:pt idx="4986">
                  <c:v>39854.0</c:v>
                </c:pt>
                <c:pt idx="4987">
                  <c:v>39855.0</c:v>
                </c:pt>
                <c:pt idx="4988">
                  <c:v>39856.0</c:v>
                </c:pt>
                <c:pt idx="4989">
                  <c:v>39857.0</c:v>
                </c:pt>
                <c:pt idx="4990">
                  <c:v>39860.0</c:v>
                </c:pt>
                <c:pt idx="4991">
                  <c:v>39861.0</c:v>
                </c:pt>
                <c:pt idx="4992">
                  <c:v>39862.0</c:v>
                </c:pt>
                <c:pt idx="4993">
                  <c:v>39863.0</c:v>
                </c:pt>
                <c:pt idx="4994">
                  <c:v>39864.0</c:v>
                </c:pt>
                <c:pt idx="4995">
                  <c:v>39867.0</c:v>
                </c:pt>
                <c:pt idx="4996">
                  <c:v>39868.0</c:v>
                </c:pt>
                <c:pt idx="4997">
                  <c:v>39869.0</c:v>
                </c:pt>
                <c:pt idx="4998">
                  <c:v>39870.0</c:v>
                </c:pt>
                <c:pt idx="4999">
                  <c:v>39871.0</c:v>
                </c:pt>
                <c:pt idx="5000">
                  <c:v>39874.0</c:v>
                </c:pt>
                <c:pt idx="5001">
                  <c:v>39875.0</c:v>
                </c:pt>
                <c:pt idx="5002">
                  <c:v>39876.0</c:v>
                </c:pt>
                <c:pt idx="5003">
                  <c:v>39877.0</c:v>
                </c:pt>
                <c:pt idx="5004">
                  <c:v>39878.0</c:v>
                </c:pt>
                <c:pt idx="5005">
                  <c:v>39881.0</c:v>
                </c:pt>
                <c:pt idx="5006">
                  <c:v>39882.0</c:v>
                </c:pt>
                <c:pt idx="5007">
                  <c:v>39883.0</c:v>
                </c:pt>
                <c:pt idx="5008">
                  <c:v>39884.0</c:v>
                </c:pt>
                <c:pt idx="5009">
                  <c:v>39885.0</c:v>
                </c:pt>
                <c:pt idx="5010">
                  <c:v>39888.0</c:v>
                </c:pt>
                <c:pt idx="5011">
                  <c:v>39889.0</c:v>
                </c:pt>
                <c:pt idx="5012">
                  <c:v>39890.0</c:v>
                </c:pt>
                <c:pt idx="5013">
                  <c:v>39891.0</c:v>
                </c:pt>
                <c:pt idx="5014">
                  <c:v>39892.0</c:v>
                </c:pt>
                <c:pt idx="5015">
                  <c:v>39895.0</c:v>
                </c:pt>
                <c:pt idx="5016">
                  <c:v>39896.0</c:v>
                </c:pt>
                <c:pt idx="5017">
                  <c:v>39897.0</c:v>
                </c:pt>
                <c:pt idx="5018">
                  <c:v>39898.0</c:v>
                </c:pt>
                <c:pt idx="5019">
                  <c:v>39899.0</c:v>
                </c:pt>
                <c:pt idx="5020">
                  <c:v>39902.0</c:v>
                </c:pt>
                <c:pt idx="5021">
                  <c:v>39903.0</c:v>
                </c:pt>
                <c:pt idx="5022">
                  <c:v>39904.0</c:v>
                </c:pt>
                <c:pt idx="5023">
                  <c:v>39905.0</c:v>
                </c:pt>
                <c:pt idx="5024">
                  <c:v>39906.0</c:v>
                </c:pt>
                <c:pt idx="5025">
                  <c:v>39909.0</c:v>
                </c:pt>
                <c:pt idx="5026">
                  <c:v>39910.0</c:v>
                </c:pt>
                <c:pt idx="5027">
                  <c:v>39911.0</c:v>
                </c:pt>
                <c:pt idx="5028">
                  <c:v>39912.0</c:v>
                </c:pt>
                <c:pt idx="5029">
                  <c:v>39913.0</c:v>
                </c:pt>
                <c:pt idx="5030">
                  <c:v>39916.0</c:v>
                </c:pt>
                <c:pt idx="5031">
                  <c:v>39917.0</c:v>
                </c:pt>
                <c:pt idx="5032">
                  <c:v>39918.0</c:v>
                </c:pt>
                <c:pt idx="5033">
                  <c:v>39919.0</c:v>
                </c:pt>
                <c:pt idx="5034">
                  <c:v>39920.0</c:v>
                </c:pt>
                <c:pt idx="5035">
                  <c:v>39923.0</c:v>
                </c:pt>
                <c:pt idx="5036">
                  <c:v>39924.0</c:v>
                </c:pt>
                <c:pt idx="5037">
                  <c:v>39925.0</c:v>
                </c:pt>
                <c:pt idx="5038">
                  <c:v>39926.0</c:v>
                </c:pt>
                <c:pt idx="5039">
                  <c:v>39927.0</c:v>
                </c:pt>
                <c:pt idx="5040">
                  <c:v>39930.0</c:v>
                </c:pt>
                <c:pt idx="5041">
                  <c:v>39931.0</c:v>
                </c:pt>
                <c:pt idx="5042">
                  <c:v>39932.0</c:v>
                </c:pt>
                <c:pt idx="5043">
                  <c:v>39933.0</c:v>
                </c:pt>
                <c:pt idx="5044">
                  <c:v>39934.0</c:v>
                </c:pt>
                <c:pt idx="5045">
                  <c:v>39937.0</c:v>
                </c:pt>
                <c:pt idx="5046">
                  <c:v>39938.0</c:v>
                </c:pt>
                <c:pt idx="5047">
                  <c:v>39939.0</c:v>
                </c:pt>
                <c:pt idx="5048">
                  <c:v>39940.0</c:v>
                </c:pt>
                <c:pt idx="5049">
                  <c:v>39941.0</c:v>
                </c:pt>
                <c:pt idx="5050">
                  <c:v>39944.0</c:v>
                </c:pt>
                <c:pt idx="5051">
                  <c:v>39945.0</c:v>
                </c:pt>
                <c:pt idx="5052">
                  <c:v>39946.0</c:v>
                </c:pt>
                <c:pt idx="5053">
                  <c:v>39947.0</c:v>
                </c:pt>
                <c:pt idx="5054">
                  <c:v>39948.0</c:v>
                </c:pt>
                <c:pt idx="5055">
                  <c:v>39951.0</c:v>
                </c:pt>
                <c:pt idx="5056">
                  <c:v>39952.0</c:v>
                </c:pt>
                <c:pt idx="5057">
                  <c:v>39953.0</c:v>
                </c:pt>
                <c:pt idx="5058">
                  <c:v>39954.0</c:v>
                </c:pt>
                <c:pt idx="5059">
                  <c:v>39955.0</c:v>
                </c:pt>
                <c:pt idx="5060">
                  <c:v>39958.0</c:v>
                </c:pt>
                <c:pt idx="5061">
                  <c:v>39959.0</c:v>
                </c:pt>
                <c:pt idx="5062">
                  <c:v>39960.0</c:v>
                </c:pt>
                <c:pt idx="5063">
                  <c:v>39961.0</c:v>
                </c:pt>
                <c:pt idx="5064">
                  <c:v>39962.0</c:v>
                </c:pt>
                <c:pt idx="5065">
                  <c:v>39965.0</c:v>
                </c:pt>
                <c:pt idx="5066">
                  <c:v>39966.0</c:v>
                </c:pt>
                <c:pt idx="5067">
                  <c:v>39967.0</c:v>
                </c:pt>
                <c:pt idx="5068">
                  <c:v>39968.0</c:v>
                </c:pt>
                <c:pt idx="5069">
                  <c:v>39969.0</c:v>
                </c:pt>
                <c:pt idx="5070">
                  <c:v>39972.0</c:v>
                </c:pt>
                <c:pt idx="5071">
                  <c:v>39973.0</c:v>
                </c:pt>
                <c:pt idx="5072">
                  <c:v>39974.0</c:v>
                </c:pt>
                <c:pt idx="5073">
                  <c:v>39975.0</c:v>
                </c:pt>
                <c:pt idx="5074">
                  <c:v>39976.0</c:v>
                </c:pt>
                <c:pt idx="5075">
                  <c:v>39979.0</c:v>
                </c:pt>
                <c:pt idx="5076">
                  <c:v>39980.0</c:v>
                </c:pt>
                <c:pt idx="5077">
                  <c:v>39981.0</c:v>
                </c:pt>
                <c:pt idx="5078">
                  <c:v>39982.0</c:v>
                </c:pt>
                <c:pt idx="5079">
                  <c:v>39983.0</c:v>
                </c:pt>
                <c:pt idx="5080">
                  <c:v>39986.0</c:v>
                </c:pt>
                <c:pt idx="5081">
                  <c:v>39987.0</c:v>
                </c:pt>
                <c:pt idx="5082">
                  <c:v>39988.0</c:v>
                </c:pt>
                <c:pt idx="5083">
                  <c:v>39989.0</c:v>
                </c:pt>
                <c:pt idx="5084">
                  <c:v>39990.0</c:v>
                </c:pt>
                <c:pt idx="5085">
                  <c:v>39993.0</c:v>
                </c:pt>
                <c:pt idx="5086">
                  <c:v>39994.0</c:v>
                </c:pt>
                <c:pt idx="5087">
                  <c:v>39995.0</c:v>
                </c:pt>
                <c:pt idx="5088">
                  <c:v>39996.0</c:v>
                </c:pt>
                <c:pt idx="5089">
                  <c:v>39997.0</c:v>
                </c:pt>
                <c:pt idx="5090">
                  <c:v>40000.0</c:v>
                </c:pt>
                <c:pt idx="5091">
                  <c:v>40001.0</c:v>
                </c:pt>
                <c:pt idx="5092">
                  <c:v>40002.0</c:v>
                </c:pt>
                <c:pt idx="5093">
                  <c:v>40003.0</c:v>
                </c:pt>
                <c:pt idx="5094">
                  <c:v>40004.0</c:v>
                </c:pt>
                <c:pt idx="5095">
                  <c:v>40007.0</c:v>
                </c:pt>
                <c:pt idx="5096">
                  <c:v>40008.0</c:v>
                </c:pt>
                <c:pt idx="5097">
                  <c:v>40009.0</c:v>
                </c:pt>
                <c:pt idx="5098">
                  <c:v>40010.0</c:v>
                </c:pt>
                <c:pt idx="5099">
                  <c:v>40011.0</c:v>
                </c:pt>
                <c:pt idx="5100">
                  <c:v>40014.0</c:v>
                </c:pt>
                <c:pt idx="5101">
                  <c:v>40015.0</c:v>
                </c:pt>
                <c:pt idx="5102">
                  <c:v>40016.0</c:v>
                </c:pt>
                <c:pt idx="5103">
                  <c:v>40017.0</c:v>
                </c:pt>
                <c:pt idx="5104">
                  <c:v>40018.0</c:v>
                </c:pt>
                <c:pt idx="5105">
                  <c:v>40021.0</c:v>
                </c:pt>
                <c:pt idx="5106">
                  <c:v>40022.0</c:v>
                </c:pt>
                <c:pt idx="5107">
                  <c:v>40023.0</c:v>
                </c:pt>
                <c:pt idx="5108">
                  <c:v>40024.0</c:v>
                </c:pt>
                <c:pt idx="5109">
                  <c:v>40025.0</c:v>
                </c:pt>
                <c:pt idx="5110">
                  <c:v>40028.0</c:v>
                </c:pt>
                <c:pt idx="5111">
                  <c:v>40029.0</c:v>
                </c:pt>
                <c:pt idx="5112">
                  <c:v>40030.0</c:v>
                </c:pt>
                <c:pt idx="5113">
                  <c:v>40031.0</c:v>
                </c:pt>
                <c:pt idx="5114">
                  <c:v>40032.0</c:v>
                </c:pt>
                <c:pt idx="5115">
                  <c:v>40035.0</c:v>
                </c:pt>
                <c:pt idx="5116">
                  <c:v>40036.0</c:v>
                </c:pt>
                <c:pt idx="5117">
                  <c:v>40037.0</c:v>
                </c:pt>
                <c:pt idx="5118">
                  <c:v>40038.0</c:v>
                </c:pt>
                <c:pt idx="5119">
                  <c:v>40039.0</c:v>
                </c:pt>
                <c:pt idx="5120">
                  <c:v>40042.0</c:v>
                </c:pt>
                <c:pt idx="5121">
                  <c:v>40043.0</c:v>
                </c:pt>
                <c:pt idx="5122">
                  <c:v>40044.0</c:v>
                </c:pt>
                <c:pt idx="5123">
                  <c:v>40045.0</c:v>
                </c:pt>
                <c:pt idx="5124">
                  <c:v>40046.0</c:v>
                </c:pt>
                <c:pt idx="5125">
                  <c:v>40049.0</c:v>
                </c:pt>
                <c:pt idx="5126">
                  <c:v>40050.0</c:v>
                </c:pt>
                <c:pt idx="5127">
                  <c:v>40051.0</c:v>
                </c:pt>
                <c:pt idx="5128">
                  <c:v>40052.0</c:v>
                </c:pt>
                <c:pt idx="5129">
                  <c:v>40053.0</c:v>
                </c:pt>
                <c:pt idx="5130">
                  <c:v>40056.0</c:v>
                </c:pt>
                <c:pt idx="5131">
                  <c:v>40057.0</c:v>
                </c:pt>
                <c:pt idx="5132">
                  <c:v>40058.0</c:v>
                </c:pt>
                <c:pt idx="5133">
                  <c:v>40059.0</c:v>
                </c:pt>
                <c:pt idx="5134">
                  <c:v>40060.0</c:v>
                </c:pt>
                <c:pt idx="5135">
                  <c:v>40063.0</c:v>
                </c:pt>
                <c:pt idx="5136">
                  <c:v>40064.0</c:v>
                </c:pt>
                <c:pt idx="5137">
                  <c:v>40065.0</c:v>
                </c:pt>
                <c:pt idx="5138">
                  <c:v>40066.0</c:v>
                </c:pt>
                <c:pt idx="5139">
                  <c:v>40067.0</c:v>
                </c:pt>
                <c:pt idx="5140">
                  <c:v>40070.0</c:v>
                </c:pt>
                <c:pt idx="5141">
                  <c:v>40071.0</c:v>
                </c:pt>
                <c:pt idx="5142">
                  <c:v>40072.0</c:v>
                </c:pt>
                <c:pt idx="5143">
                  <c:v>40073.0</c:v>
                </c:pt>
                <c:pt idx="5144">
                  <c:v>40074.0</c:v>
                </c:pt>
                <c:pt idx="5145">
                  <c:v>40077.0</c:v>
                </c:pt>
                <c:pt idx="5146">
                  <c:v>40078.0</c:v>
                </c:pt>
                <c:pt idx="5147">
                  <c:v>40079.0</c:v>
                </c:pt>
                <c:pt idx="5148">
                  <c:v>40080.0</c:v>
                </c:pt>
                <c:pt idx="5149">
                  <c:v>40081.0</c:v>
                </c:pt>
                <c:pt idx="5150">
                  <c:v>40084.0</c:v>
                </c:pt>
                <c:pt idx="5151">
                  <c:v>40085.0</c:v>
                </c:pt>
                <c:pt idx="5152">
                  <c:v>40086.0</c:v>
                </c:pt>
                <c:pt idx="5153">
                  <c:v>40087.0</c:v>
                </c:pt>
                <c:pt idx="5154">
                  <c:v>40088.0</c:v>
                </c:pt>
                <c:pt idx="5155">
                  <c:v>40091.0</c:v>
                </c:pt>
                <c:pt idx="5156">
                  <c:v>40092.0</c:v>
                </c:pt>
                <c:pt idx="5157">
                  <c:v>40093.0</c:v>
                </c:pt>
                <c:pt idx="5158">
                  <c:v>40094.0</c:v>
                </c:pt>
                <c:pt idx="5159">
                  <c:v>40095.0</c:v>
                </c:pt>
                <c:pt idx="5160">
                  <c:v>40098.0</c:v>
                </c:pt>
                <c:pt idx="5161">
                  <c:v>40099.0</c:v>
                </c:pt>
                <c:pt idx="5162">
                  <c:v>40100.0</c:v>
                </c:pt>
                <c:pt idx="5163">
                  <c:v>40101.0</c:v>
                </c:pt>
                <c:pt idx="5164">
                  <c:v>40102.0</c:v>
                </c:pt>
                <c:pt idx="5165">
                  <c:v>40105.0</c:v>
                </c:pt>
                <c:pt idx="5166">
                  <c:v>40106.0</c:v>
                </c:pt>
                <c:pt idx="5167">
                  <c:v>40107.0</c:v>
                </c:pt>
                <c:pt idx="5168">
                  <c:v>40108.0</c:v>
                </c:pt>
                <c:pt idx="5169">
                  <c:v>40109.0</c:v>
                </c:pt>
                <c:pt idx="5170">
                  <c:v>40112.0</c:v>
                </c:pt>
                <c:pt idx="5171">
                  <c:v>40113.0</c:v>
                </c:pt>
                <c:pt idx="5172">
                  <c:v>40114.0</c:v>
                </c:pt>
                <c:pt idx="5173">
                  <c:v>40115.0</c:v>
                </c:pt>
                <c:pt idx="5174">
                  <c:v>40116.0</c:v>
                </c:pt>
                <c:pt idx="5175">
                  <c:v>40119.0</c:v>
                </c:pt>
                <c:pt idx="5176">
                  <c:v>40120.0</c:v>
                </c:pt>
                <c:pt idx="5177">
                  <c:v>40121.0</c:v>
                </c:pt>
                <c:pt idx="5178">
                  <c:v>40122.0</c:v>
                </c:pt>
                <c:pt idx="5179">
                  <c:v>40123.0</c:v>
                </c:pt>
                <c:pt idx="5180">
                  <c:v>40126.0</c:v>
                </c:pt>
                <c:pt idx="5181">
                  <c:v>40127.0</c:v>
                </c:pt>
                <c:pt idx="5182">
                  <c:v>40128.0</c:v>
                </c:pt>
                <c:pt idx="5183">
                  <c:v>40129.0</c:v>
                </c:pt>
                <c:pt idx="5184">
                  <c:v>40130.0</c:v>
                </c:pt>
                <c:pt idx="5185">
                  <c:v>40133.0</c:v>
                </c:pt>
                <c:pt idx="5186">
                  <c:v>40134.0</c:v>
                </c:pt>
                <c:pt idx="5187">
                  <c:v>40135.0</c:v>
                </c:pt>
                <c:pt idx="5188">
                  <c:v>40136.0</c:v>
                </c:pt>
                <c:pt idx="5189">
                  <c:v>40137.0</c:v>
                </c:pt>
                <c:pt idx="5190">
                  <c:v>40140.0</c:v>
                </c:pt>
                <c:pt idx="5191">
                  <c:v>40141.0</c:v>
                </c:pt>
                <c:pt idx="5192">
                  <c:v>40142.0</c:v>
                </c:pt>
                <c:pt idx="5193">
                  <c:v>40143.0</c:v>
                </c:pt>
                <c:pt idx="5194">
                  <c:v>40144.0</c:v>
                </c:pt>
                <c:pt idx="5195">
                  <c:v>40147.0</c:v>
                </c:pt>
                <c:pt idx="5196">
                  <c:v>40148.0</c:v>
                </c:pt>
                <c:pt idx="5197">
                  <c:v>40149.0</c:v>
                </c:pt>
                <c:pt idx="5198">
                  <c:v>40150.0</c:v>
                </c:pt>
                <c:pt idx="5199">
                  <c:v>40151.0</c:v>
                </c:pt>
                <c:pt idx="5200">
                  <c:v>40154.0</c:v>
                </c:pt>
                <c:pt idx="5201">
                  <c:v>40155.0</c:v>
                </c:pt>
                <c:pt idx="5202">
                  <c:v>40156.0</c:v>
                </c:pt>
                <c:pt idx="5203">
                  <c:v>40157.0</c:v>
                </c:pt>
                <c:pt idx="5204">
                  <c:v>40158.0</c:v>
                </c:pt>
                <c:pt idx="5205">
                  <c:v>40161.0</c:v>
                </c:pt>
                <c:pt idx="5206">
                  <c:v>40162.0</c:v>
                </c:pt>
                <c:pt idx="5207">
                  <c:v>40163.0</c:v>
                </c:pt>
                <c:pt idx="5208">
                  <c:v>40164.0</c:v>
                </c:pt>
                <c:pt idx="5209">
                  <c:v>40165.0</c:v>
                </c:pt>
                <c:pt idx="5210">
                  <c:v>40168.0</c:v>
                </c:pt>
                <c:pt idx="5211">
                  <c:v>40169.0</c:v>
                </c:pt>
                <c:pt idx="5212">
                  <c:v>40170.0</c:v>
                </c:pt>
                <c:pt idx="5213">
                  <c:v>40171.0</c:v>
                </c:pt>
                <c:pt idx="5214">
                  <c:v>40172.0</c:v>
                </c:pt>
                <c:pt idx="5215">
                  <c:v>40175.0</c:v>
                </c:pt>
                <c:pt idx="5216">
                  <c:v>40176.0</c:v>
                </c:pt>
                <c:pt idx="5217">
                  <c:v>40177.0</c:v>
                </c:pt>
                <c:pt idx="5218">
                  <c:v>40178.0</c:v>
                </c:pt>
                <c:pt idx="5219">
                  <c:v>40179.0</c:v>
                </c:pt>
                <c:pt idx="5220">
                  <c:v>40182.0</c:v>
                </c:pt>
                <c:pt idx="5221">
                  <c:v>40183.0</c:v>
                </c:pt>
                <c:pt idx="5222">
                  <c:v>40184.0</c:v>
                </c:pt>
                <c:pt idx="5223">
                  <c:v>40185.0</c:v>
                </c:pt>
                <c:pt idx="5224">
                  <c:v>40186.0</c:v>
                </c:pt>
                <c:pt idx="5225">
                  <c:v>40189.0</c:v>
                </c:pt>
                <c:pt idx="5226">
                  <c:v>40190.0</c:v>
                </c:pt>
                <c:pt idx="5227">
                  <c:v>40191.0</c:v>
                </c:pt>
                <c:pt idx="5228">
                  <c:v>40192.0</c:v>
                </c:pt>
                <c:pt idx="5229">
                  <c:v>40193.0</c:v>
                </c:pt>
                <c:pt idx="5230">
                  <c:v>40196.0</c:v>
                </c:pt>
                <c:pt idx="5231">
                  <c:v>40197.0</c:v>
                </c:pt>
                <c:pt idx="5232">
                  <c:v>40198.0</c:v>
                </c:pt>
                <c:pt idx="5233">
                  <c:v>40199.0</c:v>
                </c:pt>
                <c:pt idx="5234">
                  <c:v>40200.0</c:v>
                </c:pt>
                <c:pt idx="5235">
                  <c:v>40203.0</c:v>
                </c:pt>
                <c:pt idx="5236">
                  <c:v>40204.0</c:v>
                </c:pt>
                <c:pt idx="5237">
                  <c:v>40205.0</c:v>
                </c:pt>
                <c:pt idx="5238">
                  <c:v>40206.0</c:v>
                </c:pt>
                <c:pt idx="5239">
                  <c:v>40207.0</c:v>
                </c:pt>
                <c:pt idx="5240">
                  <c:v>40210.0</c:v>
                </c:pt>
                <c:pt idx="5241">
                  <c:v>40211.0</c:v>
                </c:pt>
                <c:pt idx="5242">
                  <c:v>40212.0</c:v>
                </c:pt>
                <c:pt idx="5243">
                  <c:v>40213.0</c:v>
                </c:pt>
                <c:pt idx="5244">
                  <c:v>40214.0</c:v>
                </c:pt>
                <c:pt idx="5245">
                  <c:v>40217.0</c:v>
                </c:pt>
                <c:pt idx="5246">
                  <c:v>40218.0</c:v>
                </c:pt>
                <c:pt idx="5247">
                  <c:v>40219.0</c:v>
                </c:pt>
                <c:pt idx="5248">
                  <c:v>40220.0</c:v>
                </c:pt>
                <c:pt idx="5249">
                  <c:v>40221.0</c:v>
                </c:pt>
                <c:pt idx="5250">
                  <c:v>40224.0</c:v>
                </c:pt>
                <c:pt idx="5251">
                  <c:v>40225.0</c:v>
                </c:pt>
                <c:pt idx="5252">
                  <c:v>40226.0</c:v>
                </c:pt>
                <c:pt idx="5253">
                  <c:v>40227.0</c:v>
                </c:pt>
                <c:pt idx="5254">
                  <c:v>40228.0</c:v>
                </c:pt>
                <c:pt idx="5255">
                  <c:v>40231.0</c:v>
                </c:pt>
                <c:pt idx="5256">
                  <c:v>40232.0</c:v>
                </c:pt>
                <c:pt idx="5257">
                  <c:v>40233.0</c:v>
                </c:pt>
                <c:pt idx="5258">
                  <c:v>40234.0</c:v>
                </c:pt>
                <c:pt idx="5259">
                  <c:v>40235.0</c:v>
                </c:pt>
                <c:pt idx="5260">
                  <c:v>40238.0</c:v>
                </c:pt>
                <c:pt idx="5261">
                  <c:v>40239.0</c:v>
                </c:pt>
                <c:pt idx="5262">
                  <c:v>40240.0</c:v>
                </c:pt>
                <c:pt idx="5263">
                  <c:v>40241.0</c:v>
                </c:pt>
                <c:pt idx="5264">
                  <c:v>40242.0</c:v>
                </c:pt>
                <c:pt idx="5265">
                  <c:v>40245.0</c:v>
                </c:pt>
                <c:pt idx="5266">
                  <c:v>40246.0</c:v>
                </c:pt>
                <c:pt idx="5267">
                  <c:v>40247.0</c:v>
                </c:pt>
                <c:pt idx="5268">
                  <c:v>40248.0</c:v>
                </c:pt>
                <c:pt idx="5269">
                  <c:v>40249.0</c:v>
                </c:pt>
                <c:pt idx="5270">
                  <c:v>40252.0</c:v>
                </c:pt>
                <c:pt idx="5271">
                  <c:v>40253.0</c:v>
                </c:pt>
                <c:pt idx="5272">
                  <c:v>40254.0</c:v>
                </c:pt>
                <c:pt idx="5273">
                  <c:v>40255.0</c:v>
                </c:pt>
                <c:pt idx="5274">
                  <c:v>40256.0</c:v>
                </c:pt>
                <c:pt idx="5275">
                  <c:v>40259.0</c:v>
                </c:pt>
                <c:pt idx="5276">
                  <c:v>40260.0</c:v>
                </c:pt>
                <c:pt idx="5277">
                  <c:v>40261.0</c:v>
                </c:pt>
                <c:pt idx="5278">
                  <c:v>40262.0</c:v>
                </c:pt>
                <c:pt idx="5279">
                  <c:v>40263.0</c:v>
                </c:pt>
                <c:pt idx="5280">
                  <c:v>40266.0</c:v>
                </c:pt>
                <c:pt idx="5281">
                  <c:v>40267.0</c:v>
                </c:pt>
                <c:pt idx="5282">
                  <c:v>40268.0</c:v>
                </c:pt>
                <c:pt idx="5283">
                  <c:v>40269.0</c:v>
                </c:pt>
                <c:pt idx="5284">
                  <c:v>40270.0</c:v>
                </c:pt>
                <c:pt idx="5285">
                  <c:v>40273.0</c:v>
                </c:pt>
                <c:pt idx="5286">
                  <c:v>40274.0</c:v>
                </c:pt>
                <c:pt idx="5287">
                  <c:v>40275.0</c:v>
                </c:pt>
                <c:pt idx="5288">
                  <c:v>40276.0</c:v>
                </c:pt>
                <c:pt idx="5289">
                  <c:v>40277.0</c:v>
                </c:pt>
                <c:pt idx="5290">
                  <c:v>40280.0</c:v>
                </c:pt>
                <c:pt idx="5291">
                  <c:v>40281.0</c:v>
                </c:pt>
                <c:pt idx="5292">
                  <c:v>40282.0</c:v>
                </c:pt>
                <c:pt idx="5293">
                  <c:v>40283.0</c:v>
                </c:pt>
                <c:pt idx="5294">
                  <c:v>40284.0</c:v>
                </c:pt>
                <c:pt idx="5295">
                  <c:v>40287.0</c:v>
                </c:pt>
                <c:pt idx="5296">
                  <c:v>40288.0</c:v>
                </c:pt>
                <c:pt idx="5297">
                  <c:v>40289.0</c:v>
                </c:pt>
                <c:pt idx="5298">
                  <c:v>40290.0</c:v>
                </c:pt>
                <c:pt idx="5299">
                  <c:v>40291.0</c:v>
                </c:pt>
                <c:pt idx="5300">
                  <c:v>40294.0</c:v>
                </c:pt>
                <c:pt idx="5301">
                  <c:v>40295.0</c:v>
                </c:pt>
                <c:pt idx="5302">
                  <c:v>40296.0</c:v>
                </c:pt>
                <c:pt idx="5303">
                  <c:v>40297.0</c:v>
                </c:pt>
                <c:pt idx="5304">
                  <c:v>40298.0</c:v>
                </c:pt>
                <c:pt idx="5305">
                  <c:v>40301.0</c:v>
                </c:pt>
                <c:pt idx="5306">
                  <c:v>40302.0</c:v>
                </c:pt>
                <c:pt idx="5307">
                  <c:v>40303.0</c:v>
                </c:pt>
                <c:pt idx="5308">
                  <c:v>40304.0</c:v>
                </c:pt>
                <c:pt idx="5309">
                  <c:v>40305.0</c:v>
                </c:pt>
                <c:pt idx="5310">
                  <c:v>40308.0</c:v>
                </c:pt>
                <c:pt idx="5311">
                  <c:v>40309.0</c:v>
                </c:pt>
                <c:pt idx="5312">
                  <c:v>40310.0</c:v>
                </c:pt>
                <c:pt idx="5313">
                  <c:v>40311.0</c:v>
                </c:pt>
                <c:pt idx="5314">
                  <c:v>40312.0</c:v>
                </c:pt>
                <c:pt idx="5315">
                  <c:v>40315.0</c:v>
                </c:pt>
                <c:pt idx="5316">
                  <c:v>40316.0</c:v>
                </c:pt>
                <c:pt idx="5317">
                  <c:v>40317.0</c:v>
                </c:pt>
                <c:pt idx="5318">
                  <c:v>40318.0</c:v>
                </c:pt>
                <c:pt idx="5319">
                  <c:v>40319.0</c:v>
                </c:pt>
                <c:pt idx="5320">
                  <c:v>40322.0</c:v>
                </c:pt>
                <c:pt idx="5321">
                  <c:v>40323.0</c:v>
                </c:pt>
                <c:pt idx="5322">
                  <c:v>40324.0</c:v>
                </c:pt>
                <c:pt idx="5323">
                  <c:v>40325.0</c:v>
                </c:pt>
                <c:pt idx="5324">
                  <c:v>40326.0</c:v>
                </c:pt>
                <c:pt idx="5325">
                  <c:v>40329.0</c:v>
                </c:pt>
                <c:pt idx="5326">
                  <c:v>40330.0</c:v>
                </c:pt>
                <c:pt idx="5327">
                  <c:v>40331.0</c:v>
                </c:pt>
                <c:pt idx="5328">
                  <c:v>40332.0</c:v>
                </c:pt>
                <c:pt idx="5329">
                  <c:v>40333.0</c:v>
                </c:pt>
                <c:pt idx="5330">
                  <c:v>40336.0</c:v>
                </c:pt>
                <c:pt idx="5331">
                  <c:v>40337.0</c:v>
                </c:pt>
                <c:pt idx="5332">
                  <c:v>40338.0</c:v>
                </c:pt>
                <c:pt idx="5333">
                  <c:v>40339.0</c:v>
                </c:pt>
                <c:pt idx="5334">
                  <c:v>40340.0</c:v>
                </c:pt>
                <c:pt idx="5335">
                  <c:v>40343.0</c:v>
                </c:pt>
                <c:pt idx="5336">
                  <c:v>40344.0</c:v>
                </c:pt>
                <c:pt idx="5337">
                  <c:v>40345.0</c:v>
                </c:pt>
                <c:pt idx="5338">
                  <c:v>40346.0</c:v>
                </c:pt>
                <c:pt idx="5339">
                  <c:v>40347.0</c:v>
                </c:pt>
                <c:pt idx="5340">
                  <c:v>40350.0</c:v>
                </c:pt>
                <c:pt idx="5341">
                  <c:v>40351.0</c:v>
                </c:pt>
                <c:pt idx="5342">
                  <c:v>40352.0</c:v>
                </c:pt>
                <c:pt idx="5343">
                  <c:v>40353.0</c:v>
                </c:pt>
                <c:pt idx="5344">
                  <c:v>40354.0</c:v>
                </c:pt>
                <c:pt idx="5345">
                  <c:v>40357.0</c:v>
                </c:pt>
                <c:pt idx="5346">
                  <c:v>40358.0</c:v>
                </c:pt>
                <c:pt idx="5347">
                  <c:v>40359.0</c:v>
                </c:pt>
                <c:pt idx="5348">
                  <c:v>40360.0</c:v>
                </c:pt>
                <c:pt idx="5349">
                  <c:v>40361.0</c:v>
                </c:pt>
                <c:pt idx="5350">
                  <c:v>40364.0</c:v>
                </c:pt>
                <c:pt idx="5351">
                  <c:v>40365.0</c:v>
                </c:pt>
                <c:pt idx="5352">
                  <c:v>40366.0</c:v>
                </c:pt>
                <c:pt idx="5353">
                  <c:v>40367.0</c:v>
                </c:pt>
                <c:pt idx="5354">
                  <c:v>40368.0</c:v>
                </c:pt>
                <c:pt idx="5355">
                  <c:v>40371.0</c:v>
                </c:pt>
                <c:pt idx="5356">
                  <c:v>40372.0</c:v>
                </c:pt>
                <c:pt idx="5357">
                  <c:v>40373.0</c:v>
                </c:pt>
                <c:pt idx="5358">
                  <c:v>40374.0</c:v>
                </c:pt>
                <c:pt idx="5359">
                  <c:v>40375.0</c:v>
                </c:pt>
                <c:pt idx="5360">
                  <c:v>40378.0</c:v>
                </c:pt>
                <c:pt idx="5361">
                  <c:v>40379.0</c:v>
                </c:pt>
                <c:pt idx="5362">
                  <c:v>40380.0</c:v>
                </c:pt>
                <c:pt idx="5363">
                  <c:v>40381.0</c:v>
                </c:pt>
                <c:pt idx="5364">
                  <c:v>40382.0</c:v>
                </c:pt>
                <c:pt idx="5365">
                  <c:v>40385.0</c:v>
                </c:pt>
                <c:pt idx="5366">
                  <c:v>40386.0</c:v>
                </c:pt>
                <c:pt idx="5367">
                  <c:v>40387.0</c:v>
                </c:pt>
                <c:pt idx="5368">
                  <c:v>40388.0</c:v>
                </c:pt>
                <c:pt idx="5369">
                  <c:v>40389.0</c:v>
                </c:pt>
                <c:pt idx="5370">
                  <c:v>40392.0</c:v>
                </c:pt>
                <c:pt idx="5371">
                  <c:v>40393.0</c:v>
                </c:pt>
                <c:pt idx="5372">
                  <c:v>40394.0</c:v>
                </c:pt>
                <c:pt idx="5373">
                  <c:v>40395.0</c:v>
                </c:pt>
                <c:pt idx="5374">
                  <c:v>40396.0</c:v>
                </c:pt>
                <c:pt idx="5375">
                  <c:v>40399.0</c:v>
                </c:pt>
                <c:pt idx="5376">
                  <c:v>40400.0</c:v>
                </c:pt>
                <c:pt idx="5377">
                  <c:v>40401.0</c:v>
                </c:pt>
                <c:pt idx="5378">
                  <c:v>40402.0</c:v>
                </c:pt>
                <c:pt idx="5379">
                  <c:v>40403.0</c:v>
                </c:pt>
                <c:pt idx="5380">
                  <c:v>40406.0</c:v>
                </c:pt>
                <c:pt idx="5381">
                  <c:v>40407.0</c:v>
                </c:pt>
                <c:pt idx="5382">
                  <c:v>40408.0</c:v>
                </c:pt>
                <c:pt idx="5383">
                  <c:v>40409.0</c:v>
                </c:pt>
                <c:pt idx="5384">
                  <c:v>40410.0</c:v>
                </c:pt>
                <c:pt idx="5385">
                  <c:v>40413.0</c:v>
                </c:pt>
                <c:pt idx="5386">
                  <c:v>40414.0</c:v>
                </c:pt>
                <c:pt idx="5387">
                  <c:v>40415.0</c:v>
                </c:pt>
                <c:pt idx="5388">
                  <c:v>40416.0</c:v>
                </c:pt>
                <c:pt idx="5389">
                  <c:v>40417.0</c:v>
                </c:pt>
                <c:pt idx="5390">
                  <c:v>40420.0</c:v>
                </c:pt>
                <c:pt idx="5391">
                  <c:v>40421.0</c:v>
                </c:pt>
                <c:pt idx="5392">
                  <c:v>40422.0</c:v>
                </c:pt>
                <c:pt idx="5393">
                  <c:v>40423.0</c:v>
                </c:pt>
                <c:pt idx="5394">
                  <c:v>40424.0</c:v>
                </c:pt>
                <c:pt idx="5395">
                  <c:v>40427.0</c:v>
                </c:pt>
                <c:pt idx="5396">
                  <c:v>40428.0</c:v>
                </c:pt>
                <c:pt idx="5397">
                  <c:v>40429.0</c:v>
                </c:pt>
                <c:pt idx="5398">
                  <c:v>40430.0</c:v>
                </c:pt>
                <c:pt idx="5399">
                  <c:v>40431.0</c:v>
                </c:pt>
                <c:pt idx="5400">
                  <c:v>40434.0</c:v>
                </c:pt>
                <c:pt idx="5401">
                  <c:v>40435.0</c:v>
                </c:pt>
                <c:pt idx="5402">
                  <c:v>40436.0</c:v>
                </c:pt>
                <c:pt idx="5403">
                  <c:v>40437.0</c:v>
                </c:pt>
                <c:pt idx="5404">
                  <c:v>40438.0</c:v>
                </c:pt>
                <c:pt idx="5405">
                  <c:v>40441.0</c:v>
                </c:pt>
                <c:pt idx="5406">
                  <c:v>40442.0</c:v>
                </c:pt>
                <c:pt idx="5407">
                  <c:v>40443.0</c:v>
                </c:pt>
                <c:pt idx="5408">
                  <c:v>40444.0</c:v>
                </c:pt>
                <c:pt idx="5409">
                  <c:v>40445.0</c:v>
                </c:pt>
                <c:pt idx="5410">
                  <c:v>40448.0</c:v>
                </c:pt>
                <c:pt idx="5411">
                  <c:v>40449.0</c:v>
                </c:pt>
                <c:pt idx="5412">
                  <c:v>40450.0</c:v>
                </c:pt>
                <c:pt idx="5413">
                  <c:v>40451.0</c:v>
                </c:pt>
                <c:pt idx="5414">
                  <c:v>40452.0</c:v>
                </c:pt>
                <c:pt idx="5415">
                  <c:v>40455.0</c:v>
                </c:pt>
                <c:pt idx="5416">
                  <c:v>40456.0</c:v>
                </c:pt>
                <c:pt idx="5417">
                  <c:v>40457.0</c:v>
                </c:pt>
                <c:pt idx="5418">
                  <c:v>40458.0</c:v>
                </c:pt>
                <c:pt idx="5419">
                  <c:v>40459.0</c:v>
                </c:pt>
                <c:pt idx="5420">
                  <c:v>40462.0</c:v>
                </c:pt>
                <c:pt idx="5421">
                  <c:v>40463.0</c:v>
                </c:pt>
                <c:pt idx="5422">
                  <c:v>40464.0</c:v>
                </c:pt>
                <c:pt idx="5423">
                  <c:v>40465.0</c:v>
                </c:pt>
                <c:pt idx="5424">
                  <c:v>40466.0</c:v>
                </c:pt>
                <c:pt idx="5425">
                  <c:v>40469.0</c:v>
                </c:pt>
                <c:pt idx="5426">
                  <c:v>40470.0</c:v>
                </c:pt>
                <c:pt idx="5427">
                  <c:v>40471.0</c:v>
                </c:pt>
                <c:pt idx="5428">
                  <c:v>40472.0</c:v>
                </c:pt>
                <c:pt idx="5429">
                  <c:v>40473.0</c:v>
                </c:pt>
                <c:pt idx="5430">
                  <c:v>40476.0</c:v>
                </c:pt>
                <c:pt idx="5431">
                  <c:v>40477.0</c:v>
                </c:pt>
                <c:pt idx="5432">
                  <c:v>40478.0</c:v>
                </c:pt>
                <c:pt idx="5433">
                  <c:v>40479.0</c:v>
                </c:pt>
                <c:pt idx="5434">
                  <c:v>40480.0</c:v>
                </c:pt>
                <c:pt idx="5435">
                  <c:v>40483.0</c:v>
                </c:pt>
                <c:pt idx="5436">
                  <c:v>40484.0</c:v>
                </c:pt>
                <c:pt idx="5437">
                  <c:v>40485.0</c:v>
                </c:pt>
                <c:pt idx="5438">
                  <c:v>40486.0</c:v>
                </c:pt>
                <c:pt idx="5439">
                  <c:v>40487.0</c:v>
                </c:pt>
                <c:pt idx="5440">
                  <c:v>40490.0</c:v>
                </c:pt>
                <c:pt idx="5441">
                  <c:v>40491.0</c:v>
                </c:pt>
                <c:pt idx="5442">
                  <c:v>40492.0</c:v>
                </c:pt>
                <c:pt idx="5443">
                  <c:v>40493.0</c:v>
                </c:pt>
                <c:pt idx="5444">
                  <c:v>40494.0</c:v>
                </c:pt>
                <c:pt idx="5445">
                  <c:v>40497.0</c:v>
                </c:pt>
                <c:pt idx="5446">
                  <c:v>40498.0</c:v>
                </c:pt>
                <c:pt idx="5447">
                  <c:v>40499.0</c:v>
                </c:pt>
                <c:pt idx="5448">
                  <c:v>40500.0</c:v>
                </c:pt>
                <c:pt idx="5449">
                  <c:v>40501.0</c:v>
                </c:pt>
                <c:pt idx="5450">
                  <c:v>40504.0</c:v>
                </c:pt>
                <c:pt idx="5451">
                  <c:v>40505.0</c:v>
                </c:pt>
                <c:pt idx="5452">
                  <c:v>40506.0</c:v>
                </c:pt>
                <c:pt idx="5453">
                  <c:v>40507.0</c:v>
                </c:pt>
                <c:pt idx="5454">
                  <c:v>40508.0</c:v>
                </c:pt>
                <c:pt idx="5455">
                  <c:v>40511.0</c:v>
                </c:pt>
                <c:pt idx="5456">
                  <c:v>40512.0</c:v>
                </c:pt>
                <c:pt idx="5457">
                  <c:v>40513.0</c:v>
                </c:pt>
                <c:pt idx="5458">
                  <c:v>40514.0</c:v>
                </c:pt>
                <c:pt idx="5459">
                  <c:v>40515.0</c:v>
                </c:pt>
                <c:pt idx="5460">
                  <c:v>40518.0</c:v>
                </c:pt>
                <c:pt idx="5461">
                  <c:v>40519.0</c:v>
                </c:pt>
                <c:pt idx="5462">
                  <c:v>40520.0</c:v>
                </c:pt>
                <c:pt idx="5463">
                  <c:v>40521.0</c:v>
                </c:pt>
                <c:pt idx="5464">
                  <c:v>40522.0</c:v>
                </c:pt>
                <c:pt idx="5465">
                  <c:v>40525.0</c:v>
                </c:pt>
                <c:pt idx="5466">
                  <c:v>40526.0</c:v>
                </c:pt>
                <c:pt idx="5467">
                  <c:v>40527.0</c:v>
                </c:pt>
                <c:pt idx="5468">
                  <c:v>40528.0</c:v>
                </c:pt>
                <c:pt idx="5469">
                  <c:v>40529.0</c:v>
                </c:pt>
                <c:pt idx="5470">
                  <c:v>40532.0</c:v>
                </c:pt>
                <c:pt idx="5471">
                  <c:v>40533.0</c:v>
                </c:pt>
                <c:pt idx="5472">
                  <c:v>40534.0</c:v>
                </c:pt>
                <c:pt idx="5473">
                  <c:v>40535.0</c:v>
                </c:pt>
                <c:pt idx="5474">
                  <c:v>40536.0</c:v>
                </c:pt>
                <c:pt idx="5475">
                  <c:v>40539.0</c:v>
                </c:pt>
                <c:pt idx="5476">
                  <c:v>40540.0</c:v>
                </c:pt>
                <c:pt idx="5477">
                  <c:v>40541.0</c:v>
                </c:pt>
                <c:pt idx="5478">
                  <c:v>40542.0</c:v>
                </c:pt>
                <c:pt idx="5479">
                  <c:v>40543.0</c:v>
                </c:pt>
                <c:pt idx="5480">
                  <c:v>40546.0</c:v>
                </c:pt>
                <c:pt idx="5481">
                  <c:v>40547.0</c:v>
                </c:pt>
                <c:pt idx="5482">
                  <c:v>40548.0</c:v>
                </c:pt>
                <c:pt idx="5483">
                  <c:v>40549.0</c:v>
                </c:pt>
                <c:pt idx="5484">
                  <c:v>40550.0</c:v>
                </c:pt>
                <c:pt idx="5485">
                  <c:v>40553.0</c:v>
                </c:pt>
                <c:pt idx="5486">
                  <c:v>40554.0</c:v>
                </c:pt>
                <c:pt idx="5487">
                  <c:v>40555.0</c:v>
                </c:pt>
                <c:pt idx="5488">
                  <c:v>40556.0</c:v>
                </c:pt>
                <c:pt idx="5489">
                  <c:v>40557.0</c:v>
                </c:pt>
                <c:pt idx="5490">
                  <c:v>40560.0</c:v>
                </c:pt>
                <c:pt idx="5491">
                  <c:v>40561.0</c:v>
                </c:pt>
                <c:pt idx="5492">
                  <c:v>40562.0</c:v>
                </c:pt>
                <c:pt idx="5493">
                  <c:v>40563.0</c:v>
                </c:pt>
                <c:pt idx="5494">
                  <c:v>40564.0</c:v>
                </c:pt>
                <c:pt idx="5495">
                  <c:v>40567.0</c:v>
                </c:pt>
                <c:pt idx="5496">
                  <c:v>40568.0</c:v>
                </c:pt>
                <c:pt idx="5497">
                  <c:v>40569.0</c:v>
                </c:pt>
                <c:pt idx="5498">
                  <c:v>40570.0</c:v>
                </c:pt>
                <c:pt idx="5499">
                  <c:v>40571.0</c:v>
                </c:pt>
                <c:pt idx="5500">
                  <c:v>40574.0</c:v>
                </c:pt>
                <c:pt idx="5501">
                  <c:v>40575.0</c:v>
                </c:pt>
                <c:pt idx="5502">
                  <c:v>40576.0</c:v>
                </c:pt>
                <c:pt idx="5503">
                  <c:v>40577.0</c:v>
                </c:pt>
                <c:pt idx="5504">
                  <c:v>40578.0</c:v>
                </c:pt>
                <c:pt idx="5505">
                  <c:v>40581.0</c:v>
                </c:pt>
                <c:pt idx="5506">
                  <c:v>40582.0</c:v>
                </c:pt>
                <c:pt idx="5507">
                  <c:v>40583.0</c:v>
                </c:pt>
                <c:pt idx="5508">
                  <c:v>40584.0</c:v>
                </c:pt>
                <c:pt idx="5509">
                  <c:v>40585.0</c:v>
                </c:pt>
                <c:pt idx="5510">
                  <c:v>40588.0</c:v>
                </c:pt>
                <c:pt idx="5511">
                  <c:v>40589.0</c:v>
                </c:pt>
                <c:pt idx="5512">
                  <c:v>40590.0</c:v>
                </c:pt>
                <c:pt idx="5513">
                  <c:v>40591.0</c:v>
                </c:pt>
                <c:pt idx="5514">
                  <c:v>40592.0</c:v>
                </c:pt>
                <c:pt idx="5515">
                  <c:v>40595.0</c:v>
                </c:pt>
                <c:pt idx="5516">
                  <c:v>40596.0</c:v>
                </c:pt>
                <c:pt idx="5517">
                  <c:v>40597.0</c:v>
                </c:pt>
                <c:pt idx="5518">
                  <c:v>40598.0</c:v>
                </c:pt>
                <c:pt idx="5519">
                  <c:v>40599.0</c:v>
                </c:pt>
                <c:pt idx="5520">
                  <c:v>40602.0</c:v>
                </c:pt>
                <c:pt idx="5521">
                  <c:v>40603.0</c:v>
                </c:pt>
                <c:pt idx="5522">
                  <c:v>40604.0</c:v>
                </c:pt>
                <c:pt idx="5523">
                  <c:v>40605.0</c:v>
                </c:pt>
                <c:pt idx="5524">
                  <c:v>40606.0</c:v>
                </c:pt>
                <c:pt idx="5525">
                  <c:v>40609.0</c:v>
                </c:pt>
                <c:pt idx="5526">
                  <c:v>40610.0</c:v>
                </c:pt>
                <c:pt idx="5527">
                  <c:v>40611.0</c:v>
                </c:pt>
                <c:pt idx="5528">
                  <c:v>40612.0</c:v>
                </c:pt>
                <c:pt idx="5529">
                  <c:v>40613.0</c:v>
                </c:pt>
                <c:pt idx="5530">
                  <c:v>40616.0</c:v>
                </c:pt>
                <c:pt idx="5531">
                  <c:v>40617.0</c:v>
                </c:pt>
                <c:pt idx="5532">
                  <c:v>40618.0</c:v>
                </c:pt>
                <c:pt idx="5533">
                  <c:v>40619.0</c:v>
                </c:pt>
                <c:pt idx="5534">
                  <c:v>40620.0</c:v>
                </c:pt>
                <c:pt idx="5535">
                  <c:v>40623.0</c:v>
                </c:pt>
                <c:pt idx="5536">
                  <c:v>40624.0</c:v>
                </c:pt>
                <c:pt idx="5537">
                  <c:v>40625.0</c:v>
                </c:pt>
                <c:pt idx="5538">
                  <c:v>40626.0</c:v>
                </c:pt>
                <c:pt idx="5539">
                  <c:v>40627.0</c:v>
                </c:pt>
                <c:pt idx="5540">
                  <c:v>40630.0</c:v>
                </c:pt>
                <c:pt idx="5541">
                  <c:v>40631.0</c:v>
                </c:pt>
                <c:pt idx="5542">
                  <c:v>40632.0</c:v>
                </c:pt>
                <c:pt idx="5543">
                  <c:v>40633.0</c:v>
                </c:pt>
                <c:pt idx="5544">
                  <c:v>40634.0</c:v>
                </c:pt>
                <c:pt idx="5545">
                  <c:v>40637.0</c:v>
                </c:pt>
                <c:pt idx="5546">
                  <c:v>40638.0</c:v>
                </c:pt>
                <c:pt idx="5547">
                  <c:v>40639.0</c:v>
                </c:pt>
                <c:pt idx="5548">
                  <c:v>40640.0</c:v>
                </c:pt>
                <c:pt idx="5549">
                  <c:v>40641.0</c:v>
                </c:pt>
                <c:pt idx="5550">
                  <c:v>40644.0</c:v>
                </c:pt>
                <c:pt idx="5551">
                  <c:v>40645.0</c:v>
                </c:pt>
                <c:pt idx="5552">
                  <c:v>40646.0</c:v>
                </c:pt>
                <c:pt idx="5553">
                  <c:v>40647.0</c:v>
                </c:pt>
                <c:pt idx="5554">
                  <c:v>40648.0</c:v>
                </c:pt>
                <c:pt idx="5555">
                  <c:v>40651.0</c:v>
                </c:pt>
                <c:pt idx="5556">
                  <c:v>40652.0</c:v>
                </c:pt>
                <c:pt idx="5557">
                  <c:v>40653.0</c:v>
                </c:pt>
                <c:pt idx="5558">
                  <c:v>40654.0</c:v>
                </c:pt>
                <c:pt idx="5559">
                  <c:v>40655.0</c:v>
                </c:pt>
                <c:pt idx="5560">
                  <c:v>40658.0</c:v>
                </c:pt>
                <c:pt idx="5561">
                  <c:v>40659.0</c:v>
                </c:pt>
                <c:pt idx="5562">
                  <c:v>40660.0</c:v>
                </c:pt>
                <c:pt idx="5563">
                  <c:v>40661.0</c:v>
                </c:pt>
                <c:pt idx="5564">
                  <c:v>40662.0</c:v>
                </c:pt>
                <c:pt idx="5565">
                  <c:v>40665.0</c:v>
                </c:pt>
                <c:pt idx="5566">
                  <c:v>40666.0</c:v>
                </c:pt>
                <c:pt idx="5567">
                  <c:v>40667.0</c:v>
                </c:pt>
                <c:pt idx="5568">
                  <c:v>40668.0</c:v>
                </c:pt>
                <c:pt idx="5569">
                  <c:v>40669.0</c:v>
                </c:pt>
                <c:pt idx="5570">
                  <c:v>40672.0</c:v>
                </c:pt>
                <c:pt idx="5571">
                  <c:v>40673.0</c:v>
                </c:pt>
                <c:pt idx="5572">
                  <c:v>40674.0</c:v>
                </c:pt>
                <c:pt idx="5573">
                  <c:v>40675.0</c:v>
                </c:pt>
                <c:pt idx="5574">
                  <c:v>40676.0</c:v>
                </c:pt>
                <c:pt idx="5575">
                  <c:v>40679.0</c:v>
                </c:pt>
                <c:pt idx="5576">
                  <c:v>40680.0</c:v>
                </c:pt>
                <c:pt idx="5577">
                  <c:v>40681.0</c:v>
                </c:pt>
                <c:pt idx="5578">
                  <c:v>40682.0</c:v>
                </c:pt>
                <c:pt idx="5579">
                  <c:v>40683.0</c:v>
                </c:pt>
                <c:pt idx="5580">
                  <c:v>40686.0</c:v>
                </c:pt>
                <c:pt idx="5581">
                  <c:v>40687.0</c:v>
                </c:pt>
                <c:pt idx="5582">
                  <c:v>40688.0</c:v>
                </c:pt>
                <c:pt idx="5583">
                  <c:v>40689.0</c:v>
                </c:pt>
                <c:pt idx="5584">
                  <c:v>40690.0</c:v>
                </c:pt>
                <c:pt idx="5585">
                  <c:v>40693.0</c:v>
                </c:pt>
                <c:pt idx="5586">
                  <c:v>40694.0</c:v>
                </c:pt>
                <c:pt idx="5587">
                  <c:v>40695.0</c:v>
                </c:pt>
                <c:pt idx="5588">
                  <c:v>40696.0</c:v>
                </c:pt>
                <c:pt idx="5589">
                  <c:v>40697.0</c:v>
                </c:pt>
                <c:pt idx="5590">
                  <c:v>40700.0</c:v>
                </c:pt>
                <c:pt idx="5591">
                  <c:v>40701.0</c:v>
                </c:pt>
                <c:pt idx="5592">
                  <c:v>40702.0</c:v>
                </c:pt>
                <c:pt idx="5593">
                  <c:v>40703.0</c:v>
                </c:pt>
                <c:pt idx="5594">
                  <c:v>40704.0</c:v>
                </c:pt>
                <c:pt idx="5595">
                  <c:v>40707.0</c:v>
                </c:pt>
                <c:pt idx="5596">
                  <c:v>40708.0</c:v>
                </c:pt>
                <c:pt idx="5597">
                  <c:v>40709.0</c:v>
                </c:pt>
                <c:pt idx="5598">
                  <c:v>40710.0</c:v>
                </c:pt>
                <c:pt idx="5599">
                  <c:v>40711.0</c:v>
                </c:pt>
                <c:pt idx="5600">
                  <c:v>40714.0</c:v>
                </c:pt>
                <c:pt idx="5601">
                  <c:v>40715.0</c:v>
                </c:pt>
                <c:pt idx="5602">
                  <c:v>40716.0</c:v>
                </c:pt>
                <c:pt idx="5603">
                  <c:v>40717.0</c:v>
                </c:pt>
                <c:pt idx="5604">
                  <c:v>40718.0</c:v>
                </c:pt>
                <c:pt idx="5605">
                  <c:v>40721.0</c:v>
                </c:pt>
                <c:pt idx="5606">
                  <c:v>40722.0</c:v>
                </c:pt>
                <c:pt idx="5607">
                  <c:v>40723.0</c:v>
                </c:pt>
                <c:pt idx="5608">
                  <c:v>40724.0</c:v>
                </c:pt>
                <c:pt idx="5609">
                  <c:v>40725.0</c:v>
                </c:pt>
                <c:pt idx="5610">
                  <c:v>40728.0</c:v>
                </c:pt>
                <c:pt idx="5611">
                  <c:v>40729.0</c:v>
                </c:pt>
                <c:pt idx="5612">
                  <c:v>40730.0</c:v>
                </c:pt>
                <c:pt idx="5613">
                  <c:v>40731.0</c:v>
                </c:pt>
                <c:pt idx="5614">
                  <c:v>40732.0</c:v>
                </c:pt>
                <c:pt idx="5615">
                  <c:v>40735.0</c:v>
                </c:pt>
                <c:pt idx="5616">
                  <c:v>40736.0</c:v>
                </c:pt>
                <c:pt idx="5617">
                  <c:v>40737.0</c:v>
                </c:pt>
                <c:pt idx="5618">
                  <c:v>40738.0</c:v>
                </c:pt>
                <c:pt idx="5619">
                  <c:v>40739.0</c:v>
                </c:pt>
                <c:pt idx="5620">
                  <c:v>40742.0</c:v>
                </c:pt>
                <c:pt idx="5621">
                  <c:v>40743.0</c:v>
                </c:pt>
                <c:pt idx="5622">
                  <c:v>40744.0</c:v>
                </c:pt>
                <c:pt idx="5623">
                  <c:v>40745.0</c:v>
                </c:pt>
                <c:pt idx="5624">
                  <c:v>40746.0</c:v>
                </c:pt>
                <c:pt idx="5625">
                  <c:v>40749.0</c:v>
                </c:pt>
                <c:pt idx="5626">
                  <c:v>40750.0</c:v>
                </c:pt>
                <c:pt idx="5627">
                  <c:v>40751.0</c:v>
                </c:pt>
                <c:pt idx="5628">
                  <c:v>40752.0</c:v>
                </c:pt>
                <c:pt idx="5629">
                  <c:v>40753.0</c:v>
                </c:pt>
                <c:pt idx="5630">
                  <c:v>40756.0</c:v>
                </c:pt>
                <c:pt idx="5631">
                  <c:v>40757.0</c:v>
                </c:pt>
                <c:pt idx="5632">
                  <c:v>40758.0</c:v>
                </c:pt>
                <c:pt idx="5633">
                  <c:v>40759.0</c:v>
                </c:pt>
                <c:pt idx="5634">
                  <c:v>40760.0</c:v>
                </c:pt>
                <c:pt idx="5635">
                  <c:v>40763.0</c:v>
                </c:pt>
                <c:pt idx="5636">
                  <c:v>40764.0</c:v>
                </c:pt>
                <c:pt idx="5637">
                  <c:v>40765.0</c:v>
                </c:pt>
                <c:pt idx="5638">
                  <c:v>40766.0</c:v>
                </c:pt>
                <c:pt idx="5639">
                  <c:v>40767.0</c:v>
                </c:pt>
                <c:pt idx="5640">
                  <c:v>40770.0</c:v>
                </c:pt>
                <c:pt idx="5641">
                  <c:v>40771.0</c:v>
                </c:pt>
                <c:pt idx="5642">
                  <c:v>40772.0</c:v>
                </c:pt>
                <c:pt idx="5643">
                  <c:v>40773.0</c:v>
                </c:pt>
                <c:pt idx="5644">
                  <c:v>40774.0</c:v>
                </c:pt>
                <c:pt idx="5645">
                  <c:v>40777.0</c:v>
                </c:pt>
                <c:pt idx="5646">
                  <c:v>40778.0</c:v>
                </c:pt>
                <c:pt idx="5647">
                  <c:v>40779.0</c:v>
                </c:pt>
                <c:pt idx="5648">
                  <c:v>40780.0</c:v>
                </c:pt>
                <c:pt idx="5649">
                  <c:v>40781.0</c:v>
                </c:pt>
                <c:pt idx="5650">
                  <c:v>40784.0</c:v>
                </c:pt>
                <c:pt idx="5651">
                  <c:v>40785.0</c:v>
                </c:pt>
                <c:pt idx="5652">
                  <c:v>40786.0</c:v>
                </c:pt>
                <c:pt idx="5653">
                  <c:v>40787.0</c:v>
                </c:pt>
                <c:pt idx="5654">
                  <c:v>40788.0</c:v>
                </c:pt>
                <c:pt idx="5655">
                  <c:v>40791.0</c:v>
                </c:pt>
                <c:pt idx="5656">
                  <c:v>40792.0</c:v>
                </c:pt>
                <c:pt idx="5657">
                  <c:v>40793.0</c:v>
                </c:pt>
                <c:pt idx="5658">
                  <c:v>40794.0</c:v>
                </c:pt>
                <c:pt idx="5659">
                  <c:v>40795.0</c:v>
                </c:pt>
                <c:pt idx="5660">
                  <c:v>40798.0</c:v>
                </c:pt>
                <c:pt idx="5661">
                  <c:v>40799.0</c:v>
                </c:pt>
                <c:pt idx="5662">
                  <c:v>40800.0</c:v>
                </c:pt>
                <c:pt idx="5663">
                  <c:v>40801.0</c:v>
                </c:pt>
                <c:pt idx="5664">
                  <c:v>40802.0</c:v>
                </c:pt>
                <c:pt idx="5665">
                  <c:v>40805.0</c:v>
                </c:pt>
                <c:pt idx="5666">
                  <c:v>40806.0</c:v>
                </c:pt>
                <c:pt idx="5667">
                  <c:v>40807.0</c:v>
                </c:pt>
                <c:pt idx="5668">
                  <c:v>40808.0</c:v>
                </c:pt>
                <c:pt idx="5669">
                  <c:v>40809.0</c:v>
                </c:pt>
                <c:pt idx="5670">
                  <c:v>40812.0</c:v>
                </c:pt>
                <c:pt idx="5671">
                  <c:v>40813.0</c:v>
                </c:pt>
                <c:pt idx="5672">
                  <c:v>40814.0</c:v>
                </c:pt>
                <c:pt idx="5673">
                  <c:v>40815.0</c:v>
                </c:pt>
                <c:pt idx="5674">
                  <c:v>40816.0</c:v>
                </c:pt>
                <c:pt idx="5675">
                  <c:v>40819.0</c:v>
                </c:pt>
                <c:pt idx="5676">
                  <c:v>40820.0</c:v>
                </c:pt>
                <c:pt idx="5677">
                  <c:v>40821.0</c:v>
                </c:pt>
                <c:pt idx="5678">
                  <c:v>40822.0</c:v>
                </c:pt>
                <c:pt idx="5679">
                  <c:v>40823.0</c:v>
                </c:pt>
                <c:pt idx="5680">
                  <c:v>40826.0</c:v>
                </c:pt>
                <c:pt idx="5681">
                  <c:v>40827.0</c:v>
                </c:pt>
                <c:pt idx="5682">
                  <c:v>40828.0</c:v>
                </c:pt>
                <c:pt idx="5683">
                  <c:v>40829.0</c:v>
                </c:pt>
                <c:pt idx="5684">
                  <c:v>40830.0</c:v>
                </c:pt>
                <c:pt idx="5685">
                  <c:v>40833.0</c:v>
                </c:pt>
                <c:pt idx="5686">
                  <c:v>40834.0</c:v>
                </c:pt>
                <c:pt idx="5687">
                  <c:v>40835.0</c:v>
                </c:pt>
                <c:pt idx="5688">
                  <c:v>40836.0</c:v>
                </c:pt>
                <c:pt idx="5689">
                  <c:v>40837.0</c:v>
                </c:pt>
                <c:pt idx="5690">
                  <c:v>40840.0</c:v>
                </c:pt>
                <c:pt idx="5691">
                  <c:v>40841.0</c:v>
                </c:pt>
                <c:pt idx="5692">
                  <c:v>40842.0</c:v>
                </c:pt>
                <c:pt idx="5693">
                  <c:v>40843.0</c:v>
                </c:pt>
                <c:pt idx="5694">
                  <c:v>40844.0</c:v>
                </c:pt>
                <c:pt idx="5695">
                  <c:v>40847.0</c:v>
                </c:pt>
                <c:pt idx="5696">
                  <c:v>40848.0</c:v>
                </c:pt>
                <c:pt idx="5697">
                  <c:v>40849.0</c:v>
                </c:pt>
                <c:pt idx="5698">
                  <c:v>40850.0</c:v>
                </c:pt>
                <c:pt idx="5699">
                  <c:v>40851.0</c:v>
                </c:pt>
                <c:pt idx="5700">
                  <c:v>40854.0</c:v>
                </c:pt>
                <c:pt idx="5701">
                  <c:v>40855.0</c:v>
                </c:pt>
                <c:pt idx="5702">
                  <c:v>40856.0</c:v>
                </c:pt>
                <c:pt idx="5703">
                  <c:v>40857.0</c:v>
                </c:pt>
                <c:pt idx="5704">
                  <c:v>40858.0</c:v>
                </c:pt>
                <c:pt idx="5705">
                  <c:v>40861.0</c:v>
                </c:pt>
                <c:pt idx="5706">
                  <c:v>40862.0</c:v>
                </c:pt>
                <c:pt idx="5707">
                  <c:v>40863.0</c:v>
                </c:pt>
                <c:pt idx="5708">
                  <c:v>40864.0</c:v>
                </c:pt>
                <c:pt idx="5709">
                  <c:v>40865.0</c:v>
                </c:pt>
                <c:pt idx="5710">
                  <c:v>40868.0</c:v>
                </c:pt>
                <c:pt idx="5711">
                  <c:v>40869.0</c:v>
                </c:pt>
                <c:pt idx="5712">
                  <c:v>40870.0</c:v>
                </c:pt>
                <c:pt idx="5713">
                  <c:v>40871.0</c:v>
                </c:pt>
                <c:pt idx="5714">
                  <c:v>40872.0</c:v>
                </c:pt>
                <c:pt idx="5715">
                  <c:v>40875.0</c:v>
                </c:pt>
                <c:pt idx="5716">
                  <c:v>40876.0</c:v>
                </c:pt>
                <c:pt idx="5717">
                  <c:v>40877.0</c:v>
                </c:pt>
                <c:pt idx="5718">
                  <c:v>40878.0</c:v>
                </c:pt>
                <c:pt idx="5719">
                  <c:v>40879.0</c:v>
                </c:pt>
                <c:pt idx="5720">
                  <c:v>40882.0</c:v>
                </c:pt>
                <c:pt idx="5721">
                  <c:v>40883.0</c:v>
                </c:pt>
                <c:pt idx="5722">
                  <c:v>40884.0</c:v>
                </c:pt>
                <c:pt idx="5723">
                  <c:v>40885.0</c:v>
                </c:pt>
                <c:pt idx="5724">
                  <c:v>40886.0</c:v>
                </c:pt>
                <c:pt idx="5725">
                  <c:v>40889.0</c:v>
                </c:pt>
                <c:pt idx="5726">
                  <c:v>40890.0</c:v>
                </c:pt>
                <c:pt idx="5727">
                  <c:v>40891.0</c:v>
                </c:pt>
                <c:pt idx="5728">
                  <c:v>40892.0</c:v>
                </c:pt>
                <c:pt idx="5729">
                  <c:v>40893.0</c:v>
                </c:pt>
                <c:pt idx="5730">
                  <c:v>40896.0</c:v>
                </c:pt>
                <c:pt idx="5731">
                  <c:v>40897.0</c:v>
                </c:pt>
                <c:pt idx="5732">
                  <c:v>40898.0</c:v>
                </c:pt>
                <c:pt idx="5733">
                  <c:v>40899.0</c:v>
                </c:pt>
                <c:pt idx="5734">
                  <c:v>40900.0</c:v>
                </c:pt>
                <c:pt idx="5735">
                  <c:v>40903.0</c:v>
                </c:pt>
                <c:pt idx="5736">
                  <c:v>40904.0</c:v>
                </c:pt>
                <c:pt idx="5737">
                  <c:v>40905.0</c:v>
                </c:pt>
                <c:pt idx="5738">
                  <c:v>40906.0</c:v>
                </c:pt>
                <c:pt idx="5739">
                  <c:v>40907.0</c:v>
                </c:pt>
                <c:pt idx="5740">
                  <c:v>40910.0</c:v>
                </c:pt>
                <c:pt idx="5741">
                  <c:v>40911.0</c:v>
                </c:pt>
                <c:pt idx="5742">
                  <c:v>40912.0</c:v>
                </c:pt>
                <c:pt idx="5743">
                  <c:v>40913.0</c:v>
                </c:pt>
                <c:pt idx="5744">
                  <c:v>40914.0</c:v>
                </c:pt>
                <c:pt idx="5745">
                  <c:v>40917.0</c:v>
                </c:pt>
                <c:pt idx="5746">
                  <c:v>40918.0</c:v>
                </c:pt>
                <c:pt idx="5747">
                  <c:v>40919.0</c:v>
                </c:pt>
                <c:pt idx="5748">
                  <c:v>40920.0</c:v>
                </c:pt>
                <c:pt idx="5749">
                  <c:v>40921.0</c:v>
                </c:pt>
                <c:pt idx="5750">
                  <c:v>40924.0</c:v>
                </c:pt>
                <c:pt idx="5751">
                  <c:v>40925.0</c:v>
                </c:pt>
                <c:pt idx="5752">
                  <c:v>40926.0</c:v>
                </c:pt>
                <c:pt idx="5753">
                  <c:v>40927.0</c:v>
                </c:pt>
                <c:pt idx="5754">
                  <c:v>40928.0</c:v>
                </c:pt>
                <c:pt idx="5755">
                  <c:v>40931.0</c:v>
                </c:pt>
                <c:pt idx="5756">
                  <c:v>40932.0</c:v>
                </c:pt>
                <c:pt idx="5757">
                  <c:v>40933.0</c:v>
                </c:pt>
                <c:pt idx="5758">
                  <c:v>40934.0</c:v>
                </c:pt>
                <c:pt idx="5759">
                  <c:v>40935.0</c:v>
                </c:pt>
                <c:pt idx="5760">
                  <c:v>40938.0</c:v>
                </c:pt>
                <c:pt idx="5761">
                  <c:v>40939.0</c:v>
                </c:pt>
                <c:pt idx="5762">
                  <c:v>40940.0</c:v>
                </c:pt>
                <c:pt idx="5763">
                  <c:v>40941.0</c:v>
                </c:pt>
                <c:pt idx="5764">
                  <c:v>40942.0</c:v>
                </c:pt>
                <c:pt idx="5765">
                  <c:v>40945.0</c:v>
                </c:pt>
                <c:pt idx="5766">
                  <c:v>40946.0</c:v>
                </c:pt>
                <c:pt idx="5767">
                  <c:v>40947.0</c:v>
                </c:pt>
                <c:pt idx="5768">
                  <c:v>40948.0</c:v>
                </c:pt>
                <c:pt idx="5769">
                  <c:v>40949.0</c:v>
                </c:pt>
                <c:pt idx="5770">
                  <c:v>40952.0</c:v>
                </c:pt>
                <c:pt idx="5771">
                  <c:v>40953.0</c:v>
                </c:pt>
                <c:pt idx="5772">
                  <c:v>40954.0</c:v>
                </c:pt>
                <c:pt idx="5773">
                  <c:v>40955.0</c:v>
                </c:pt>
                <c:pt idx="5774">
                  <c:v>40956.0</c:v>
                </c:pt>
                <c:pt idx="5775">
                  <c:v>40959.0</c:v>
                </c:pt>
                <c:pt idx="5776">
                  <c:v>40960.0</c:v>
                </c:pt>
                <c:pt idx="5777">
                  <c:v>40961.0</c:v>
                </c:pt>
                <c:pt idx="5778">
                  <c:v>40962.0</c:v>
                </c:pt>
                <c:pt idx="5779">
                  <c:v>40963.0</c:v>
                </c:pt>
                <c:pt idx="5780">
                  <c:v>40966.0</c:v>
                </c:pt>
                <c:pt idx="5781">
                  <c:v>40967.0</c:v>
                </c:pt>
                <c:pt idx="5782">
                  <c:v>40968.0</c:v>
                </c:pt>
                <c:pt idx="5783">
                  <c:v>40969.0</c:v>
                </c:pt>
                <c:pt idx="5784">
                  <c:v>40970.0</c:v>
                </c:pt>
                <c:pt idx="5785">
                  <c:v>40973.0</c:v>
                </c:pt>
                <c:pt idx="5786">
                  <c:v>40974.0</c:v>
                </c:pt>
                <c:pt idx="5787">
                  <c:v>40975.0</c:v>
                </c:pt>
                <c:pt idx="5788">
                  <c:v>40976.0</c:v>
                </c:pt>
                <c:pt idx="5789">
                  <c:v>40977.0</c:v>
                </c:pt>
                <c:pt idx="5790">
                  <c:v>40980.0</c:v>
                </c:pt>
                <c:pt idx="5791">
                  <c:v>40981.0</c:v>
                </c:pt>
                <c:pt idx="5792">
                  <c:v>40982.0</c:v>
                </c:pt>
                <c:pt idx="5793">
                  <c:v>40983.0</c:v>
                </c:pt>
                <c:pt idx="5794">
                  <c:v>40984.0</c:v>
                </c:pt>
                <c:pt idx="5795">
                  <c:v>40987.0</c:v>
                </c:pt>
                <c:pt idx="5796">
                  <c:v>40988.0</c:v>
                </c:pt>
                <c:pt idx="5797">
                  <c:v>40989.0</c:v>
                </c:pt>
                <c:pt idx="5798">
                  <c:v>40990.0</c:v>
                </c:pt>
                <c:pt idx="5799">
                  <c:v>40991.0</c:v>
                </c:pt>
                <c:pt idx="5800">
                  <c:v>40994.0</c:v>
                </c:pt>
                <c:pt idx="5801">
                  <c:v>40995.0</c:v>
                </c:pt>
                <c:pt idx="5802">
                  <c:v>40996.0</c:v>
                </c:pt>
                <c:pt idx="5803">
                  <c:v>40997.0</c:v>
                </c:pt>
                <c:pt idx="5804">
                  <c:v>40998.0</c:v>
                </c:pt>
                <c:pt idx="5805">
                  <c:v>41001.0</c:v>
                </c:pt>
                <c:pt idx="5806">
                  <c:v>41002.0</c:v>
                </c:pt>
                <c:pt idx="5807">
                  <c:v>41003.0</c:v>
                </c:pt>
                <c:pt idx="5808">
                  <c:v>41004.0</c:v>
                </c:pt>
                <c:pt idx="5809">
                  <c:v>41005.0</c:v>
                </c:pt>
                <c:pt idx="5810">
                  <c:v>41008.0</c:v>
                </c:pt>
                <c:pt idx="5811">
                  <c:v>41009.0</c:v>
                </c:pt>
                <c:pt idx="5812">
                  <c:v>41010.0</c:v>
                </c:pt>
                <c:pt idx="5813">
                  <c:v>41011.0</c:v>
                </c:pt>
                <c:pt idx="5814">
                  <c:v>41012.0</c:v>
                </c:pt>
                <c:pt idx="5815">
                  <c:v>41015.0</c:v>
                </c:pt>
              </c:numCache>
            </c:numRef>
          </c:cat>
          <c:val>
            <c:numRef>
              <c:f>Sheet1!$C$2:$C$5817</c:f>
              <c:numCache>
                <c:formatCode>General</c:formatCode>
                <c:ptCount val="5816"/>
                <c:pt idx="152">
                  <c:v>300.0</c:v>
                </c:pt>
                <c:pt idx="153">
                  <c:v>300.0</c:v>
                </c:pt>
                <c:pt idx="154">
                  <c:v>300.0</c:v>
                </c:pt>
                <c:pt idx="155">
                  <c:v>300.0</c:v>
                </c:pt>
                <c:pt idx="156">
                  <c:v>300.0</c:v>
                </c:pt>
                <c:pt idx="157">
                  <c:v>300.0</c:v>
                </c:pt>
                <c:pt idx="158">
                  <c:v>300.0</c:v>
                </c:pt>
                <c:pt idx="159">
                  <c:v>300.0</c:v>
                </c:pt>
                <c:pt idx="160">
                  <c:v>300.0</c:v>
                </c:pt>
                <c:pt idx="161">
                  <c:v>300.0</c:v>
                </c:pt>
                <c:pt idx="162">
                  <c:v>300.0</c:v>
                </c:pt>
                <c:pt idx="163">
                  <c:v>300.0</c:v>
                </c:pt>
                <c:pt idx="164">
                  <c:v>300.0</c:v>
                </c:pt>
                <c:pt idx="165">
                  <c:v>300.0</c:v>
                </c:pt>
                <c:pt idx="166">
                  <c:v>300.0</c:v>
                </c:pt>
                <c:pt idx="167">
                  <c:v>300.0</c:v>
                </c:pt>
                <c:pt idx="168">
                  <c:v>300.0</c:v>
                </c:pt>
                <c:pt idx="169">
                  <c:v>300.0</c:v>
                </c:pt>
                <c:pt idx="170">
                  <c:v>300.0</c:v>
                </c:pt>
                <c:pt idx="171">
                  <c:v>300.0</c:v>
                </c:pt>
                <c:pt idx="172">
                  <c:v>300.0</c:v>
                </c:pt>
                <c:pt idx="173">
                  <c:v>300.0</c:v>
                </c:pt>
                <c:pt idx="174">
                  <c:v>300.0</c:v>
                </c:pt>
                <c:pt idx="195">
                  <c:v>300.0</c:v>
                </c:pt>
                <c:pt idx="196">
                  <c:v>300.0</c:v>
                </c:pt>
                <c:pt idx="197">
                  <c:v>300.0</c:v>
                </c:pt>
                <c:pt idx="198">
                  <c:v>300.0</c:v>
                </c:pt>
                <c:pt idx="199">
                  <c:v>300.0</c:v>
                </c:pt>
                <c:pt idx="200">
                  <c:v>300.0</c:v>
                </c:pt>
                <c:pt idx="201">
                  <c:v>300.0</c:v>
                </c:pt>
                <c:pt idx="202">
                  <c:v>300.0</c:v>
                </c:pt>
                <c:pt idx="203">
                  <c:v>300.0</c:v>
                </c:pt>
                <c:pt idx="204">
                  <c:v>300.0</c:v>
                </c:pt>
                <c:pt idx="205">
                  <c:v>300.0</c:v>
                </c:pt>
                <c:pt idx="206">
                  <c:v>300.0</c:v>
                </c:pt>
                <c:pt idx="207">
                  <c:v>300.0</c:v>
                </c:pt>
                <c:pt idx="208">
                  <c:v>300.0</c:v>
                </c:pt>
                <c:pt idx="209">
                  <c:v>300.0</c:v>
                </c:pt>
                <c:pt idx="210">
                  <c:v>300.0</c:v>
                </c:pt>
                <c:pt idx="211">
                  <c:v>300.0</c:v>
                </c:pt>
                <c:pt idx="212">
                  <c:v>300.0</c:v>
                </c:pt>
                <c:pt idx="213">
                  <c:v>300.0</c:v>
                </c:pt>
                <c:pt idx="214">
                  <c:v>300.0</c:v>
                </c:pt>
                <c:pt idx="215">
                  <c:v>300.0</c:v>
                </c:pt>
                <c:pt idx="216">
                  <c:v>300.0</c:v>
                </c:pt>
                <c:pt idx="217">
                  <c:v>300.0</c:v>
                </c:pt>
                <c:pt idx="218">
                  <c:v>300.0</c:v>
                </c:pt>
                <c:pt idx="219">
                  <c:v>300.0</c:v>
                </c:pt>
                <c:pt idx="220">
                  <c:v>300.0</c:v>
                </c:pt>
                <c:pt idx="221">
                  <c:v>300.0</c:v>
                </c:pt>
                <c:pt idx="222">
                  <c:v>300.0</c:v>
                </c:pt>
                <c:pt idx="223">
                  <c:v>300.0</c:v>
                </c:pt>
                <c:pt idx="224">
                  <c:v>300.0</c:v>
                </c:pt>
                <c:pt idx="225">
                  <c:v>300.0</c:v>
                </c:pt>
                <c:pt idx="226">
                  <c:v>300.0</c:v>
                </c:pt>
                <c:pt idx="227">
                  <c:v>300.0</c:v>
                </c:pt>
                <c:pt idx="228">
                  <c:v>300.0</c:v>
                </c:pt>
                <c:pt idx="229">
                  <c:v>300.0</c:v>
                </c:pt>
                <c:pt idx="230">
                  <c:v>300.0</c:v>
                </c:pt>
                <c:pt idx="231">
                  <c:v>300.0</c:v>
                </c:pt>
                <c:pt idx="232">
                  <c:v>300.0</c:v>
                </c:pt>
                <c:pt idx="233">
                  <c:v>300.0</c:v>
                </c:pt>
                <c:pt idx="234">
                  <c:v>300.0</c:v>
                </c:pt>
                <c:pt idx="235">
                  <c:v>300.0</c:v>
                </c:pt>
                <c:pt idx="236">
                  <c:v>300.0</c:v>
                </c:pt>
                <c:pt idx="237">
                  <c:v>300.0</c:v>
                </c:pt>
                <c:pt idx="238">
                  <c:v>300.0</c:v>
                </c:pt>
                <c:pt idx="239">
                  <c:v>300.0</c:v>
                </c:pt>
                <c:pt idx="240">
                  <c:v>300.0</c:v>
                </c:pt>
                <c:pt idx="347">
                  <c:v>300.0</c:v>
                </c:pt>
                <c:pt idx="348">
                  <c:v>300.0</c:v>
                </c:pt>
                <c:pt idx="349">
                  <c:v>300.0</c:v>
                </c:pt>
                <c:pt idx="350">
                  <c:v>300.0</c:v>
                </c:pt>
                <c:pt idx="351">
                  <c:v>300.0</c:v>
                </c:pt>
                <c:pt idx="352">
                  <c:v>300.0</c:v>
                </c:pt>
                <c:pt idx="353">
                  <c:v>300.0</c:v>
                </c:pt>
                <c:pt idx="354">
                  <c:v>300.0</c:v>
                </c:pt>
                <c:pt idx="355">
                  <c:v>300.0</c:v>
                </c:pt>
                <c:pt idx="356">
                  <c:v>300.0</c:v>
                </c:pt>
                <c:pt idx="357">
                  <c:v>300.0</c:v>
                </c:pt>
                <c:pt idx="358">
                  <c:v>300.0</c:v>
                </c:pt>
                <c:pt idx="359">
                  <c:v>300.0</c:v>
                </c:pt>
                <c:pt idx="360">
                  <c:v>300.0</c:v>
                </c:pt>
                <c:pt idx="361">
                  <c:v>300.0</c:v>
                </c:pt>
                <c:pt idx="362">
                  <c:v>300.0</c:v>
                </c:pt>
                <c:pt idx="363">
                  <c:v>300.0</c:v>
                </c:pt>
                <c:pt idx="364">
                  <c:v>300.0</c:v>
                </c:pt>
                <c:pt idx="365">
                  <c:v>300.0</c:v>
                </c:pt>
                <c:pt idx="366">
                  <c:v>300.0</c:v>
                </c:pt>
                <c:pt idx="367">
                  <c:v>300.0</c:v>
                </c:pt>
                <c:pt idx="368">
                  <c:v>300.0</c:v>
                </c:pt>
                <c:pt idx="369">
                  <c:v>300.0</c:v>
                </c:pt>
                <c:pt idx="848">
                  <c:v>300.0</c:v>
                </c:pt>
                <c:pt idx="849">
                  <c:v>300.0</c:v>
                </c:pt>
                <c:pt idx="850">
                  <c:v>300.0</c:v>
                </c:pt>
                <c:pt idx="851">
                  <c:v>300.0</c:v>
                </c:pt>
                <c:pt idx="852">
                  <c:v>300.0</c:v>
                </c:pt>
                <c:pt idx="853">
                  <c:v>300.0</c:v>
                </c:pt>
                <c:pt idx="854">
                  <c:v>300.0</c:v>
                </c:pt>
                <c:pt idx="855">
                  <c:v>300.0</c:v>
                </c:pt>
                <c:pt idx="856">
                  <c:v>300.0</c:v>
                </c:pt>
                <c:pt idx="857">
                  <c:v>300.0</c:v>
                </c:pt>
                <c:pt idx="858">
                  <c:v>300.0</c:v>
                </c:pt>
                <c:pt idx="859">
                  <c:v>300.0</c:v>
                </c:pt>
                <c:pt idx="860">
                  <c:v>300.0</c:v>
                </c:pt>
                <c:pt idx="861">
                  <c:v>300.0</c:v>
                </c:pt>
                <c:pt idx="862">
                  <c:v>300.0</c:v>
                </c:pt>
                <c:pt idx="863">
                  <c:v>300.0</c:v>
                </c:pt>
                <c:pt idx="864">
                  <c:v>300.0</c:v>
                </c:pt>
                <c:pt idx="865">
                  <c:v>300.0</c:v>
                </c:pt>
                <c:pt idx="866">
                  <c:v>300.0</c:v>
                </c:pt>
                <c:pt idx="867">
                  <c:v>300.0</c:v>
                </c:pt>
                <c:pt idx="868">
                  <c:v>300.0</c:v>
                </c:pt>
                <c:pt idx="869">
                  <c:v>300.0</c:v>
                </c:pt>
                <c:pt idx="935">
                  <c:v>300.0</c:v>
                </c:pt>
                <c:pt idx="936">
                  <c:v>300.0</c:v>
                </c:pt>
                <c:pt idx="937">
                  <c:v>300.0</c:v>
                </c:pt>
                <c:pt idx="938">
                  <c:v>300.0</c:v>
                </c:pt>
                <c:pt idx="939">
                  <c:v>300.0</c:v>
                </c:pt>
                <c:pt idx="940">
                  <c:v>300.0</c:v>
                </c:pt>
                <c:pt idx="941">
                  <c:v>300.0</c:v>
                </c:pt>
                <c:pt idx="942">
                  <c:v>300.0</c:v>
                </c:pt>
                <c:pt idx="943">
                  <c:v>300.0</c:v>
                </c:pt>
                <c:pt idx="944">
                  <c:v>300.0</c:v>
                </c:pt>
                <c:pt idx="945">
                  <c:v>300.0</c:v>
                </c:pt>
                <c:pt idx="946">
                  <c:v>300.0</c:v>
                </c:pt>
                <c:pt idx="947">
                  <c:v>300.0</c:v>
                </c:pt>
                <c:pt idx="948">
                  <c:v>300.0</c:v>
                </c:pt>
                <c:pt idx="949">
                  <c:v>300.0</c:v>
                </c:pt>
                <c:pt idx="950">
                  <c:v>300.0</c:v>
                </c:pt>
                <c:pt idx="951">
                  <c:v>300.0</c:v>
                </c:pt>
                <c:pt idx="952">
                  <c:v>300.0</c:v>
                </c:pt>
                <c:pt idx="953">
                  <c:v>300.0</c:v>
                </c:pt>
                <c:pt idx="954">
                  <c:v>300.0</c:v>
                </c:pt>
                <c:pt idx="955">
                  <c:v>300.0</c:v>
                </c:pt>
                <c:pt idx="1609">
                  <c:v>300.0</c:v>
                </c:pt>
                <c:pt idx="1610">
                  <c:v>300.0</c:v>
                </c:pt>
                <c:pt idx="1611">
                  <c:v>300.0</c:v>
                </c:pt>
                <c:pt idx="1612">
                  <c:v>300.0</c:v>
                </c:pt>
                <c:pt idx="1613">
                  <c:v>300.0</c:v>
                </c:pt>
                <c:pt idx="1614">
                  <c:v>300.0</c:v>
                </c:pt>
                <c:pt idx="1615">
                  <c:v>300.0</c:v>
                </c:pt>
                <c:pt idx="1616">
                  <c:v>300.0</c:v>
                </c:pt>
                <c:pt idx="1617">
                  <c:v>300.0</c:v>
                </c:pt>
                <c:pt idx="1618">
                  <c:v>300.0</c:v>
                </c:pt>
                <c:pt idx="1619">
                  <c:v>300.0</c:v>
                </c:pt>
                <c:pt idx="1620">
                  <c:v>300.0</c:v>
                </c:pt>
                <c:pt idx="1621">
                  <c:v>300.0</c:v>
                </c:pt>
                <c:pt idx="1622">
                  <c:v>300.0</c:v>
                </c:pt>
                <c:pt idx="1623">
                  <c:v>300.0</c:v>
                </c:pt>
                <c:pt idx="1624">
                  <c:v>300.0</c:v>
                </c:pt>
                <c:pt idx="1625">
                  <c:v>300.0</c:v>
                </c:pt>
                <c:pt idx="1626">
                  <c:v>300.0</c:v>
                </c:pt>
                <c:pt idx="1627">
                  <c:v>300.0</c:v>
                </c:pt>
                <c:pt idx="1628">
                  <c:v>300.0</c:v>
                </c:pt>
                <c:pt idx="1629">
                  <c:v>300.0</c:v>
                </c:pt>
                <c:pt idx="1630">
                  <c:v>300.0</c:v>
                </c:pt>
                <c:pt idx="1631">
                  <c:v>300.0</c:v>
                </c:pt>
                <c:pt idx="1979">
                  <c:v>300.0</c:v>
                </c:pt>
                <c:pt idx="1980">
                  <c:v>300.0</c:v>
                </c:pt>
                <c:pt idx="1981">
                  <c:v>300.0</c:v>
                </c:pt>
                <c:pt idx="1982">
                  <c:v>300.0</c:v>
                </c:pt>
                <c:pt idx="1983">
                  <c:v>300.0</c:v>
                </c:pt>
                <c:pt idx="1984">
                  <c:v>300.0</c:v>
                </c:pt>
                <c:pt idx="1985">
                  <c:v>300.0</c:v>
                </c:pt>
                <c:pt idx="1986">
                  <c:v>300.0</c:v>
                </c:pt>
                <c:pt idx="1987">
                  <c:v>300.0</c:v>
                </c:pt>
                <c:pt idx="1988">
                  <c:v>300.0</c:v>
                </c:pt>
                <c:pt idx="1989">
                  <c:v>300.0</c:v>
                </c:pt>
                <c:pt idx="1990">
                  <c:v>300.0</c:v>
                </c:pt>
                <c:pt idx="1991">
                  <c:v>300.0</c:v>
                </c:pt>
                <c:pt idx="1992">
                  <c:v>300.0</c:v>
                </c:pt>
                <c:pt idx="1993">
                  <c:v>300.0</c:v>
                </c:pt>
                <c:pt idx="1994">
                  <c:v>300.0</c:v>
                </c:pt>
                <c:pt idx="1995">
                  <c:v>300.0</c:v>
                </c:pt>
                <c:pt idx="1996">
                  <c:v>300.0</c:v>
                </c:pt>
                <c:pt idx="1997">
                  <c:v>300.0</c:v>
                </c:pt>
                <c:pt idx="1998">
                  <c:v>300.0</c:v>
                </c:pt>
                <c:pt idx="1999">
                  <c:v>300.0</c:v>
                </c:pt>
                <c:pt idx="3240">
                  <c:v>300.0</c:v>
                </c:pt>
                <c:pt idx="3241">
                  <c:v>300.0</c:v>
                </c:pt>
                <c:pt idx="3242">
                  <c:v>300.0</c:v>
                </c:pt>
                <c:pt idx="3243">
                  <c:v>300.0</c:v>
                </c:pt>
                <c:pt idx="3244">
                  <c:v>300.0</c:v>
                </c:pt>
                <c:pt idx="3245">
                  <c:v>300.0</c:v>
                </c:pt>
                <c:pt idx="3246">
                  <c:v>300.0</c:v>
                </c:pt>
                <c:pt idx="3247">
                  <c:v>300.0</c:v>
                </c:pt>
                <c:pt idx="3248">
                  <c:v>300.0</c:v>
                </c:pt>
                <c:pt idx="3249">
                  <c:v>300.0</c:v>
                </c:pt>
                <c:pt idx="3250">
                  <c:v>300.0</c:v>
                </c:pt>
                <c:pt idx="3251">
                  <c:v>300.0</c:v>
                </c:pt>
                <c:pt idx="3252">
                  <c:v>300.0</c:v>
                </c:pt>
                <c:pt idx="3253">
                  <c:v>300.0</c:v>
                </c:pt>
                <c:pt idx="3254">
                  <c:v>300.0</c:v>
                </c:pt>
                <c:pt idx="3255">
                  <c:v>300.0</c:v>
                </c:pt>
                <c:pt idx="3256">
                  <c:v>300.0</c:v>
                </c:pt>
                <c:pt idx="3257">
                  <c:v>300.0</c:v>
                </c:pt>
                <c:pt idx="3258">
                  <c:v>300.0</c:v>
                </c:pt>
                <c:pt idx="3259">
                  <c:v>300.0</c:v>
                </c:pt>
                <c:pt idx="3478">
                  <c:v>300.0</c:v>
                </c:pt>
                <c:pt idx="3479">
                  <c:v>300.0</c:v>
                </c:pt>
                <c:pt idx="3480">
                  <c:v>300.0</c:v>
                </c:pt>
                <c:pt idx="3481">
                  <c:v>300.0</c:v>
                </c:pt>
                <c:pt idx="3482">
                  <c:v>300.0</c:v>
                </c:pt>
                <c:pt idx="3483">
                  <c:v>300.0</c:v>
                </c:pt>
                <c:pt idx="3484">
                  <c:v>300.0</c:v>
                </c:pt>
                <c:pt idx="3485">
                  <c:v>300.0</c:v>
                </c:pt>
                <c:pt idx="3486">
                  <c:v>300.0</c:v>
                </c:pt>
                <c:pt idx="3487">
                  <c:v>300.0</c:v>
                </c:pt>
                <c:pt idx="3488">
                  <c:v>300.0</c:v>
                </c:pt>
                <c:pt idx="3489">
                  <c:v>300.0</c:v>
                </c:pt>
                <c:pt idx="3490">
                  <c:v>300.0</c:v>
                </c:pt>
                <c:pt idx="3491">
                  <c:v>300.0</c:v>
                </c:pt>
                <c:pt idx="3492">
                  <c:v>300.0</c:v>
                </c:pt>
                <c:pt idx="3493">
                  <c:v>300.0</c:v>
                </c:pt>
                <c:pt idx="3494">
                  <c:v>300.0</c:v>
                </c:pt>
                <c:pt idx="3495">
                  <c:v>300.0</c:v>
                </c:pt>
                <c:pt idx="3496">
                  <c:v>300.0</c:v>
                </c:pt>
                <c:pt idx="3497">
                  <c:v>300.0</c:v>
                </c:pt>
                <c:pt idx="3498">
                  <c:v>300.0</c:v>
                </c:pt>
                <c:pt idx="3499">
                  <c:v>300.0</c:v>
                </c:pt>
                <c:pt idx="3870">
                  <c:v>300.0</c:v>
                </c:pt>
                <c:pt idx="3871">
                  <c:v>300.0</c:v>
                </c:pt>
                <c:pt idx="3872">
                  <c:v>300.0</c:v>
                </c:pt>
                <c:pt idx="3873">
                  <c:v>300.0</c:v>
                </c:pt>
                <c:pt idx="3874">
                  <c:v>300.0</c:v>
                </c:pt>
                <c:pt idx="3875">
                  <c:v>300.0</c:v>
                </c:pt>
                <c:pt idx="3876">
                  <c:v>300.0</c:v>
                </c:pt>
                <c:pt idx="3877">
                  <c:v>300.0</c:v>
                </c:pt>
                <c:pt idx="3878">
                  <c:v>300.0</c:v>
                </c:pt>
                <c:pt idx="3879">
                  <c:v>300.0</c:v>
                </c:pt>
                <c:pt idx="3880">
                  <c:v>300.0</c:v>
                </c:pt>
                <c:pt idx="3881">
                  <c:v>300.0</c:v>
                </c:pt>
                <c:pt idx="3882">
                  <c:v>300.0</c:v>
                </c:pt>
                <c:pt idx="3883">
                  <c:v>300.0</c:v>
                </c:pt>
                <c:pt idx="3884">
                  <c:v>300.0</c:v>
                </c:pt>
                <c:pt idx="3885">
                  <c:v>300.0</c:v>
                </c:pt>
                <c:pt idx="3886">
                  <c:v>300.0</c:v>
                </c:pt>
                <c:pt idx="3887">
                  <c:v>300.0</c:v>
                </c:pt>
                <c:pt idx="3888">
                  <c:v>300.0</c:v>
                </c:pt>
                <c:pt idx="3889">
                  <c:v>300.0</c:v>
                </c:pt>
                <c:pt idx="3890">
                  <c:v>300.0</c:v>
                </c:pt>
                <c:pt idx="3891">
                  <c:v>300.0</c:v>
                </c:pt>
                <c:pt idx="4217">
                  <c:v>300.0</c:v>
                </c:pt>
                <c:pt idx="4218">
                  <c:v>300.0</c:v>
                </c:pt>
                <c:pt idx="4219">
                  <c:v>300.0</c:v>
                </c:pt>
                <c:pt idx="4220">
                  <c:v>300.0</c:v>
                </c:pt>
                <c:pt idx="4221">
                  <c:v>300.0</c:v>
                </c:pt>
                <c:pt idx="4222">
                  <c:v>300.0</c:v>
                </c:pt>
                <c:pt idx="4223">
                  <c:v>300.0</c:v>
                </c:pt>
                <c:pt idx="4224">
                  <c:v>300.0</c:v>
                </c:pt>
                <c:pt idx="4225">
                  <c:v>300.0</c:v>
                </c:pt>
                <c:pt idx="4226">
                  <c:v>300.0</c:v>
                </c:pt>
                <c:pt idx="4227">
                  <c:v>300.0</c:v>
                </c:pt>
                <c:pt idx="4228">
                  <c:v>300.0</c:v>
                </c:pt>
                <c:pt idx="4229">
                  <c:v>300.0</c:v>
                </c:pt>
                <c:pt idx="4230">
                  <c:v>300.0</c:v>
                </c:pt>
                <c:pt idx="4231">
                  <c:v>300.0</c:v>
                </c:pt>
                <c:pt idx="4232">
                  <c:v>300.0</c:v>
                </c:pt>
                <c:pt idx="4233">
                  <c:v>300.0</c:v>
                </c:pt>
                <c:pt idx="4234">
                  <c:v>300.0</c:v>
                </c:pt>
                <c:pt idx="4235">
                  <c:v>300.0</c:v>
                </c:pt>
                <c:pt idx="4236">
                  <c:v>300.0</c:v>
                </c:pt>
                <c:pt idx="4237">
                  <c:v>300.0</c:v>
                </c:pt>
                <c:pt idx="4238">
                  <c:v>300.0</c:v>
                </c:pt>
                <c:pt idx="4239">
                  <c:v>300.0</c:v>
                </c:pt>
                <c:pt idx="4610">
                  <c:v>300.0</c:v>
                </c:pt>
                <c:pt idx="4611">
                  <c:v>300.0</c:v>
                </c:pt>
                <c:pt idx="4612">
                  <c:v>300.0</c:v>
                </c:pt>
                <c:pt idx="4613">
                  <c:v>300.0</c:v>
                </c:pt>
                <c:pt idx="4614">
                  <c:v>300.0</c:v>
                </c:pt>
                <c:pt idx="4615">
                  <c:v>300.0</c:v>
                </c:pt>
                <c:pt idx="4616">
                  <c:v>300.0</c:v>
                </c:pt>
                <c:pt idx="4617">
                  <c:v>300.0</c:v>
                </c:pt>
                <c:pt idx="4618">
                  <c:v>300.0</c:v>
                </c:pt>
                <c:pt idx="4619">
                  <c:v>300.0</c:v>
                </c:pt>
                <c:pt idx="4620">
                  <c:v>300.0</c:v>
                </c:pt>
                <c:pt idx="4621">
                  <c:v>300.0</c:v>
                </c:pt>
                <c:pt idx="4622">
                  <c:v>300.0</c:v>
                </c:pt>
                <c:pt idx="4623">
                  <c:v>300.0</c:v>
                </c:pt>
                <c:pt idx="4624">
                  <c:v>300.0</c:v>
                </c:pt>
                <c:pt idx="4625">
                  <c:v>300.0</c:v>
                </c:pt>
                <c:pt idx="4626">
                  <c:v>300.0</c:v>
                </c:pt>
                <c:pt idx="4627">
                  <c:v>300.0</c:v>
                </c:pt>
                <c:pt idx="4628">
                  <c:v>300.0</c:v>
                </c:pt>
                <c:pt idx="4629">
                  <c:v>300.0</c:v>
                </c:pt>
                <c:pt idx="4826">
                  <c:v>300.0</c:v>
                </c:pt>
                <c:pt idx="4827">
                  <c:v>300.0</c:v>
                </c:pt>
                <c:pt idx="4828">
                  <c:v>300.0</c:v>
                </c:pt>
                <c:pt idx="4829">
                  <c:v>300.0</c:v>
                </c:pt>
                <c:pt idx="4830">
                  <c:v>300.0</c:v>
                </c:pt>
                <c:pt idx="4831">
                  <c:v>300.0</c:v>
                </c:pt>
                <c:pt idx="4832">
                  <c:v>300.0</c:v>
                </c:pt>
                <c:pt idx="4833">
                  <c:v>300.0</c:v>
                </c:pt>
                <c:pt idx="4834">
                  <c:v>300.0</c:v>
                </c:pt>
                <c:pt idx="4835">
                  <c:v>300.0</c:v>
                </c:pt>
                <c:pt idx="4836">
                  <c:v>300.0</c:v>
                </c:pt>
                <c:pt idx="4837">
                  <c:v>300.0</c:v>
                </c:pt>
                <c:pt idx="4838">
                  <c:v>300.0</c:v>
                </c:pt>
                <c:pt idx="4839">
                  <c:v>300.0</c:v>
                </c:pt>
                <c:pt idx="4840">
                  <c:v>300.0</c:v>
                </c:pt>
                <c:pt idx="4841">
                  <c:v>300.0</c:v>
                </c:pt>
                <c:pt idx="4842">
                  <c:v>300.0</c:v>
                </c:pt>
                <c:pt idx="4843">
                  <c:v>300.0</c:v>
                </c:pt>
                <c:pt idx="4844">
                  <c:v>300.0</c:v>
                </c:pt>
                <c:pt idx="4845">
                  <c:v>300.0</c:v>
                </c:pt>
                <c:pt idx="4846">
                  <c:v>300.0</c:v>
                </c:pt>
                <c:pt idx="4847">
                  <c:v>300.0</c:v>
                </c:pt>
                <c:pt idx="4848">
                  <c:v>300.0</c:v>
                </c:pt>
                <c:pt idx="4892">
                  <c:v>300.0</c:v>
                </c:pt>
                <c:pt idx="4893">
                  <c:v>300.0</c:v>
                </c:pt>
                <c:pt idx="4894">
                  <c:v>300.0</c:v>
                </c:pt>
                <c:pt idx="4895">
                  <c:v>300.0</c:v>
                </c:pt>
                <c:pt idx="4896">
                  <c:v>300.0</c:v>
                </c:pt>
                <c:pt idx="4897">
                  <c:v>300.0</c:v>
                </c:pt>
                <c:pt idx="4898">
                  <c:v>300.0</c:v>
                </c:pt>
                <c:pt idx="4899">
                  <c:v>300.0</c:v>
                </c:pt>
                <c:pt idx="4900">
                  <c:v>300.0</c:v>
                </c:pt>
                <c:pt idx="4901">
                  <c:v>300.0</c:v>
                </c:pt>
                <c:pt idx="4902">
                  <c:v>300.0</c:v>
                </c:pt>
                <c:pt idx="4903">
                  <c:v>300.0</c:v>
                </c:pt>
                <c:pt idx="4904">
                  <c:v>300.0</c:v>
                </c:pt>
                <c:pt idx="4905">
                  <c:v>300.0</c:v>
                </c:pt>
                <c:pt idx="4906">
                  <c:v>300.0</c:v>
                </c:pt>
                <c:pt idx="4907">
                  <c:v>300.0</c:v>
                </c:pt>
                <c:pt idx="4908">
                  <c:v>300.0</c:v>
                </c:pt>
                <c:pt idx="4909">
                  <c:v>300.0</c:v>
                </c:pt>
                <c:pt idx="4910">
                  <c:v>300.0</c:v>
                </c:pt>
                <c:pt idx="4911">
                  <c:v>300.0</c:v>
                </c:pt>
                <c:pt idx="4912">
                  <c:v>300.0</c:v>
                </c:pt>
                <c:pt idx="4913">
                  <c:v>300.0</c:v>
                </c:pt>
                <c:pt idx="4914">
                  <c:v>300.0</c:v>
                </c:pt>
                <c:pt idx="4980">
                  <c:v>300.0</c:v>
                </c:pt>
                <c:pt idx="4981">
                  <c:v>300.0</c:v>
                </c:pt>
                <c:pt idx="4982">
                  <c:v>300.0</c:v>
                </c:pt>
                <c:pt idx="4983">
                  <c:v>300.0</c:v>
                </c:pt>
                <c:pt idx="4984">
                  <c:v>300.0</c:v>
                </c:pt>
                <c:pt idx="4985">
                  <c:v>300.0</c:v>
                </c:pt>
                <c:pt idx="4986">
                  <c:v>300.0</c:v>
                </c:pt>
                <c:pt idx="4987">
                  <c:v>300.0</c:v>
                </c:pt>
                <c:pt idx="4988">
                  <c:v>300.0</c:v>
                </c:pt>
                <c:pt idx="4989">
                  <c:v>300.0</c:v>
                </c:pt>
                <c:pt idx="4990">
                  <c:v>300.0</c:v>
                </c:pt>
                <c:pt idx="4991">
                  <c:v>300.0</c:v>
                </c:pt>
                <c:pt idx="4992">
                  <c:v>300.0</c:v>
                </c:pt>
                <c:pt idx="4993">
                  <c:v>300.0</c:v>
                </c:pt>
                <c:pt idx="4994">
                  <c:v>300.0</c:v>
                </c:pt>
                <c:pt idx="4995">
                  <c:v>300.0</c:v>
                </c:pt>
                <c:pt idx="4996">
                  <c:v>300.0</c:v>
                </c:pt>
                <c:pt idx="4997">
                  <c:v>300.0</c:v>
                </c:pt>
                <c:pt idx="4998">
                  <c:v>300.0</c:v>
                </c:pt>
                <c:pt idx="4999">
                  <c:v>300.0</c:v>
                </c:pt>
                <c:pt idx="5196">
                  <c:v>300.0</c:v>
                </c:pt>
                <c:pt idx="5197">
                  <c:v>300.0</c:v>
                </c:pt>
                <c:pt idx="5198">
                  <c:v>300.0</c:v>
                </c:pt>
                <c:pt idx="5199">
                  <c:v>300.0</c:v>
                </c:pt>
                <c:pt idx="5200">
                  <c:v>300.0</c:v>
                </c:pt>
                <c:pt idx="5201">
                  <c:v>300.0</c:v>
                </c:pt>
                <c:pt idx="5202">
                  <c:v>300.0</c:v>
                </c:pt>
                <c:pt idx="5203">
                  <c:v>300.0</c:v>
                </c:pt>
                <c:pt idx="5204">
                  <c:v>300.0</c:v>
                </c:pt>
                <c:pt idx="5205">
                  <c:v>300.0</c:v>
                </c:pt>
                <c:pt idx="5206">
                  <c:v>300.0</c:v>
                </c:pt>
                <c:pt idx="5207">
                  <c:v>300.0</c:v>
                </c:pt>
                <c:pt idx="5208">
                  <c:v>300.0</c:v>
                </c:pt>
                <c:pt idx="5209">
                  <c:v>300.0</c:v>
                </c:pt>
                <c:pt idx="5210">
                  <c:v>300.0</c:v>
                </c:pt>
                <c:pt idx="5211">
                  <c:v>300.0</c:v>
                </c:pt>
                <c:pt idx="5212">
                  <c:v>300.0</c:v>
                </c:pt>
                <c:pt idx="5213">
                  <c:v>300.0</c:v>
                </c:pt>
                <c:pt idx="5214">
                  <c:v>300.0</c:v>
                </c:pt>
                <c:pt idx="5215">
                  <c:v>300.0</c:v>
                </c:pt>
                <c:pt idx="5216">
                  <c:v>300.0</c:v>
                </c:pt>
                <c:pt idx="5217">
                  <c:v>300.0</c:v>
                </c:pt>
                <c:pt idx="5218">
                  <c:v>300.0</c:v>
                </c:pt>
                <c:pt idx="5240">
                  <c:v>300.0</c:v>
                </c:pt>
                <c:pt idx="5241">
                  <c:v>300.0</c:v>
                </c:pt>
                <c:pt idx="5242">
                  <c:v>300.0</c:v>
                </c:pt>
                <c:pt idx="5243">
                  <c:v>300.0</c:v>
                </c:pt>
                <c:pt idx="5244">
                  <c:v>300.0</c:v>
                </c:pt>
                <c:pt idx="5245">
                  <c:v>300.0</c:v>
                </c:pt>
                <c:pt idx="5246">
                  <c:v>300.0</c:v>
                </c:pt>
                <c:pt idx="5247">
                  <c:v>300.0</c:v>
                </c:pt>
                <c:pt idx="5248">
                  <c:v>300.0</c:v>
                </c:pt>
                <c:pt idx="5249">
                  <c:v>300.0</c:v>
                </c:pt>
                <c:pt idx="5250">
                  <c:v>300.0</c:v>
                </c:pt>
                <c:pt idx="5251">
                  <c:v>300.0</c:v>
                </c:pt>
                <c:pt idx="5252">
                  <c:v>300.0</c:v>
                </c:pt>
                <c:pt idx="5253">
                  <c:v>300.0</c:v>
                </c:pt>
                <c:pt idx="5254">
                  <c:v>300.0</c:v>
                </c:pt>
                <c:pt idx="5255">
                  <c:v>300.0</c:v>
                </c:pt>
                <c:pt idx="5256">
                  <c:v>300.0</c:v>
                </c:pt>
                <c:pt idx="5257">
                  <c:v>300.0</c:v>
                </c:pt>
                <c:pt idx="5258">
                  <c:v>300.0</c:v>
                </c:pt>
                <c:pt idx="5259">
                  <c:v>300.0</c:v>
                </c:pt>
                <c:pt idx="5630">
                  <c:v>300.0</c:v>
                </c:pt>
                <c:pt idx="5631">
                  <c:v>300.0</c:v>
                </c:pt>
                <c:pt idx="5632">
                  <c:v>300.0</c:v>
                </c:pt>
                <c:pt idx="5633">
                  <c:v>300.0</c:v>
                </c:pt>
                <c:pt idx="5634">
                  <c:v>300.0</c:v>
                </c:pt>
                <c:pt idx="5635">
                  <c:v>300.0</c:v>
                </c:pt>
                <c:pt idx="5636">
                  <c:v>300.0</c:v>
                </c:pt>
                <c:pt idx="5637">
                  <c:v>300.0</c:v>
                </c:pt>
                <c:pt idx="5638">
                  <c:v>300.0</c:v>
                </c:pt>
                <c:pt idx="5639">
                  <c:v>300.0</c:v>
                </c:pt>
                <c:pt idx="5640">
                  <c:v>300.0</c:v>
                </c:pt>
                <c:pt idx="5641">
                  <c:v>300.0</c:v>
                </c:pt>
                <c:pt idx="5642">
                  <c:v>300.0</c:v>
                </c:pt>
                <c:pt idx="5643">
                  <c:v>300.0</c:v>
                </c:pt>
                <c:pt idx="5644">
                  <c:v>300.0</c:v>
                </c:pt>
                <c:pt idx="5645">
                  <c:v>300.0</c:v>
                </c:pt>
                <c:pt idx="5646">
                  <c:v>300.0</c:v>
                </c:pt>
                <c:pt idx="5647">
                  <c:v>300.0</c:v>
                </c:pt>
                <c:pt idx="5648">
                  <c:v>300.0</c:v>
                </c:pt>
                <c:pt idx="5649">
                  <c:v>300.0</c:v>
                </c:pt>
                <c:pt idx="5650">
                  <c:v>300.0</c:v>
                </c:pt>
                <c:pt idx="5651">
                  <c:v>300.0</c:v>
                </c:pt>
                <c:pt idx="5652">
                  <c:v>300.0</c:v>
                </c:pt>
                <c:pt idx="5653">
                  <c:v>300.0</c:v>
                </c:pt>
                <c:pt idx="5654">
                  <c:v>300.0</c:v>
                </c:pt>
                <c:pt idx="5655">
                  <c:v>300.0</c:v>
                </c:pt>
                <c:pt idx="5656">
                  <c:v>300.0</c:v>
                </c:pt>
                <c:pt idx="5657">
                  <c:v>300.0</c:v>
                </c:pt>
                <c:pt idx="5658">
                  <c:v>300.0</c:v>
                </c:pt>
                <c:pt idx="5659">
                  <c:v>300.0</c:v>
                </c:pt>
                <c:pt idx="5660">
                  <c:v>300.0</c:v>
                </c:pt>
                <c:pt idx="5661">
                  <c:v>300.0</c:v>
                </c:pt>
                <c:pt idx="5662">
                  <c:v>300.0</c:v>
                </c:pt>
                <c:pt idx="5663">
                  <c:v>300.0</c:v>
                </c:pt>
                <c:pt idx="5664">
                  <c:v>300.0</c:v>
                </c:pt>
                <c:pt idx="5665">
                  <c:v>300.0</c:v>
                </c:pt>
                <c:pt idx="5666">
                  <c:v>300.0</c:v>
                </c:pt>
                <c:pt idx="5667">
                  <c:v>300.0</c:v>
                </c:pt>
                <c:pt idx="5668">
                  <c:v>300.0</c:v>
                </c:pt>
                <c:pt idx="5669">
                  <c:v>300.0</c:v>
                </c:pt>
                <c:pt idx="5670">
                  <c:v>300.0</c:v>
                </c:pt>
                <c:pt idx="5671">
                  <c:v>300.0</c:v>
                </c:pt>
                <c:pt idx="5672">
                  <c:v>300.0</c:v>
                </c:pt>
                <c:pt idx="5673">
                  <c:v>300.0</c:v>
                </c:pt>
                <c:pt idx="5674">
                  <c:v>300.0</c:v>
                </c:pt>
                <c:pt idx="5740">
                  <c:v>300.0</c:v>
                </c:pt>
                <c:pt idx="5741">
                  <c:v>300.0</c:v>
                </c:pt>
                <c:pt idx="5742">
                  <c:v>300.0</c:v>
                </c:pt>
                <c:pt idx="5743">
                  <c:v>300.0</c:v>
                </c:pt>
                <c:pt idx="5744">
                  <c:v>300.0</c:v>
                </c:pt>
                <c:pt idx="5745">
                  <c:v>300.0</c:v>
                </c:pt>
                <c:pt idx="5746">
                  <c:v>300.0</c:v>
                </c:pt>
                <c:pt idx="5747">
                  <c:v>300.0</c:v>
                </c:pt>
                <c:pt idx="5748">
                  <c:v>300.0</c:v>
                </c:pt>
                <c:pt idx="5749">
                  <c:v>300.0</c:v>
                </c:pt>
                <c:pt idx="5750">
                  <c:v>300.0</c:v>
                </c:pt>
                <c:pt idx="5751">
                  <c:v>300.0</c:v>
                </c:pt>
                <c:pt idx="5752">
                  <c:v>300.0</c:v>
                </c:pt>
                <c:pt idx="5753">
                  <c:v>300.0</c:v>
                </c:pt>
                <c:pt idx="5754">
                  <c:v>300.0</c:v>
                </c:pt>
                <c:pt idx="5755">
                  <c:v>300.0</c:v>
                </c:pt>
                <c:pt idx="5756">
                  <c:v>300.0</c:v>
                </c:pt>
                <c:pt idx="5757">
                  <c:v>300.0</c:v>
                </c:pt>
                <c:pt idx="5758">
                  <c:v>300.0</c:v>
                </c:pt>
                <c:pt idx="5759">
                  <c:v>300.0</c:v>
                </c:pt>
                <c:pt idx="5760">
                  <c:v>300.0</c:v>
                </c:pt>
                <c:pt idx="5761">
                  <c:v>300.0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5"/>
        <c:overlap val="1"/>
        <c:axId val="-2138324136"/>
        <c:axId val="-2138321240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Volatility</c:v>
                </c:pt>
              </c:strCache>
            </c:strRef>
          </c:tx>
          <c:spPr>
            <a:ln w="50812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Sheet1!$A$2:$A$5817</c:f>
              <c:numCache>
                <c:formatCode>dd/mm/yyyy</c:formatCode>
                <c:ptCount val="5816"/>
                <c:pt idx="0">
                  <c:v>32874.0</c:v>
                </c:pt>
                <c:pt idx="1">
                  <c:v>32875.0</c:v>
                </c:pt>
                <c:pt idx="2">
                  <c:v>32876.0</c:v>
                </c:pt>
                <c:pt idx="3">
                  <c:v>32877.0</c:v>
                </c:pt>
                <c:pt idx="4">
                  <c:v>32878.0</c:v>
                </c:pt>
                <c:pt idx="5">
                  <c:v>32881.0</c:v>
                </c:pt>
                <c:pt idx="6">
                  <c:v>32882.0</c:v>
                </c:pt>
                <c:pt idx="7">
                  <c:v>32883.0</c:v>
                </c:pt>
                <c:pt idx="8">
                  <c:v>32884.0</c:v>
                </c:pt>
                <c:pt idx="9">
                  <c:v>32885.0</c:v>
                </c:pt>
                <c:pt idx="10">
                  <c:v>32888.0</c:v>
                </c:pt>
                <c:pt idx="11">
                  <c:v>32889.0</c:v>
                </c:pt>
                <c:pt idx="12">
                  <c:v>32890.0</c:v>
                </c:pt>
                <c:pt idx="13">
                  <c:v>32891.0</c:v>
                </c:pt>
                <c:pt idx="14">
                  <c:v>32892.0</c:v>
                </c:pt>
                <c:pt idx="15">
                  <c:v>32895.0</c:v>
                </c:pt>
                <c:pt idx="16">
                  <c:v>32896.0</c:v>
                </c:pt>
                <c:pt idx="17">
                  <c:v>32897.0</c:v>
                </c:pt>
                <c:pt idx="18">
                  <c:v>32898.0</c:v>
                </c:pt>
                <c:pt idx="19">
                  <c:v>32899.0</c:v>
                </c:pt>
                <c:pt idx="20">
                  <c:v>32902.0</c:v>
                </c:pt>
                <c:pt idx="21">
                  <c:v>32903.0</c:v>
                </c:pt>
                <c:pt idx="22">
                  <c:v>32904.0</c:v>
                </c:pt>
                <c:pt idx="23">
                  <c:v>32905.0</c:v>
                </c:pt>
                <c:pt idx="24">
                  <c:v>32906.0</c:v>
                </c:pt>
                <c:pt idx="25">
                  <c:v>32909.0</c:v>
                </c:pt>
                <c:pt idx="26">
                  <c:v>32910.0</c:v>
                </c:pt>
                <c:pt idx="27">
                  <c:v>32911.0</c:v>
                </c:pt>
                <c:pt idx="28">
                  <c:v>32912.0</c:v>
                </c:pt>
                <c:pt idx="29">
                  <c:v>32913.0</c:v>
                </c:pt>
                <c:pt idx="30">
                  <c:v>32916.0</c:v>
                </c:pt>
                <c:pt idx="31">
                  <c:v>32917.0</c:v>
                </c:pt>
                <c:pt idx="32">
                  <c:v>32918.0</c:v>
                </c:pt>
                <c:pt idx="33">
                  <c:v>32919.0</c:v>
                </c:pt>
                <c:pt idx="34">
                  <c:v>32920.0</c:v>
                </c:pt>
                <c:pt idx="35">
                  <c:v>32923.0</c:v>
                </c:pt>
                <c:pt idx="36">
                  <c:v>32924.0</c:v>
                </c:pt>
                <c:pt idx="37">
                  <c:v>32925.0</c:v>
                </c:pt>
                <c:pt idx="38">
                  <c:v>32926.0</c:v>
                </c:pt>
                <c:pt idx="39">
                  <c:v>32927.0</c:v>
                </c:pt>
                <c:pt idx="40">
                  <c:v>32930.0</c:v>
                </c:pt>
                <c:pt idx="41">
                  <c:v>32931.0</c:v>
                </c:pt>
                <c:pt idx="42">
                  <c:v>32932.0</c:v>
                </c:pt>
                <c:pt idx="43">
                  <c:v>32933.0</c:v>
                </c:pt>
                <c:pt idx="44">
                  <c:v>32934.0</c:v>
                </c:pt>
                <c:pt idx="45">
                  <c:v>32937.0</c:v>
                </c:pt>
                <c:pt idx="46">
                  <c:v>32938.0</c:v>
                </c:pt>
                <c:pt idx="47">
                  <c:v>32939.0</c:v>
                </c:pt>
                <c:pt idx="48">
                  <c:v>32940.0</c:v>
                </c:pt>
                <c:pt idx="49">
                  <c:v>32941.0</c:v>
                </c:pt>
                <c:pt idx="50">
                  <c:v>32944.0</c:v>
                </c:pt>
                <c:pt idx="51">
                  <c:v>32945.0</c:v>
                </c:pt>
                <c:pt idx="52">
                  <c:v>32946.0</c:v>
                </c:pt>
                <c:pt idx="53">
                  <c:v>32947.0</c:v>
                </c:pt>
                <c:pt idx="54">
                  <c:v>32948.0</c:v>
                </c:pt>
                <c:pt idx="55">
                  <c:v>32951.0</c:v>
                </c:pt>
                <c:pt idx="56">
                  <c:v>32952.0</c:v>
                </c:pt>
                <c:pt idx="57">
                  <c:v>32953.0</c:v>
                </c:pt>
                <c:pt idx="58">
                  <c:v>32954.0</c:v>
                </c:pt>
                <c:pt idx="59">
                  <c:v>32955.0</c:v>
                </c:pt>
                <c:pt idx="60">
                  <c:v>32958.0</c:v>
                </c:pt>
                <c:pt idx="61">
                  <c:v>32959.0</c:v>
                </c:pt>
                <c:pt idx="62">
                  <c:v>32960.0</c:v>
                </c:pt>
                <c:pt idx="63">
                  <c:v>32961.0</c:v>
                </c:pt>
                <c:pt idx="64">
                  <c:v>32962.0</c:v>
                </c:pt>
                <c:pt idx="65">
                  <c:v>32965.0</c:v>
                </c:pt>
                <c:pt idx="66">
                  <c:v>32966.0</c:v>
                </c:pt>
                <c:pt idx="67">
                  <c:v>32967.0</c:v>
                </c:pt>
                <c:pt idx="68">
                  <c:v>32968.0</c:v>
                </c:pt>
                <c:pt idx="69">
                  <c:v>32969.0</c:v>
                </c:pt>
                <c:pt idx="70">
                  <c:v>32972.0</c:v>
                </c:pt>
                <c:pt idx="71">
                  <c:v>32973.0</c:v>
                </c:pt>
                <c:pt idx="72">
                  <c:v>32974.0</c:v>
                </c:pt>
                <c:pt idx="73">
                  <c:v>32975.0</c:v>
                </c:pt>
                <c:pt idx="74">
                  <c:v>32976.0</c:v>
                </c:pt>
                <c:pt idx="75">
                  <c:v>32979.0</c:v>
                </c:pt>
                <c:pt idx="76">
                  <c:v>32980.0</c:v>
                </c:pt>
                <c:pt idx="77">
                  <c:v>32981.0</c:v>
                </c:pt>
                <c:pt idx="78">
                  <c:v>32982.0</c:v>
                </c:pt>
                <c:pt idx="79">
                  <c:v>32983.0</c:v>
                </c:pt>
                <c:pt idx="80">
                  <c:v>32986.0</c:v>
                </c:pt>
                <c:pt idx="81">
                  <c:v>32987.0</c:v>
                </c:pt>
                <c:pt idx="82">
                  <c:v>32988.0</c:v>
                </c:pt>
                <c:pt idx="83">
                  <c:v>32989.0</c:v>
                </c:pt>
                <c:pt idx="84">
                  <c:v>32990.0</c:v>
                </c:pt>
                <c:pt idx="85">
                  <c:v>32993.0</c:v>
                </c:pt>
                <c:pt idx="86">
                  <c:v>32994.0</c:v>
                </c:pt>
                <c:pt idx="87">
                  <c:v>32995.0</c:v>
                </c:pt>
                <c:pt idx="88">
                  <c:v>32996.0</c:v>
                </c:pt>
                <c:pt idx="89">
                  <c:v>32997.0</c:v>
                </c:pt>
                <c:pt idx="90">
                  <c:v>33000.0</c:v>
                </c:pt>
                <c:pt idx="91">
                  <c:v>33001.0</c:v>
                </c:pt>
                <c:pt idx="92">
                  <c:v>33002.0</c:v>
                </c:pt>
                <c:pt idx="93">
                  <c:v>33003.0</c:v>
                </c:pt>
                <c:pt idx="94">
                  <c:v>33004.0</c:v>
                </c:pt>
                <c:pt idx="95">
                  <c:v>33007.0</c:v>
                </c:pt>
                <c:pt idx="96">
                  <c:v>33008.0</c:v>
                </c:pt>
                <c:pt idx="97">
                  <c:v>33009.0</c:v>
                </c:pt>
                <c:pt idx="98">
                  <c:v>33010.0</c:v>
                </c:pt>
                <c:pt idx="99">
                  <c:v>33011.0</c:v>
                </c:pt>
                <c:pt idx="100">
                  <c:v>33014.0</c:v>
                </c:pt>
                <c:pt idx="101">
                  <c:v>33015.0</c:v>
                </c:pt>
                <c:pt idx="102">
                  <c:v>33016.0</c:v>
                </c:pt>
                <c:pt idx="103">
                  <c:v>33017.0</c:v>
                </c:pt>
                <c:pt idx="104">
                  <c:v>33018.0</c:v>
                </c:pt>
                <c:pt idx="105">
                  <c:v>33021.0</c:v>
                </c:pt>
                <c:pt idx="106">
                  <c:v>33022.0</c:v>
                </c:pt>
                <c:pt idx="107">
                  <c:v>33023.0</c:v>
                </c:pt>
                <c:pt idx="108">
                  <c:v>33024.0</c:v>
                </c:pt>
                <c:pt idx="109">
                  <c:v>33025.0</c:v>
                </c:pt>
                <c:pt idx="110">
                  <c:v>33028.0</c:v>
                </c:pt>
                <c:pt idx="111">
                  <c:v>33029.0</c:v>
                </c:pt>
                <c:pt idx="112">
                  <c:v>33030.0</c:v>
                </c:pt>
                <c:pt idx="113">
                  <c:v>33031.0</c:v>
                </c:pt>
                <c:pt idx="114">
                  <c:v>33032.0</c:v>
                </c:pt>
                <c:pt idx="115">
                  <c:v>33035.0</c:v>
                </c:pt>
                <c:pt idx="116">
                  <c:v>33036.0</c:v>
                </c:pt>
                <c:pt idx="117">
                  <c:v>33037.0</c:v>
                </c:pt>
                <c:pt idx="118">
                  <c:v>33038.0</c:v>
                </c:pt>
                <c:pt idx="119">
                  <c:v>33039.0</c:v>
                </c:pt>
                <c:pt idx="120">
                  <c:v>33042.0</c:v>
                </c:pt>
                <c:pt idx="121">
                  <c:v>33043.0</c:v>
                </c:pt>
                <c:pt idx="122">
                  <c:v>33044.0</c:v>
                </c:pt>
                <c:pt idx="123">
                  <c:v>33045.0</c:v>
                </c:pt>
                <c:pt idx="124">
                  <c:v>33046.0</c:v>
                </c:pt>
                <c:pt idx="125">
                  <c:v>33049.0</c:v>
                </c:pt>
                <c:pt idx="126">
                  <c:v>33050.0</c:v>
                </c:pt>
                <c:pt idx="127">
                  <c:v>33051.0</c:v>
                </c:pt>
                <c:pt idx="128">
                  <c:v>33052.0</c:v>
                </c:pt>
                <c:pt idx="129">
                  <c:v>33053.0</c:v>
                </c:pt>
                <c:pt idx="130">
                  <c:v>33056.0</c:v>
                </c:pt>
                <c:pt idx="131">
                  <c:v>33057.0</c:v>
                </c:pt>
                <c:pt idx="132">
                  <c:v>33058.0</c:v>
                </c:pt>
                <c:pt idx="133">
                  <c:v>33059.0</c:v>
                </c:pt>
                <c:pt idx="134">
                  <c:v>33060.0</c:v>
                </c:pt>
                <c:pt idx="135">
                  <c:v>33063.0</c:v>
                </c:pt>
                <c:pt idx="136">
                  <c:v>33064.0</c:v>
                </c:pt>
                <c:pt idx="137">
                  <c:v>33065.0</c:v>
                </c:pt>
                <c:pt idx="138">
                  <c:v>33066.0</c:v>
                </c:pt>
                <c:pt idx="139">
                  <c:v>33067.0</c:v>
                </c:pt>
                <c:pt idx="140">
                  <c:v>33070.0</c:v>
                </c:pt>
                <c:pt idx="141">
                  <c:v>33071.0</c:v>
                </c:pt>
                <c:pt idx="142">
                  <c:v>33072.0</c:v>
                </c:pt>
                <c:pt idx="143">
                  <c:v>33073.0</c:v>
                </c:pt>
                <c:pt idx="144">
                  <c:v>33074.0</c:v>
                </c:pt>
                <c:pt idx="145">
                  <c:v>33077.0</c:v>
                </c:pt>
                <c:pt idx="146">
                  <c:v>33078.0</c:v>
                </c:pt>
                <c:pt idx="147">
                  <c:v>33079.0</c:v>
                </c:pt>
                <c:pt idx="148">
                  <c:v>33080.0</c:v>
                </c:pt>
                <c:pt idx="149">
                  <c:v>33081.0</c:v>
                </c:pt>
                <c:pt idx="150">
                  <c:v>33084.0</c:v>
                </c:pt>
                <c:pt idx="151">
                  <c:v>33085.0</c:v>
                </c:pt>
                <c:pt idx="152">
                  <c:v>33086.0</c:v>
                </c:pt>
                <c:pt idx="153">
                  <c:v>33087.0</c:v>
                </c:pt>
                <c:pt idx="154">
                  <c:v>33088.0</c:v>
                </c:pt>
                <c:pt idx="155">
                  <c:v>33091.0</c:v>
                </c:pt>
                <c:pt idx="156">
                  <c:v>33092.0</c:v>
                </c:pt>
                <c:pt idx="157">
                  <c:v>33093.0</c:v>
                </c:pt>
                <c:pt idx="158">
                  <c:v>33094.0</c:v>
                </c:pt>
                <c:pt idx="159">
                  <c:v>33095.0</c:v>
                </c:pt>
                <c:pt idx="160">
                  <c:v>33098.0</c:v>
                </c:pt>
                <c:pt idx="161">
                  <c:v>33099.0</c:v>
                </c:pt>
                <c:pt idx="162">
                  <c:v>33100.0</c:v>
                </c:pt>
                <c:pt idx="163">
                  <c:v>33101.0</c:v>
                </c:pt>
                <c:pt idx="164">
                  <c:v>33102.0</c:v>
                </c:pt>
                <c:pt idx="165">
                  <c:v>33105.0</c:v>
                </c:pt>
                <c:pt idx="166">
                  <c:v>33106.0</c:v>
                </c:pt>
                <c:pt idx="167">
                  <c:v>33107.0</c:v>
                </c:pt>
                <c:pt idx="168">
                  <c:v>33108.0</c:v>
                </c:pt>
                <c:pt idx="169">
                  <c:v>33109.0</c:v>
                </c:pt>
                <c:pt idx="170">
                  <c:v>33112.0</c:v>
                </c:pt>
                <c:pt idx="171">
                  <c:v>33113.0</c:v>
                </c:pt>
                <c:pt idx="172">
                  <c:v>33114.0</c:v>
                </c:pt>
                <c:pt idx="173">
                  <c:v>33115.0</c:v>
                </c:pt>
                <c:pt idx="174">
                  <c:v>33116.0</c:v>
                </c:pt>
                <c:pt idx="175">
                  <c:v>33119.0</c:v>
                </c:pt>
                <c:pt idx="176">
                  <c:v>33120.0</c:v>
                </c:pt>
                <c:pt idx="177">
                  <c:v>33121.0</c:v>
                </c:pt>
                <c:pt idx="178">
                  <c:v>33122.0</c:v>
                </c:pt>
                <c:pt idx="179">
                  <c:v>33123.0</c:v>
                </c:pt>
                <c:pt idx="180">
                  <c:v>33126.0</c:v>
                </c:pt>
                <c:pt idx="181">
                  <c:v>33127.0</c:v>
                </c:pt>
                <c:pt idx="182">
                  <c:v>33128.0</c:v>
                </c:pt>
                <c:pt idx="183">
                  <c:v>33129.0</c:v>
                </c:pt>
                <c:pt idx="184">
                  <c:v>33130.0</c:v>
                </c:pt>
                <c:pt idx="185">
                  <c:v>33133.0</c:v>
                </c:pt>
                <c:pt idx="186">
                  <c:v>33134.0</c:v>
                </c:pt>
                <c:pt idx="187">
                  <c:v>33135.0</c:v>
                </c:pt>
                <c:pt idx="188">
                  <c:v>33136.0</c:v>
                </c:pt>
                <c:pt idx="189">
                  <c:v>33137.0</c:v>
                </c:pt>
                <c:pt idx="190">
                  <c:v>33140.0</c:v>
                </c:pt>
                <c:pt idx="191">
                  <c:v>33141.0</c:v>
                </c:pt>
                <c:pt idx="192">
                  <c:v>33142.0</c:v>
                </c:pt>
                <c:pt idx="193">
                  <c:v>33143.0</c:v>
                </c:pt>
                <c:pt idx="194">
                  <c:v>33144.0</c:v>
                </c:pt>
                <c:pt idx="195">
                  <c:v>33147.0</c:v>
                </c:pt>
                <c:pt idx="196">
                  <c:v>33148.0</c:v>
                </c:pt>
                <c:pt idx="197">
                  <c:v>33149.0</c:v>
                </c:pt>
                <c:pt idx="198">
                  <c:v>33150.0</c:v>
                </c:pt>
                <c:pt idx="199">
                  <c:v>33151.0</c:v>
                </c:pt>
                <c:pt idx="200">
                  <c:v>33154.0</c:v>
                </c:pt>
                <c:pt idx="201">
                  <c:v>33155.0</c:v>
                </c:pt>
                <c:pt idx="202">
                  <c:v>33156.0</c:v>
                </c:pt>
                <c:pt idx="203">
                  <c:v>33157.0</c:v>
                </c:pt>
                <c:pt idx="204">
                  <c:v>33158.0</c:v>
                </c:pt>
                <c:pt idx="205">
                  <c:v>33161.0</c:v>
                </c:pt>
                <c:pt idx="206">
                  <c:v>33162.0</c:v>
                </c:pt>
                <c:pt idx="207">
                  <c:v>33163.0</c:v>
                </c:pt>
                <c:pt idx="208">
                  <c:v>33164.0</c:v>
                </c:pt>
                <c:pt idx="209">
                  <c:v>33165.0</c:v>
                </c:pt>
                <c:pt idx="210">
                  <c:v>33168.0</c:v>
                </c:pt>
                <c:pt idx="211">
                  <c:v>33169.0</c:v>
                </c:pt>
                <c:pt idx="212">
                  <c:v>33170.0</c:v>
                </c:pt>
                <c:pt idx="213">
                  <c:v>33171.0</c:v>
                </c:pt>
                <c:pt idx="214">
                  <c:v>33172.0</c:v>
                </c:pt>
                <c:pt idx="215">
                  <c:v>33175.0</c:v>
                </c:pt>
                <c:pt idx="216">
                  <c:v>33176.0</c:v>
                </c:pt>
                <c:pt idx="217">
                  <c:v>33177.0</c:v>
                </c:pt>
                <c:pt idx="218">
                  <c:v>33178.0</c:v>
                </c:pt>
                <c:pt idx="219">
                  <c:v>33179.0</c:v>
                </c:pt>
                <c:pt idx="220">
                  <c:v>33182.0</c:v>
                </c:pt>
                <c:pt idx="221">
                  <c:v>33183.0</c:v>
                </c:pt>
                <c:pt idx="222">
                  <c:v>33184.0</c:v>
                </c:pt>
                <c:pt idx="223">
                  <c:v>33185.0</c:v>
                </c:pt>
                <c:pt idx="224">
                  <c:v>33186.0</c:v>
                </c:pt>
                <c:pt idx="225">
                  <c:v>33189.0</c:v>
                </c:pt>
                <c:pt idx="226">
                  <c:v>33190.0</c:v>
                </c:pt>
                <c:pt idx="227">
                  <c:v>33191.0</c:v>
                </c:pt>
                <c:pt idx="228">
                  <c:v>33192.0</c:v>
                </c:pt>
                <c:pt idx="229">
                  <c:v>33193.0</c:v>
                </c:pt>
                <c:pt idx="230">
                  <c:v>33196.0</c:v>
                </c:pt>
                <c:pt idx="231">
                  <c:v>33197.0</c:v>
                </c:pt>
                <c:pt idx="232">
                  <c:v>33198.0</c:v>
                </c:pt>
                <c:pt idx="233">
                  <c:v>33199.0</c:v>
                </c:pt>
                <c:pt idx="234">
                  <c:v>33200.0</c:v>
                </c:pt>
                <c:pt idx="235">
                  <c:v>33203.0</c:v>
                </c:pt>
                <c:pt idx="236">
                  <c:v>33204.0</c:v>
                </c:pt>
                <c:pt idx="237">
                  <c:v>33205.0</c:v>
                </c:pt>
                <c:pt idx="238">
                  <c:v>33206.0</c:v>
                </c:pt>
                <c:pt idx="239">
                  <c:v>33207.0</c:v>
                </c:pt>
                <c:pt idx="240">
                  <c:v>33210.0</c:v>
                </c:pt>
                <c:pt idx="241">
                  <c:v>33211.0</c:v>
                </c:pt>
                <c:pt idx="242">
                  <c:v>33212.0</c:v>
                </c:pt>
                <c:pt idx="243">
                  <c:v>33213.0</c:v>
                </c:pt>
                <c:pt idx="244">
                  <c:v>33214.0</c:v>
                </c:pt>
                <c:pt idx="245">
                  <c:v>33217.0</c:v>
                </c:pt>
                <c:pt idx="246">
                  <c:v>33218.0</c:v>
                </c:pt>
                <c:pt idx="247">
                  <c:v>33219.0</c:v>
                </c:pt>
                <c:pt idx="248">
                  <c:v>33220.0</c:v>
                </c:pt>
                <c:pt idx="249">
                  <c:v>33221.0</c:v>
                </c:pt>
                <c:pt idx="250">
                  <c:v>33224.0</c:v>
                </c:pt>
                <c:pt idx="251">
                  <c:v>33225.0</c:v>
                </c:pt>
                <c:pt idx="252">
                  <c:v>33226.0</c:v>
                </c:pt>
                <c:pt idx="253">
                  <c:v>33227.0</c:v>
                </c:pt>
                <c:pt idx="254">
                  <c:v>33228.0</c:v>
                </c:pt>
                <c:pt idx="255">
                  <c:v>33231.0</c:v>
                </c:pt>
                <c:pt idx="256">
                  <c:v>33232.0</c:v>
                </c:pt>
                <c:pt idx="257">
                  <c:v>33233.0</c:v>
                </c:pt>
                <c:pt idx="258">
                  <c:v>33234.0</c:v>
                </c:pt>
                <c:pt idx="259">
                  <c:v>33235.0</c:v>
                </c:pt>
                <c:pt idx="260">
                  <c:v>33238.0</c:v>
                </c:pt>
                <c:pt idx="261">
                  <c:v>33239.0</c:v>
                </c:pt>
                <c:pt idx="262">
                  <c:v>33240.0</c:v>
                </c:pt>
                <c:pt idx="263">
                  <c:v>33241.0</c:v>
                </c:pt>
                <c:pt idx="264">
                  <c:v>33242.0</c:v>
                </c:pt>
                <c:pt idx="265">
                  <c:v>33245.0</c:v>
                </c:pt>
                <c:pt idx="266">
                  <c:v>33246.0</c:v>
                </c:pt>
                <c:pt idx="267">
                  <c:v>33247.0</c:v>
                </c:pt>
                <c:pt idx="268">
                  <c:v>33248.0</c:v>
                </c:pt>
                <c:pt idx="269">
                  <c:v>33249.0</c:v>
                </c:pt>
                <c:pt idx="270">
                  <c:v>33252.0</c:v>
                </c:pt>
                <c:pt idx="271">
                  <c:v>33253.0</c:v>
                </c:pt>
                <c:pt idx="272">
                  <c:v>33254.0</c:v>
                </c:pt>
                <c:pt idx="273">
                  <c:v>33255.0</c:v>
                </c:pt>
                <c:pt idx="274">
                  <c:v>33256.0</c:v>
                </c:pt>
                <c:pt idx="275">
                  <c:v>33259.0</c:v>
                </c:pt>
                <c:pt idx="276">
                  <c:v>33260.0</c:v>
                </c:pt>
                <c:pt idx="277">
                  <c:v>33261.0</c:v>
                </c:pt>
                <c:pt idx="278">
                  <c:v>33262.0</c:v>
                </c:pt>
                <c:pt idx="279">
                  <c:v>33263.0</c:v>
                </c:pt>
                <c:pt idx="280">
                  <c:v>33266.0</c:v>
                </c:pt>
                <c:pt idx="281">
                  <c:v>33267.0</c:v>
                </c:pt>
                <c:pt idx="282">
                  <c:v>33268.0</c:v>
                </c:pt>
                <c:pt idx="283">
                  <c:v>33269.0</c:v>
                </c:pt>
                <c:pt idx="284">
                  <c:v>33270.0</c:v>
                </c:pt>
                <c:pt idx="285">
                  <c:v>33273.0</c:v>
                </c:pt>
                <c:pt idx="286">
                  <c:v>33274.0</c:v>
                </c:pt>
                <c:pt idx="287">
                  <c:v>33275.0</c:v>
                </c:pt>
                <c:pt idx="288">
                  <c:v>33276.0</c:v>
                </c:pt>
                <c:pt idx="289">
                  <c:v>33277.0</c:v>
                </c:pt>
                <c:pt idx="290">
                  <c:v>33280.0</c:v>
                </c:pt>
                <c:pt idx="291">
                  <c:v>33281.0</c:v>
                </c:pt>
                <c:pt idx="292">
                  <c:v>33282.0</c:v>
                </c:pt>
                <c:pt idx="293">
                  <c:v>33283.0</c:v>
                </c:pt>
                <c:pt idx="294">
                  <c:v>33284.0</c:v>
                </c:pt>
                <c:pt idx="295">
                  <c:v>33287.0</c:v>
                </c:pt>
                <c:pt idx="296">
                  <c:v>33288.0</c:v>
                </c:pt>
                <c:pt idx="297">
                  <c:v>33289.0</c:v>
                </c:pt>
                <c:pt idx="298">
                  <c:v>33290.0</c:v>
                </c:pt>
                <c:pt idx="299">
                  <c:v>33291.0</c:v>
                </c:pt>
                <c:pt idx="300">
                  <c:v>33294.0</c:v>
                </c:pt>
                <c:pt idx="301">
                  <c:v>33295.0</c:v>
                </c:pt>
                <c:pt idx="302">
                  <c:v>33296.0</c:v>
                </c:pt>
                <c:pt idx="303">
                  <c:v>33297.0</c:v>
                </c:pt>
                <c:pt idx="304">
                  <c:v>33298.0</c:v>
                </c:pt>
                <c:pt idx="305">
                  <c:v>33301.0</c:v>
                </c:pt>
                <c:pt idx="306">
                  <c:v>33302.0</c:v>
                </c:pt>
                <c:pt idx="307">
                  <c:v>33303.0</c:v>
                </c:pt>
                <c:pt idx="308">
                  <c:v>33304.0</c:v>
                </c:pt>
                <c:pt idx="309">
                  <c:v>33305.0</c:v>
                </c:pt>
                <c:pt idx="310">
                  <c:v>33308.0</c:v>
                </c:pt>
                <c:pt idx="311">
                  <c:v>33309.0</c:v>
                </c:pt>
                <c:pt idx="312">
                  <c:v>33310.0</c:v>
                </c:pt>
                <c:pt idx="313">
                  <c:v>33311.0</c:v>
                </c:pt>
                <c:pt idx="314">
                  <c:v>33312.0</c:v>
                </c:pt>
                <c:pt idx="315">
                  <c:v>33315.0</c:v>
                </c:pt>
                <c:pt idx="316">
                  <c:v>33316.0</c:v>
                </c:pt>
                <c:pt idx="317">
                  <c:v>33317.0</c:v>
                </c:pt>
                <c:pt idx="318">
                  <c:v>33318.0</c:v>
                </c:pt>
                <c:pt idx="319">
                  <c:v>33319.0</c:v>
                </c:pt>
                <c:pt idx="320">
                  <c:v>33322.0</c:v>
                </c:pt>
                <c:pt idx="321">
                  <c:v>33323.0</c:v>
                </c:pt>
                <c:pt idx="322">
                  <c:v>33324.0</c:v>
                </c:pt>
                <c:pt idx="323">
                  <c:v>33325.0</c:v>
                </c:pt>
                <c:pt idx="324">
                  <c:v>33326.0</c:v>
                </c:pt>
                <c:pt idx="325">
                  <c:v>33329.0</c:v>
                </c:pt>
                <c:pt idx="326">
                  <c:v>33330.0</c:v>
                </c:pt>
                <c:pt idx="327">
                  <c:v>33331.0</c:v>
                </c:pt>
                <c:pt idx="328">
                  <c:v>33332.0</c:v>
                </c:pt>
                <c:pt idx="329">
                  <c:v>33333.0</c:v>
                </c:pt>
                <c:pt idx="330">
                  <c:v>33336.0</c:v>
                </c:pt>
                <c:pt idx="331">
                  <c:v>33337.0</c:v>
                </c:pt>
                <c:pt idx="332">
                  <c:v>33338.0</c:v>
                </c:pt>
                <c:pt idx="333">
                  <c:v>33339.0</c:v>
                </c:pt>
                <c:pt idx="334">
                  <c:v>33340.0</c:v>
                </c:pt>
                <c:pt idx="335">
                  <c:v>33343.0</c:v>
                </c:pt>
                <c:pt idx="336">
                  <c:v>33344.0</c:v>
                </c:pt>
                <c:pt idx="337">
                  <c:v>33345.0</c:v>
                </c:pt>
                <c:pt idx="338">
                  <c:v>33346.0</c:v>
                </c:pt>
                <c:pt idx="339">
                  <c:v>33347.0</c:v>
                </c:pt>
                <c:pt idx="340">
                  <c:v>33350.0</c:v>
                </c:pt>
                <c:pt idx="341">
                  <c:v>33351.0</c:v>
                </c:pt>
                <c:pt idx="342">
                  <c:v>33352.0</c:v>
                </c:pt>
                <c:pt idx="343">
                  <c:v>33353.0</c:v>
                </c:pt>
                <c:pt idx="344">
                  <c:v>33354.0</c:v>
                </c:pt>
                <c:pt idx="345">
                  <c:v>33357.0</c:v>
                </c:pt>
                <c:pt idx="346">
                  <c:v>33358.0</c:v>
                </c:pt>
                <c:pt idx="347">
                  <c:v>33359.0</c:v>
                </c:pt>
                <c:pt idx="348">
                  <c:v>33360.0</c:v>
                </c:pt>
                <c:pt idx="349">
                  <c:v>33361.0</c:v>
                </c:pt>
                <c:pt idx="350">
                  <c:v>33364.0</c:v>
                </c:pt>
                <c:pt idx="351">
                  <c:v>33365.0</c:v>
                </c:pt>
                <c:pt idx="352">
                  <c:v>33366.0</c:v>
                </c:pt>
                <c:pt idx="353">
                  <c:v>33367.0</c:v>
                </c:pt>
                <c:pt idx="354">
                  <c:v>33368.0</c:v>
                </c:pt>
                <c:pt idx="355">
                  <c:v>33371.0</c:v>
                </c:pt>
                <c:pt idx="356">
                  <c:v>33372.0</c:v>
                </c:pt>
                <c:pt idx="357">
                  <c:v>33373.0</c:v>
                </c:pt>
                <c:pt idx="358">
                  <c:v>33374.0</c:v>
                </c:pt>
                <c:pt idx="359">
                  <c:v>33375.0</c:v>
                </c:pt>
                <c:pt idx="360">
                  <c:v>33378.0</c:v>
                </c:pt>
                <c:pt idx="361">
                  <c:v>33379.0</c:v>
                </c:pt>
                <c:pt idx="362">
                  <c:v>33380.0</c:v>
                </c:pt>
                <c:pt idx="363">
                  <c:v>33381.0</c:v>
                </c:pt>
                <c:pt idx="364">
                  <c:v>33382.0</c:v>
                </c:pt>
                <c:pt idx="365">
                  <c:v>33385.0</c:v>
                </c:pt>
                <c:pt idx="366">
                  <c:v>33386.0</c:v>
                </c:pt>
                <c:pt idx="367">
                  <c:v>33387.0</c:v>
                </c:pt>
                <c:pt idx="368">
                  <c:v>33388.0</c:v>
                </c:pt>
                <c:pt idx="369">
                  <c:v>33389.0</c:v>
                </c:pt>
                <c:pt idx="370">
                  <c:v>33392.0</c:v>
                </c:pt>
                <c:pt idx="371">
                  <c:v>33393.0</c:v>
                </c:pt>
                <c:pt idx="372">
                  <c:v>33394.0</c:v>
                </c:pt>
                <c:pt idx="373">
                  <c:v>33395.0</c:v>
                </c:pt>
                <c:pt idx="374">
                  <c:v>33396.0</c:v>
                </c:pt>
                <c:pt idx="375">
                  <c:v>33399.0</c:v>
                </c:pt>
                <c:pt idx="376">
                  <c:v>33400.0</c:v>
                </c:pt>
                <c:pt idx="377">
                  <c:v>33401.0</c:v>
                </c:pt>
                <c:pt idx="378">
                  <c:v>33402.0</c:v>
                </c:pt>
                <c:pt idx="379">
                  <c:v>33403.0</c:v>
                </c:pt>
                <c:pt idx="380">
                  <c:v>33406.0</c:v>
                </c:pt>
                <c:pt idx="381">
                  <c:v>33407.0</c:v>
                </c:pt>
                <c:pt idx="382">
                  <c:v>33408.0</c:v>
                </c:pt>
                <c:pt idx="383">
                  <c:v>33409.0</c:v>
                </c:pt>
                <c:pt idx="384">
                  <c:v>33410.0</c:v>
                </c:pt>
                <c:pt idx="385">
                  <c:v>33413.0</c:v>
                </c:pt>
                <c:pt idx="386">
                  <c:v>33414.0</c:v>
                </c:pt>
                <c:pt idx="387">
                  <c:v>33415.0</c:v>
                </c:pt>
                <c:pt idx="388">
                  <c:v>33416.0</c:v>
                </c:pt>
                <c:pt idx="389">
                  <c:v>33417.0</c:v>
                </c:pt>
                <c:pt idx="390">
                  <c:v>33420.0</c:v>
                </c:pt>
                <c:pt idx="391">
                  <c:v>33421.0</c:v>
                </c:pt>
                <c:pt idx="392">
                  <c:v>33422.0</c:v>
                </c:pt>
                <c:pt idx="393">
                  <c:v>33423.0</c:v>
                </c:pt>
                <c:pt idx="394">
                  <c:v>33424.0</c:v>
                </c:pt>
                <c:pt idx="395">
                  <c:v>33427.0</c:v>
                </c:pt>
                <c:pt idx="396">
                  <c:v>33428.0</c:v>
                </c:pt>
                <c:pt idx="397">
                  <c:v>33429.0</c:v>
                </c:pt>
                <c:pt idx="398">
                  <c:v>33430.0</c:v>
                </c:pt>
                <c:pt idx="399">
                  <c:v>33431.0</c:v>
                </c:pt>
                <c:pt idx="400">
                  <c:v>33434.0</c:v>
                </c:pt>
                <c:pt idx="401">
                  <c:v>33435.0</c:v>
                </c:pt>
                <c:pt idx="402">
                  <c:v>33436.0</c:v>
                </c:pt>
                <c:pt idx="403">
                  <c:v>33437.0</c:v>
                </c:pt>
                <c:pt idx="404">
                  <c:v>33438.0</c:v>
                </c:pt>
                <c:pt idx="405">
                  <c:v>33441.0</c:v>
                </c:pt>
                <c:pt idx="406">
                  <c:v>33442.0</c:v>
                </c:pt>
                <c:pt idx="407">
                  <c:v>33443.0</c:v>
                </c:pt>
                <c:pt idx="408">
                  <c:v>33444.0</c:v>
                </c:pt>
                <c:pt idx="409">
                  <c:v>33445.0</c:v>
                </c:pt>
                <c:pt idx="410">
                  <c:v>33448.0</c:v>
                </c:pt>
                <c:pt idx="411">
                  <c:v>33449.0</c:v>
                </c:pt>
                <c:pt idx="412">
                  <c:v>33450.0</c:v>
                </c:pt>
                <c:pt idx="413">
                  <c:v>33451.0</c:v>
                </c:pt>
                <c:pt idx="414">
                  <c:v>33452.0</c:v>
                </c:pt>
                <c:pt idx="415">
                  <c:v>33455.0</c:v>
                </c:pt>
                <c:pt idx="416">
                  <c:v>33456.0</c:v>
                </c:pt>
                <c:pt idx="417">
                  <c:v>33457.0</c:v>
                </c:pt>
                <c:pt idx="418">
                  <c:v>33458.0</c:v>
                </c:pt>
                <c:pt idx="419">
                  <c:v>33459.0</c:v>
                </c:pt>
                <c:pt idx="420">
                  <c:v>33462.0</c:v>
                </c:pt>
                <c:pt idx="421">
                  <c:v>33463.0</c:v>
                </c:pt>
                <c:pt idx="422">
                  <c:v>33464.0</c:v>
                </c:pt>
                <c:pt idx="423">
                  <c:v>33465.0</c:v>
                </c:pt>
                <c:pt idx="424">
                  <c:v>33466.0</c:v>
                </c:pt>
                <c:pt idx="425">
                  <c:v>33469.0</c:v>
                </c:pt>
                <c:pt idx="426">
                  <c:v>33470.0</c:v>
                </c:pt>
                <c:pt idx="427">
                  <c:v>33471.0</c:v>
                </c:pt>
                <c:pt idx="428">
                  <c:v>33472.0</c:v>
                </c:pt>
                <c:pt idx="429">
                  <c:v>33473.0</c:v>
                </c:pt>
                <c:pt idx="430">
                  <c:v>33476.0</c:v>
                </c:pt>
                <c:pt idx="431">
                  <c:v>33477.0</c:v>
                </c:pt>
                <c:pt idx="432">
                  <c:v>33478.0</c:v>
                </c:pt>
                <c:pt idx="433">
                  <c:v>33479.0</c:v>
                </c:pt>
                <c:pt idx="434">
                  <c:v>33480.0</c:v>
                </c:pt>
                <c:pt idx="435">
                  <c:v>33483.0</c:v>
                </c:pt>
                <c:pt idx="436">
                  <c:v>33484.0</c:v>
                </c:pt>
                <c:pt idx="437">
                  <c:v>33485.0</c:v>
                </c:pt>
                <c:pt idx="438">
                  <c:v>33486.0</c:v>
                </c:pt>
                <c:pt idx="439">
                  <c:v>33487.0</c:v>
                </c:pt>
                <c:pt idx="440">
                  <c:v>33490.0</c:v>
                </c:pt>
                <c:pt idx="441">
                  <c:v>33491.0</c:v>
                </c:pt>
                <c:pt idx="442">
                  <c:v>33492.0</c:v>
                </c:pt>
                <c:pt idx="443">
                  <c:v>33493.0</c:v>
                </c:pt>
                <c:pt idx="444">
                  <c:v>33494.0</c:v>
                </c:pt>
                <c:pt idx="445">
                  <c:v>33497.0</c:v>
                </c:pt>
                <c:pt idx="446">
                  <c:v>33498.0</c:v>
                </c:pt>
                <c:pt idx="447">
                  <c:v>33499.0</c:v>
                </c:pt>
                <c:pt idx="448">
                  <c:v>33500.0</c:v>
                </c:pt>
                <c:pt idx="449">
                  <c:v>33501.0</c:v>
                </c:pt>
                <c:pt idx="450">
                  <c:v>33504.0</c:v>
                </c:pt>
                <c:pt idx="451">
                  <c:v>33505.0</c:v>
                </c:pt>
                <c:pt idx="452">
                  <c:v>33506.0</c:v>
                </c:pt>
                <c:pt idx="453">
                  <c:v>33507.0</c:v>
                </c:pt>
                <c:pt idx="454">
                  <c:v>33508.0</c:v>
                </c:pt>
                <c:pt idx="455">
                  <c:v>33511.0</c:v>
                </c:pt>
                <c:pt idx="456">
                  <c:v>33512.0</c:v>
                </c:pt>
                <c:pt idx="457">
                  <c:v>33513.0</c:v>
                </c:pt>
                <c:pt idx="458">
                  <c:v>33514.0</c:v>
                </c:pt>
                <c:pt idx="459">
                  <c:v>33515.0</c:v>
                </c:pt>
                <c:pt idx="460">
                  <c:v>33518.0</c:v>
                </c:pt>
                <c:pt idx="461">
                  <c:v>33519.0</c:v>
                </c:pt>
                <c:pt idx="462">
                  <c:v>33520.0</c:v>
                </c:pt>
                <c:pt idx="463">
                  <c:v>33521.0</c:v>
                </c:pt>
                <c:pt idx="464">
                  <c:v>33522.0</c:v>
                </c:pt>
                <c:pt idx="465">
                  <c:v>33525.0</c:v>
                </c:pt>
                <c:pt idx="466">
                  <c:v>33526.0</c:v>
                </c:pt>
                <c:pt idx="467">
                  <c:v>33527.0</c:v>
                </c:pt>
                <c:pt idx="468">
                  <c:v>33528.0</c:v>
                </c:pt>
                <c:pt idx="469">
                  <c:v>33529.0</c:v>
                </c:pt>
                <c:pt idx="470">
                  <c:v>33532.0</c:v>
                </c:pt>
                <c:pt idx="471">
                  <c:v>33533.0</c:v>
                </c:pt>
                <c:pt idx="472">
                  <c:v>33534.0</c:v>
                </c:pt>
                <c:pt idx="473">
                  <c:v>33535.0</c:v>
                </c:pt>
                <c:pt idx="474">
                  <c:v>33536.0</c:v>
                </c:pt>
                <c:pt idx="475">
                  <c:v>33539.0</c:v>
                </c:pt>
                <c:pt idx="476">
                  <c:v>33540.0</c:v>
                </c:pt>
                <c:pt idx="477">
                  <c:v>33541.0</c:v>
                </c:pt>
                <c:pt idx="478">
                  <c:v>33542.0</c:v>
                </c:pt>
                <c:pt idx="479">
                  <c:v>33543.0</c:v>
                </c:pt>
                <c:pt idx="480">
                  <c:v>33546.0</c:v>
                </c:pt>
                <c:pt idx="481">
                  <c:v>33547.0</c:v>
                </c:pt>
                <c:pt idx="482">
                  <c:v>33548.0</c:v>
                </c:pt>
                <c:pt idx="483">
                  <c:v>33549.0</c:v>
                </c:pt>
                <c:pt idx="484">
                  <c:v>33550.0</c:v>
                </c:pt>
                <c:pt idx="485">
                  <c:v>33553.0</c:v>
                </c:pt>
                <c:pt idx="486">
                  <c:v>33554.0</c:v>
                </c:pt>
                <c:pt idx="487">
                  <c:v>33555.0</c:v>
                </c:pt>
                <c:pt idx="488">
                  <c:v>33556.0</c:v>
                </c:pt>
                <c:pt idx="489">
                  <c:v>33557.0</c:v>
                </c:pt>
                <c:pt idx="490">
                  <c:v>33560.0</c:v>
                </c:pt>
                <c:pt idx="491">
                  <c:v>33561.0</c:v>
                </c:pt>
                <c:pt idx="492">
                  <c:v>33562.0</c:v>
                </c:pt>
                <c:pt idx="493">
                  <c:v>33563.0</c:v>
                </c:pt>
                <c:pt idx="494">
                  <c:v>33564.0</c:v>
                </c:pt>
                <c:pt idx="495">
                  <c:v>33567.0</c:v>
                </c:pt>
                <c:pt idx="496">
                  <c:v>33568.0</c:v>
                </c:pt>
                <c:pt idx="497">
                  <c:v>33569.0</c:v>
                </c:pt>
                <c:pt idx="498">
                  <c:v>33570.0</c:v>
                </c:pt>
                <c:pt idx="499">
                  <c:v>33571.0</c:v>
                </c:pt>
                <c:pt idx="500">
                  <c:v>33574.0</c:v>
                </c:pt>
                <c:pt idx="501">
                  <c:v>33575.0</c:v>
                </c:pt>
                <c:pt idx="502">
                  <c:v>33576.0</c:v>
                </c:pt>
                <c:pt idx="503">
                  <c:v>33577.0</c:v>
                </c:pt>
                <c:pt idx="504">
                  <c:v>33578.0</c:v>
                </c:pt>
                <c:pt idx="505">
                  <c:v>33581.0</c:v>
                </c:pt>
                <c:pt idx="506">
                  <c:v>33582.0</c:v>
                </c:pt>
                <c:pt idx="507">
                  <c:v>33583.0</c:v>
                </c:pt>
                <c:pt idx="508">
                  <c:v>33584.0</c:v>
                </c:pt>
                <c:pt idx="509">
                  <c:v>33585.0</c:v>
                </c:pt>
                <c:pt idx="510">
                  <c:v>33588.0</c:v>
                </c:pt>
                <c:pt idx="511">
                  <c:v>33589.0</c:v>
                </c:pt>
                <c:pt idx="512">
                  <c:v>33590.0</c:v>
                </c:pt>
                <c:pt idx="513">
                  <c:v>33591.0</c:v>
                </c:pt>
                <c:pt idx="514">
                  <c:v>33592.0</c:v>
                </c:pt>
                <c:pt idx="515">
                  <c:v>33595.0</c:v>
                </c:pt>
                <c:pt idx="516">
                  <c:v>33596.0</c:v>
                </c:pt>
                <c:pt idx="517">
                  <c:v>33597.0</c:v>
                </c:pt>
                <c:pt idx="518">
                  <c:v>33598.0</c:v>
                </c:pt>
                <c:pt idx="519">
                  <c:v>33599.0</c:v>
                </c:pt>
                <c:pt idx="520">
                  <c:v>33602.0</c:v>
                </c:pt>
                <c:pt idx="521">
                  <c:v>33603.0</c:v>
                </c:pt>
                <c:pt idx="522">
                  <c:v>33604.0</c:v>
                </c:pt>
                <c:pt idx="523">
                  <c:v>33605.0</c:v>
                </c:pt>
                <c:pt idx="524">
                  <c:v>33606.0</c:v>
                </c:pt>
                <c:pt idx="525">
                  <c:v>33609.0</c:v>
                </c:pt>
                <c:pt idx="526">
                  <c:v>33610.0</c:v>
                </c:pt>
                <c:pt idx="527">
                  <c:v>33611.0</c:v>
                </c:pt>
                <c:pt idx="528">
                  <c:v>33612.0</c:v>
                </c:pt>
                <c:pt idx="529">
                  <c:v>33613.0</c:v>
                </c:pt>
                <c:pt idx="530">
                  <c:v>33616.0</c:v>
                </c:pt>
                <c:pt idx="531">
                  <c:v>33617.0</c:v>
                </c:pt>
                <c:pt idx="532">
                  <c:v>33618.0</c:v>
                </c:pt>
                <c:pt idx="533">
                  <c:v>33619.0</c:v>
                </c:pt>
                <c:pt idx="534">
                  <c:v>33620.0</c:v>
                </c:pt>
                <c:pt idx="535">
                  <c:v>33623.0</c:v>
                </c:pt>
                <c:pt idx="536">
                  <c:v>33624.0</c:v>
                </c:pt>
                <c:pt idx="537">
                  <c:v>33625.0</c:v>
                </c:pt>
                <c:pt idx="538">
                  <c:v>33626.0</c:v>
                </c:pt>
                <c:pt idx="539">
                  <c:v>33627.0</c:v>
                </c:pt>
                <c:pt idx="540">
                  <c:v>33630.0</c:v>
                </c:pt>
                <c:pt idx="541">
                  <c:v>33631.0</c:v>
                </c:pt>
                <c:pt idx="542">
                  <c:v>33632.0</c:v>
                </c:pt>
                <c:pt idx="543">
                  <c:v>33633.0</c:v>
                </c:pt>
                <c:pt idx="544">
                  <c:v>33634.0</c:v>
                </c:pt>
                <c:pt idx="545">
                  <c:v>33637.0</c:v>
                </c:pt>
                <c:pt idx="546">
                  <c:v>33638.0</c:v>
                </c:pt>
                <c:pt idx="547">
                  <c:v>33639.0</c:v>
                </c:pt>
                <c:pt idx="548">
                  <c:v>33640.0</c:v>
                </c:pt>
                <c:pt idx="549">
                  <c:v>33641.0</c:v>
                </c:pt>
                <c:pt idx="550">
                  <c:v>33644.0</c:v>
                </c:pt>
                <c:pt idx="551">
                  <c:v>33645.0</c:v>
                </c:pt>
                <c:pt idx="552">
                  <c:v>33646.0</c:v>
                </c:pt>
                <c:pt idx="553">
                  <c:v>33647.0</c:v>
                </c:pt>
                <c:pt idx="554">
                  <c:v>33648.0</c:v>
                </c:pt>
                <c:pt idx="555">
                  <c:v>33651.0</c:v>
                </c:pt>
                <c:pt idx="556">
                  <c:v>33652.0</c:v>
                </c:pt>
                <c:pt idx="557">
                  <c:v>33653.0</c:v>
                </c:pt>
                <c:pt idx="558">
                  <c:v>33654.0</c:v>
                </c:pt>
                <c:pt idx="559">
                  <c:v>33655.0</c:v>
                </c:pt>
                <c:pt idx="560">
                  <c:v>33658.0</c:v>
                </c:pt>
                <c:pt idx="561">
                  <c:v>33659.0</c:v>
                </c:pt>
                <c:pt idx="562">
                  <c:v>33660.0</c:v>
                </c:pt>
                <c:pt idx="563">
                  <c:v>33661.0</c:v>
                </c:pt>
                <c:pt idx="564">
                  <c:v>33662.0</c:v>
                </c:pt>
                <c:pt idx="565">
                  <c:v>33665.0</c:v>
                </c:pt>
                <c:pt idx="566">
                  <c:v>33666.0</c:v>
                </c:pt>
                <c:pt idx="567">
                  <c:v>33667.0</c:v>
                </c:pt>
                <c:pt idx="568">
                  <c:v>33668.0</c:v>
                </c:pt>
                <c:pt idx="569">
                  <c:v>33669.0</c:v>
                </c:pt>
                <c:pt idx="570">
                  <c:v>33672.0</c:v>
                </c:pt>
                <c:pt idx="571">
                  <c:v>33673.0</c:v>
                </c:pt>
                <c:pt idx="572">
                  <c:v>33674.0</c:v>
                </c:pt>
                <c:pt idx="573">
                  <c:v>33675.0</c:v>
                </c:pt>
                <c:pt idx="574">
                  <c:v>33676.0</c:v>
                </c:pt>
                <c:pt idx="575">
                  <c:v>33679.0</c:v>
                </c:pt>
                <c:pt idx="576">
                  <c:v>33680.0</c:v>
                </c:pt>
                <c:pt idx="577">
                  <c:v>33681.0</c:v>
                </c:pt>
                <c:pt idx="578">
                  <c:v>33682.0</c:v>
                </c:pt>
                <c:pt idx="579">
                  <c:v>33683.0</c:v>
                </c:pt>
                <c:pt idx="580">
                  <c:v>33686.0</c:v>
                </c:pt>
                <c:pt idx="581">
                  <c:v>33687.0</c:v>
                </c:pt>
                <c:pt idx="582">
                  <c:v>33688.0</c:v>
                </c:pt>
                <c:pt idx="583">
                  <c:v>33689.0</c:v>
                </c:pt>
                <c:pt idx="584">
                  <c:v>33690.0</c:v>
                </c:pt>
                <c:pt idx="585">
                  <c:v>33693.0</c:v>
                </c:pt>
                <c:pt idx="586">
                  <c:v>33694.0</c:v>
                </c:pt>
                <c:pt idx="587">
                  <c:v>33695.0</c:v>
                </c:pt>
                <c:pt idx="588">
                  <c:v>33696.0</c:v>
                </c:pt>
                <c:pt idx="589">
                  <c:v>33697.0</c:v>
                </c:pt>
                <c:pt idx="590">
                  <c:v>33700.0</c:v>
                </c:pt>
                <c:pt idx="591">
                  <c:v>33701.0</c:v>
                </c:pt>
                <c:pt idx="592">
                  <c:v>33702.0</c:v>
                </c:pt>
                <c:pt idx="593">
                  <c:v>33703.0</c:v>
                </c:pt>
                <c:pt idx="594">
                  <c:v>33704.0</c:v>
                </c:pt>
                <c:pt idx="595">
                  <c:v>33707.0</c:v>
                </c:pt>
                <c:pt idx="596">
                  <c:v>33708.0</c:v>
                </c:pt>
                <c:pt idx="597">
                  <c:v>33709.0</c:v>
                </c:pt>
                <c:pt idx="598">
                  <c:v>33710.0</c:v>
                </c:pt>
                <c:pt idx="599">
                  <c:v>33711.0</c:v>
                </c:pt>
                <c:pt idx="600">
                  <c:v>33714.0</c:v>
                </c:pt>
                <c:pt idx="601">
                  <c:v>33715.0</c:v>
                </c:pt>
                <c:pt idx="602">
                  <c:v>33716.0</c:v>
                </c:pt>
                <c:pt idx="603">
                  <c:v>33717.0</c:v>
                </c:pt>
                <c:pt idx="604">
                  <c:v>33718.0</c:v>
                </c:pt>
                <c:pt idx="605">
                  <c:v>33721.0</c:v>
                </c:pt>
                <c:pt idx="606">
                  <c:v>33722.0</c:v>
                </c:pt>
                <c:pt idx="607">
                  <c:v>33723.0</c:v>
                </c:pt>
                <c:pt idx="608">
                  <c:v>33724.0</c:v>
                </c:pt>
                <c:pt idx="609">
                  <c:v>33725.0</c:v>
                </c:pt>
                <c:pt idx="610">
                  <c:v>33728.0</c:v>
                </c:pt>
                <c:pt idx="611">
                  <c:v>33729.0</c:v>
                </c:pt>
                <c:pt idx="612">
                  <c:v>33730.0</c:v>
                </c:pt>
                <c:pt idx="613">
                  <c:v>33731.0</c:v>
                </c:pt>
                <c:pt idx="614">
                  <c:v>33732.0</c:v>
                </c:pt>
                <c:pt idx="615">
                  <c:v>33735.0</c:v>
                </c:pt>
                <c:pt idx="616">
                  <c:v>33736.0</c:v>
                </c:pt>
                <c:pt idx="617">
                  <c:v>33737.0</c:v>
                </c:pt>
                <c:pt idx="618">
                  <c:v>33738.0</c:v>
                </c:pt>
                <c:pt idx="619">
                  <c:v>33739.0</c:v>
                </c:pt>
                <c:pt idx="620">
                  <c:v>33742.0</c:v>
                </c:pt>
                <c:pt idx="621">
                  <c:v>33743.0</c:v>
                </c:pt>
                <c:pt idx="622">
                  <c:v>33744.0</c:v>
                </c:pt>
                <c:pt idx="623">
                  <c:v>33745.0</c:v>
                </c:pt>
                <c:pt idx="624">
                  <c:v>33746.0</c:v>
                </c:pt>
                <c:pt idx="625">
                  <c:v>33749.0</c:v>
                </c:pt>
                <c:pt idx="626">
                  <c:v>33750.0</c:v>
                </c:pt>
                <c:pt idx="627">
                  <c:v>33751.0</c:v>
                </c:pt>
                <c:pt idx="628">
                  <c:v>33752.0</c:v>
                </c:pt>
                <c:pt idx="629">
                  <c:v>33753.0</c:v>
                </c:pt>
                <c:pt idx="630">
                  <c:v>33756.0</c:v>
                </c:pt>
                <c:pt idx="631">
                  <c:v>33757.0</c:v>
                </c:pt>
                <c:pt idx="632">
                  <c:v>33758.0</c:v>
                </c:pt>
                <c:pt idx="633">
                  <c:v>33759.0</c:v>
                </c:pt>
                <c:pt idx="634">
                  <c:v>33760.0</c:v>
                </c:pt>
                <c:pt idx="635">
                  <c:v>33763.0</c:v>
                </c:pt>
                <c:pt idx="636">
                  <c:v>33764.0</c:v>
                </c:pt>
                <c:pt idx="637">
                  <c:v>33765.0</c:v>
                </c:pt>
                <c:pt idx="638">
                  <c:v>33766.0</c:v>
                </c:pt>
                <c:pt idx="639">
                  <c:v>33767.0</c:v>
                </c:pt>
                <c:pt idx="640">
                  <c:v>33770.0</c:v>
                </c:pt>
                <c:pt idx="641">
                  <c:v>33771.0</c:v>
                </c:pt>
                <c:pt idx="642">
                  <c:v>33772.0</c:v>
                </c:pt>
                <c:pt idx="643">
                  <c:v>33773.0</c:v>
                </c:pt>
                <c:pt idx="644">
                  <c:v>33774.0</c:v>
                </c:pt>
                <c:pt idx="645">
                  <c:v>33777.0</c:v>
                </c:pt>
                <c:pt idx="646">
                  <c:v>33778.0</c:v>
                </c:pt>
                <c:pt idx="647">
                  <c:v>33779.0</c:v>
                </c:pt>
                <c:pt idx="648">
                  <c:v>33780.0</c:v>
                </c:pt>
                <c:pt idx="649">
                  <c:v>33781.0</c:v>
                </c:pt>
                <c:pt idx="650">
                  <c:v>33784.0</c:v>
                </c:pt>
                <c:pt idx="651">
                  <c:v>33785.0</c:v>
                </c:pt>
                <c:pt idx="652">
                  <c:v>33786.0</c:v>
                </c:pt>
                <c:pt idx="653">
                  <c:v>33787.0</c:v>
                </c:pt>
                <c:pt idx="654">
                  <c:v>33788.0</c:v>
                </c:pt>
                <c:pt idx="655">
                  <c:v>33791.0</c:v>
                </c:pt>
                <c:pt idx="656">
                  <c:v>33792.0</c:v>
                </c:pt>
                <c:pt idx="657">
                  <c:v>33793.0</c:v>
                </c:pt>
                <c:pt idx="658">
                  <c:v>33794.0</c:v>
                </c:pt>
                <c:pt idx="659">
                  <c:v>33795.0</c:v>
                </c:pt>
                <c:pt idx="660">
                  <c:v>33798.0</c:v>
                </c:pt>
                <c:pt idx="661">
                  <c:v>33799.0</c:v>
                </c:pt>
                <c:pt idx="662">
                  <c:v>33800.0</c:v>
                </c:pt>
                <c:pt idx="663">
                  <c:v>33801.0</c:v>
                </c:pt>
                <c:pt idx="664">
                  <c:v>33802.0</c:v>
                </c:pt>
                <c:pt idx="665">
                  <c:v>33805.0</c:v>
                </c:pt>
                <c:pt idx="666">
                  <c:v>33806.0</c:v>
                </c:pt>
                <c:pt idx="667">
                  <c:v>33807.0</c:v>
                </c:pt>
                <c:pt idx="668">
                  <c:v>33808.0</c:v>
                </c:pt>
                <c:pt idx="669">
                  <c:v>33809.0</c:v>
                </c:pt>
                <c:pt idx="670">
                  <c:v>33812.0</c:v>
                </c:pt>
                <c:pt idx="671">
                  <c:v>33813.0</c:v>
                </c:pt>
                <c:pt idx="672">
                  <c:v>33814.0</c:v>
                </c:pt>
                <c:pt idx="673">
                  <c:v>33815.0</c:v>
                </c:pt>
                <c:pt idx="674">
                  <c:v>33816.0</c:v>
                </c:pt>
                <c:pt idx="675">
                  <c:v>33819.0</c:v>
                </c:pt>
                <c:pt idx="676">
                  <c:v>33820.0</c:v>
                </c:pt>
                <c:pt idx="677">
                  <c:v>33821.0</c:v>
                </c:pt>
                <c:pt idx="678">
                  <c:v>33822.0</c:v>
                </c:pt>
                <c:pt idx="679">
                  <c:v>33823.0</c:v>
                </c:pt>
                <c:pt idx="680">
                  <c:v>33826.0</c:v>
                </c:pt>
                <c:pt idx="681">
                  <c:v>33827.0</c:v>
                </c:pt>
                <c:pt idx="682">
                  <c:v>33828.0</c:v>
                </c:pt>
                <c:pt idx="683">
                  <c:v>33829.0</c:v>
                </c:pt>
                <c:pt idx="684">
                  <c:v>33830.0</c:v>
                </c:pt>
                <c:pt idx="685">
                  <c:v>33833.0</c:v>
                </c:pt>
                <c:pt idx="686">
                  <c:v>33834.0</c:v>
                </c:pt>
                <c:pt idx="687">
                  <c:v>33835.0</c:v>
                </c:pt>
                <c:pt idx="688">
                  <c:v>33836.0</c:v>
                </c:pt>
                <c:pt idx="689">
                  <c:v>33837.0</c:v>
                </c:pt>
                <c:pt idx="690">
                  <c:v>33840.0</c:v>
                </c:pt>
                <c:pt idx="691">
                  <c:v>33841.0</c:v>
                </c:pt>
                <c:pt idx="692">
                  <c:v>33842.0</c:v>
                </c:pt>
                <c:pt idx="693">
                  <c:v>33843.0</c:v>
                </c:pt>
                <c:pt idx="694">
                  <c:v>33844.0</c:v>
                </c:pt>
                <c:pt idx="695">
                  <c:v>33847.0</c:v>
                </c:pt>
                <c:pt idx="696">
                  <c:v>33848.0</c:v>
                </c:pt>
                <c:pt idx="697">
                  <c:v>33849.0</c:v>
                </c:pt>
                <c:pt idx="698">
                  <c:v>33850.0</c:v>
                </c:pt>
                <c:pt idx="699">
                  <c:v>33851.0</c:v>
                </c:pt>
                <c:pt idx="700">
                  <c:v>33854.0</c:v>
                </c:pt>
                <c:pt idx="701">
                  <c:v>33855.0</c:v>
                </c:pt>
                <c:pt idx="702">
                  <c:v>33856.0</c:v>
                </c:pt>
                <c:pt idx="703">
                  <c:v>33857.0</c:v>
                </c:pt>
                <c:pt idx="704">
                  <c:v>33858.0</c:v>
                </c:pt>
                <c:pt idx="705">
                  <c:v>33861.0</c:v>
                </c:pt>
                <c:pt idx="706">
                  <c:v>33862.0</c:v>
                </c:pt>
                <c:pt idx="707">
                  <c:v>33863.0</c:v>
                </c:pt>
                <c:pt idx="708">
                  <c:v>33864.0</c:v>
                </c:pt>
                <c:pt idx="709">
                  <c:v>33865.0</c:v>
                </c:pt>
                <c:pt idx="710">
                  <c:v>33868.0</c:v>
                </c:pt>
                <c:pt idx="711">
                  <c:v>33869.0</c:v>
                </c:pt>
                <c:pt idx="712">
                  <c:v>33870.0</c:v>
                </c:pt>
                <c:pt idx="713">
                  <c:v>33871.0</c:v>
                </c:pt>
                <c:pt idx="714">
                  <c:v>33872.0</c:v>
                </c:pt>
                <c:pt idx="715">
                  <c:v>33875.0</c:v>
                </c:pt>
                <c:pt idx="716">
                  <c:v>33876.0</c:v>
                </c:pt>
                <c:pt idx="717">
                  <c:v>33877.0</c:v>
                </c:pt>
                <c:pt idx="718">
                  <c:v>33878.0</c:v>
                </c:pt>
                <c:pt idx="719">
                  <c:v>33879.0</c:v>
                </c:pt>
                <c:pt idx="720">
                  <c:v>33882.0</c:v>
                </c:pt>
                <c:pt idx="721">
                  <c:v>33883.0</c:v>
                </c:pt>
                <c:pt idx="722">
                  <c:v>33884.0</c:v>
                </c:pt>
                <c:pt idx="723">
                  <c:v>33885.0</c:v>
                </c:pt>
                <c:pt idx="724">
                  <c:v>33886.0</c:v>
                </c:pt>
                <c:pt idx="725">
                  <c:v>33889.0</c:v>
                </c:pt>
                <c:pt idx="726">
                  <c:v>33890.0</c:v>
                </c:pt>
                <c:pt idx="727">
                  <c:v>33891.0</c:v>
                </c:pt>
                <c:pt idx="728">
                  <c:v>33892.0</c:v>
                </c:pt>
                <c:pt idx="729">
                  <c:v>33893.0</c:v>
                </c:pt>
                <c:pt idx="730">
                  <c:v>33896.0</c:v>
                </c:pt>
                <c:pt idx="731">
                  <c:v>33897.0</c:v>
                </c:pt>
                <c:pt idx="732">
                  <c:v>33898.0</c:v>
                </c:pt>
                <c:pt idx="733">
                  <c:v>33899.0</c:v>
                </c:pt>
                <c:pt idx="734">
                  <c:v>33900.0</c:v>
                </c:pt>
                <c:pt idx="735">
                  <c:v>33903.0</c:v>
                </c:pt>
                <c:pt idx="736">
                  <c:v>33904.0</c:v>
                </c:pt>
                <c:pt idx="737">
                  <c:v>33905.0</c:v>
                </c:pt>
                <c:pt idx="738">
                  <c:v>33906.0</c:v>
                </c:pt>
                <c:pt idx="739">
                  <c:v>33907.0</c:v>
                </c:pt>
                <c:pt idx="740">
                  <c:v>33910.0</c:v>
                </c:pt>
                <c:pt idx="741">
                  <c:v>33911.0</c:v>
                </c:pt>
                <c:pt idx="742">
                  <c:v>33912.0</c:v>
                </c:pt>
                <c:pt idx="743">
                  <c:v>33913.0</c:v>
                </c:pt>
                <c:pt idx="744">
                  <c:v>33914.0</c:v>
                </c:pt>
                <c:pt idx="745">
                  <c:v>33917.0</c:v>
                </c:pt>
                <c:pt idx="746">
                  <c:v>33918.0</c:v>
                </c:pt>
                <c:pt idx="747">
                  <c:v>33919.0</c:v>
                </c:pt>
                <c:pt idx="748">
                  <c:v>33920.0</c:v>
                </c:pt>
                <c:pt idx="749">
                  <c:v>33921.0</c:v>
                </c:pt>
                <c:pt idx="750">
                  <c:v>33924.0</c:v>
                </c:pt>
                <c:pt idx="751">
                  <c:v>33925.0</c:v>
                </c:pt>
                <c:pt idx="752">
                  <c:v>33926.0</c:v>
                </c:pt>
                <c:pt idx="753">
                  <c:v>33927.0</c:v>
                </c:pt>
                <c:pt idx="754">
                  <c:v>33928.0</c:v>
                </c:pt>
                <c:pt idx="755">
                  <c:v>33931.0</c:v>
                </c:pt>
                <c:pt idx="756">
                  <c:v>33932.0</c:v>
                </c:pt>
                <c:pt idx="757">
                  <c:v>33933.0</c:v>
                </c:pt>
                <c:pt idx="758">
                  <c:v>33934.0</c:v>
                </c:pt>
                <c:pt idx="759">
                  <c:v>33935.0</c:v>
                </c:pt>
                <c:pt idx="760">
                  <c:v>33938.0</c:v>
                </c:pt>
                <c:pt idx="761">
                  <c:v>33939.0</c:v>
                </c:pt>
                <c:pt idx="762">
                  <c:v>33940.0</c:v>
                </c:pt>
                <c:pt idx="763">
                  <c:v>33941.0</c:v>
                </c:pt>
                <c:pt idx="764">
                  <c:v>33942.0</c:v>
                </c:pt>
                <c:pt idx="765">
                  <c:v>33945.0</c:v>
                </c:pt>
                <c:pt idx="766">
                  <c:v>33946.0</c:v>
                </c:pt>
                <c:pt idx="767">
                  <c:v>33947.0</c:v>
                </c:pt>
                <c:pt idx="768">
                  <c:v>33948.0</c:v>
                </c:pt>
                <c:pt idx="769">
                  <c:v>33949.0</c:v>
                </c:pt>
                <c:pt idx="770">
                  <c:v>33952.0</c:v>
                </c:pt>
                <c:pt idx="771">
                  <c:v>33953.0</c:v>
                </c:pt>
                <c:pt idx="772">
                  <c:v>33954.0</c:v>
                </c:pt>
                <c:pt idx="773">
                  <c:v>33955.0</c:v>
                </c:pt>
                <c:pt idx="774">
                  <c:v>33956.0</c:v>
                </c:pt>
                <c:pt idx="775">
                  <c:v>33959.0</c:v>
                </c:pt>
                <c:pt idx="776">
                  <c:v>33960.0</c:v>
                </c:pt>
                <c:pt idx="777">
                  <c:v>33961.0</c:v>
                </c:pt>
                <c:pt idx="778">
                  <c:v>33962.0</c:v>
                </c:pt>
                <c:pt idx="779">
                  <c:v>33963.0</c:v>
                </c:pt>
                <c:pt idx="780">
                  <c:v>33966.0</c:v>
                </c:pt>
                <c:pt idx="781">
                  <c:v>33967.0</c:v>
                </c:pt>
                <c:pt idx="782">
                  <c:v>33968.0</c:v>
                </c:pt>
                <c:pt idx="783">
                  <c:v>33969.0</c:v>
                </c:pt>
                <c:pt idx="784">
                  <c:v>33970.0</c:v>
                </c:pt>
                <c:pt idx="785">
                  <c:v>33973.0</c:v>
                </c:pt>
                <c:pt idx="786">
                  <c:v>33974.0</c:v>
                </c:pt>
                <c:pt idx="787">
                  <c:v>33975.0</c:v>
                </c:pt>
                <c:pt idx="788">
                  <c:v>33976.0</c:v>
                </c:pt>
                <c:pt idx="789">
                  <c:v>33977.0</c:v>
                </c:pt>
                <c:pt idx="790">
                  <c:v>33980.0</c:v>
                </c:pt>
                <c:pt idx="791">
                  <c:v>33981.0</c:v>
                </c:pt>
                <c:pt idx="792">
                  <c:v>33982.0</c:v>
                </c:pt>
                <c:pt idx="793">
                  <c:v>33983.0</c:v>
                </c:pt>
                <c:pt idx="794">
                  <c:v>33984.0</c:v>
                </c:pt>
                <c:pt idx="795">
                  <c:v>33987.0</c:v>
                </c:pt>
                <c:pt idx="796">
                  <c:v>33988.0</c:v>
                </c:pt>
                <c:pt idx="797">
                  <c:v>33989.0</c:v>
                </c:pt>
                <c:pt idx="798">
                  <c:v>33990.0</c:v>
                </c:pt>
                <c:pt idx="799">
                  <c:v>33991.0</c:v>
                </c:pt>
                <c:pt idx="800">
                  <c:v>33994.0</c:v>
                </c:pt>
                <c:pt idx="801">
                  <c:v>33995.0</c:v>
                </c:pt>
                <c:pt idx="802">
                  <c:v>33996.0</c:v>
                </c:pt>
                <c:pt idx="803">
                  <c:v>33997.0</c:v>
                </c:pt>
                <c:pt idx="804">
                  <c:v>33998.0</c:v>
                </c:pt>
                <c:pt idx="805">
                  <c:v>34001.0</c:v>
                </c:pt>
                <c:pt idx="806">
                  <c:v>34002.0</c:v>
                </c:pt>
                <c:pt idx="807">
                  <c:v>34003.0</c:v>
                </c:pt>
                <c:pt idx="808">
                  <c:v>34004.0</c:v>
                </c:pt>
                <c:pt idx="809">
                  <c:v>34005.0</c:v>
                </c:pt>
                <c:pt idx="810">
                  <c:v>34008.0</c:v>
                </c:pt>
                <c:pt idx="811">
                  <c:v>34009.0</c:v>
                </c:pt>
                <c:pt idx="812">
                  <c:v>34010.0</c:v>
                </c:pt>
                <c:pt idx="813">
                  <c:v>34011.0</c:v>
                </c:pt>
                <c:pt idx="814">
                  <c:v>34012.0</c:v>
                </c:pt>
                <c:pt idx="815">
                  <c:v>34015.0</c:v>
                </c:pt>
                <c:pt idx="816">
                  <c:v>34016.0</c:v>
                </c:pt>
                <c:pt idx="817">
                  <c:v>34017.0</c:v>
                </c:pt>
                <c:pt idx="818">
                  <c:v>34018.0</c:v>
                </c:pt>
                <c:pt idx="819">
                  <c:v>34019.0</c:v>
                </c:pt>
                <c:pt idx="820">
                  <c:v>34022.0</c:v>
                </c:pt>
                <c:pt idx="821">
                  <c:v>34023.0</c:v>
                </c:pt>
                <c:pt idx="822">
                  <c:v>34024.0</c:v>
                </c:pt>
                <c:pt idx="823">
                  <c:v>34025.0</c:v>
                </c:pt>
                <c:pt idx="824">
                  <c:v>34026.0</c:v>
                </c:pt>
                <c:pt idx="825">
                  <c:v>34029.0</c:v>
                </c:pt>
                <c:pt idx="826">
                  <c:v>34030.0</c:v>
                </c:pt>
                <c:pt idx="827">
                  <c:v>34031.0</c:v>
                </c:pt>
                <c:pt idx="828">
                  <c:v>34032.0</c:v>
                </c:pt>
                <c:pt idx="829">
                  <c:v>34033.0</c:v>
                </c:pt>
                <c:pt idx="830">
                  <c:v>34036.0</c:v>
                </c:pt>
                <c:pt idx="831">
                  <c:v>34037.0</c:v>
                </c:pt>
                <c:pt idx="832">
                  <c:v>34038.0</c:v>
                </c:pt>
                <c:pt idx="833">
                  <c:v>34039.0</c:v>
                </c:pt>
                <c:pt idx="834">
                  <c:v>34040.0</c:v>
                </c:pt>
                <c:pt idx="835">
                  <c:v>34043.0</c:v>
                </c:pt>
                <c:pt idx="836">
                  <c:v>34044.0</c:v>
                </c:pt>
                <c:pt idx="837">
                  <c:v>34045.0</c:v>
                </c:pt>
                <c:pt idx="838">
                  <c:v>34046.0</c:v>
                </c:pt>
                <c:pt idx="839">
                  <c:v>34047.0</c:v>
                </c:pt>
                <c:pt idx="840">
                  <c:v>34050.0</c:v>
                </c:pt>
                <c:pt idx="841">
                  <c:v>34051.0</c:v>
                </c:pt>
                <c:pt idx="842">
                  <c:v>34052.0</c:v>
                </c:pt>
                <c:pt idx="843">
                  <c:v>34053.0</c:v>
                </c:pt>
                <c:pt idx="844">
                  <c:v>34054.0</c:v>
                </c:pt>
                <c:pt idx="845">
                  <c:v>34057.0</c:v>
                </c:pt>
                <c:pt idx="846">
                  <c:v>34058.0</c:v>
                </c:pt>
                <c:pt idx="847">
                  <c:v>34059.0</c:v>
                </c:pt>
                <c:pt idx="848">
                  <c:v>34060.0</c:v>
                </c:pt>
                <c:pt idx="849">
                  <c:v>34061.0</c:v>
                </c:pt>
                <c:pt idx="850">
                  <c:v>34064.0</c:v>
                </c:pt>
                <c:pt idx="851">
                  <c:v>34065.0</c:v>
                </c:pt>
                <c:pt idx="852">
                  <c:v>34066.0</c:v>
                </c:pt>
                <c:pt idx="853">
                  <c:v>34067.0</c:v>
                </c:pt>
                <c:pt idx="854">
                  <c:v>34068.0</c:v>
                </c:pt>
                <c:pt idx="855">
                  <c:v>34071.0</c:v>
                </c:pt>
                <c:pt idx="856">
                  <c:v>34072.0</c:v>
                </c:pt>
                <c:pt idx="857">
                  <c:v>34073.0</c:v>
                </c:pt>
                <c:pt idx="858">
                  <c:v>34074.0</c:v>
                </c:pt>
                <c:pt idx="859">
                  <c:v>34075.0</c:v>
                </c:pt>
                <c:pt idx="860">
                  <c:v>34078.0</c:v>
                </c:pt>
                <c:pt idx="861">
                  <c:v>34079.0</c:v>
                </c:pt>
                <c:pt idx="862">
                  <c:v>34080.0</c:v>
                </c:pt>
                <c:pt idx="863">
                  <c:v>34081.0</c:v>
                </c:pt>
                <c:pt idx="864">
                  <c:v>34082.0</c:v>
                </c:pt>
                <c:pt idx="865">
                  <c:v>34085.0</c:v>
                </c:pt>
                <c:pt idx="866">
                  <c:v>34086.0</c:v>
                </c:pt>
                <c:pt idx="867">
                  <c:v>34087.0</c:v>
                </c:pt>
                <c:pt idx="868">
                  <c:v>34088.0</c:v>
                </c:pt>
                <c:pt idx="869">
                  <c:v>34089.0</c:v>
                </c:pt>
                <c:pt idx="870">
                  <c:v>34092.0</c:v>
                </c:pt>
                <c:pt idx="871">
                  <c:v>34093.0</c:v>
                </c:pt>
                <c:pt idx="872">
                  <c:v>34094.0</c:v>
                </c:pt>
                <c:pt idx="873">
                  <c:v>34095.0</c:v>
                </c:pt>
                <c:pt idx="874">
                  <c:v>34096.0</c:v>
                </c:pt>
                <c:pt idx="875">
                  <c:v>34099.0</c:v>
                </c:pt>
                <c:pt idx="876">
                  <c:v>34100.0</c:v>
                </c:pt>
                <c:pt idx="877">
                  <c:v>34101.0</c:v>
                </c:pt>
                <c:pt idx="878">
                  <c:v>34102.0</c:v>
                </c:pt>
                <c:pt idx="879">
                  <c:v>34103.0</c:v>
                </c:pt>
                <c:pt idx="880">
                  <c:v>34106.0</c:v>
                </c:pt>
                <c:pt idx="881">
                  <c:v>34107.0</c:v>
                </c:pt>
                <c:pt idx="882">
                  <c:v>34108.0</c:v>
                </c:pt>
                <c:pt idx="883">
                  <c:v>34109.0</c:v>
                </c:pt>
                <c:pt idx="884">
                  <c:v>34110.0</c:v>
                </c:pt>
                <c:pt idx="885">
                  <c:v>34113.0</c:v>
                </c:pt>
                <c:pt idx="886">
                  <c:v>34114.0</c:v>
                </c:pt>
                <c:pt idx="887">
                  <c:v>34115.0</c:v>
                </c:pt>
                <c:pt idx="888">
                  <c:v>34116.0</c:v>
                </c:pt>
                <c:pt idx="889">
                  <c:v>34117.0</c:v>
                </c:pt>
                <c:pt idx="890">
                  <c:v>34120.0</c:v>
                </c:pt>
                <c:pt idx="891">
                  <c:v>34121.0</c:v>
                </c:pt>
                <c:pt idx="892">
                  <c:v>34122.0</c:v>
                </c:pt>
                <c:pt idx="893">
                  <c:v>34123.0</c:v>
                </c:pt>
                <c:pt idx="894">
                  <c:v>34124.0</c:v>
                </c:pt>
                <c:pt idx="895">
                  <c:v>34127.0</c:v>
                </c:pt>
                <c:pt idx="896">
                  <c:v>34128.0</c:v>
                </c:pt>
                <c:pt idx="897">
                  <c:v>34129.0</c:v>
                </c:pt>
                <c:pt idx="898">
                  <c:v>34130.0</c:v>
                </c:pt>
                <c:pt idx="899">
                  <c:v>34131.0</c:v>
                </c:pt>
                <c:pt idx="900">
                  <c:v>34134.0</c:v>
                </c:pt>
                <c:pt idx="901">
                  <c:v>34135.0</c:v>
                </c:pt>
                <c:pt idx="902">
                  <c:v>34136.0</c:v>
                </c:pt>
                <c:pt idx="903">
                  <c:v>34137.0</c:v>
                </c:pt>
                <c:pt idx="904">
                  <c:v>34138.0</c:v>
                </c:pt>
                <c:pt idx="905">
                  <c:v>34141.0</c:v>
                </c:pt>
                <c:pt idx="906">
                  <c:v>34142.0</c:v>
                </c:pt>
                <c:pt idx="907">
                  <c:v>34143.0</c:v>
                </c:pt>
                <c:pt idx="908">
                  <c:v>34144.0</c:v>
                </c:pt>
                <c:pt idx="909">
                  <c:v>34145.0</c:v>
                </c:pt>
                <c:pt idx="910">
                  <c:v>34148.0</c:v>
                </c:pt>
                <c:pt idx="911">
                  <c:v>34149.0</c:v>
                </c:pt>
                <c:pt idx="912">
                  <c:v>34150.0</c:v>
                </c:pt>
                <c:pt idx="913">
                  <c:v>34151.0</c:v>
                </c:pt>
                <c:pt idx="914">
                  <c:v>34152.0</c:v>
                </c:pt>
                <c:pt idx="915">
                  <c:v>34155.0</c:v>
                </c:pt>
                <c:pt idx="916">
                  <c:v>34156.0</c:v>
                </c:pt>
                <c:pt idx="917">
                  <c:v>34157.0</c:v>
                </c:pt>
                <c:pt idx="918">
                  <c:v>34158.0</c:v>
                </c:pt>
                <c:pt idx="919">
                  <c:v>34159.0</c:v>
                </c:pt>
                <c:pt idx="920">
                  <c:v>34162.0</c:v>
                </c:pt>
                <c:pt idx="921">
                  <c:v>34163.0</c:v>
                </c:pt>
                <c:pt idx="922">
                  <c:v>34164.0</c:v>
                </c:pt>
                <c:pt idx="923">
                  <c:v>34165.0</c:v>
                </c:pt>
                <c:pt idx="924">
                  <c:v>34166.0</c:v>
                </c:pt>
                <c:pt idx="925">
                  <c:v>34169.0</c:v>
                </c:pt>
                <c:pt idx="926">
                  <c:v>34170.0</c:v>
                </c:pt>
                <c:pt idx="927">
                  <c:v>34171.0</c:v>
                </c:pt>
                <c:pt idx="928">
                  <c:v>34172.0</c:v>
                </c:pt>
                <c:pt idx="929">
                  <c:v>34173.0</c:v>
                </c:pt>
                <c:pt idx="930">
                  <c:v>34176.0</c:v>
                </c:pt>
                <c:pt idx="931">
                  <c:v>34177.0</c:v>
                </c:pt>
                <c:pt idx="932">
                  <c:v>34178.0</c:v>
                </c:pt>
                <c:pt idx="933">
                  <c:v>34179.0</c:v>
                </c:pt>
                <c:pt idx="934">
                  <c:v>34180.0</c:v>
                </c:pt>
                <c:pt idx="935">
                  <c:v>34183.0</c:v>
                </c:pt>
                <c:pt idx="936">
                  <c:v>34184.0</c:v>
                </c:pt>
                <c:pt idx="937">
                  <c:v>34185.0</c:v>
                </c:pt>
                <c:pt idx="938">
                  <c:v>34186.0</c:v>
                </c:pt>
                <c:pt idx="939">
                  <c:v>34187.0</c:v>
                </c:pt>
                <c:pt idx="940">
                  <c:v>34190.0</c:v>
                </c:pt>
                <c:pt idx="941">
                  <c:v>34191.0</c:v>
                </c:pt>
                <c:pt idx="942">
                  <c:v>34192.0</c:v>
                </c:pt>
                <c:pt idx="943">
                  <c:v>34193.0</c:v>
                </c:pt>
                <c:pt idx="944">
                  <c:v>34194.0</c:v>
                </c:pt>
                <c:pt idx="945">
                  <c:v>34197.0</c:v>
                </c:pt>
                <c:pt idx="946">
                  <c:v>34198.0</c:v>
                </c:pt>
                <c:pt idx="947">
                  <c:v>34199.0</c:v>
                </c:pt>
                <c:pt idx="948">
                  <c:v>34200.0</c:v>
                </c:pt>
                <c:pt idx="949">
                  <c:v>34201.0</c:v>
                </c:pt>
                <c:pt idx="950">
                  <c:v>34204.0</c:v>
                </c:pt>
                <c:pt idx="951">
                  <c:v>34205.0</c:v>
                </c:pt>
                <c:pt idx="952">
                  <c:v>34206.0</c:v>
                </c:pt>
                <c:pt idx="953">
                  <c:v>34207.0</c:v>
                </c:pt>
                <c:pt idx="954">
                  <c:v>34208.0</c:v>
                </c:pt>
                <c:pt idx="955">
                  <c:v>34211.0</c:v>
                </c:pt>
                <c:pt idx="956">
                  <c:v>34212.0</c:v>
                </c:pt>
                <c:pt idx="957">
                  <c:v>34213.0</c:v>
                </c:pt>
                <c:pt idx="958">
                  <c:v>34214.0</c:v>
                </c:pt>
                <c:pt idx="959">
                  <c:v>34215.0</c:v>
                </c:pt>
                <c:pt idx="960">
                  <c:v>34218.0</c:v>
                </c:pt>
                <c:pt idx="961">
                  <c:v>34219.0</c:v>
                </c:pt>
                <c:pt idx="962">
                  <c:v>34220.0</c:v>
                </c:pt>
                <c:pt idx="963">
                  <c:v>34221.0</c:v>
                </c:pt>
                <c:pt idx="964">
                  <c:v>34222.0</c:v>
                </c:pt>
                <c:pt idx="965">
                  <c:v>34225.0</c:v>
                </c:pt>
                <c:pt idx="966">
                  <c:v>34226.0</c:v>
                </c:pt>
                <c:pt idx="967">
                  <c:v>34227.0</c:v>
                </c:pt>
                <c:pt idx="968">
                  <c:v>34228.0</c:v>
                </c:pt>
                <c:pt idx="969">
                  <c:v>34229.0</c:v>
                </c:pt>
                <c:pt idx="970">
                  <c:v>34232.0</c:v>
                </c:pt>
                <c:pt idx="971">
                  <c:v>34233.0</c:v>
                </c:pt>
                <c:pt idx="972">
                  <c:v>34234.0</c:v>
                </c:pt>
                <c:pt idx="973">
                  <c:v>34235.0</c:v>
                </c:pt>
                <c:pt idx="974">
                  <c:v>34236.0</c:v>
                </c:pt>
                <c:pt idx="975">
                  <c:v>34239.0</c:v>
                </c:pt>
                <c:pt idx="976">
                  <c:v>34240.0</c:v>
                </c:pt>
                <c:pt idx="977">
                  <c:v>34241.0</c:v>
                </c:pt>
                <c:pt idx="978">
                  <c:v>34242.0</c:v>
                </c:pt>
                <c:pt idx="979">
                  <c:v>34243.0</c:v>
                </c:pt>
                <c:pt idx="980">
                  <c:v>34246.0</c:v>
                </c:pt>
                <c:pt idx="981">
                  <c:v>34247.0</c:v>
                </c:pt>
                <c:pt idx="982">
                  <c:v>34248.0</c:v>
                </c:pt>
                <c:pt idx="983">
                  <c:v>34249.0</c:v>
                </c:pt>
                <c:pt idx="984">
                  <c:v>34250.0</c:v>
                </c:pt>
                <c:pt idx="985">
                  <c:v>34253.0</c:v>
                </c:pt>
                <c:pt idx="986">
                  <c:v>34254.0</c:v>
                </c:pt>
                <c:pt idx="987">
                  <c:v>34255.0</c:v>
                </c:pt>
                <c:pt idx="988">
                  <c:v>34256.0</c:v>
                </c:pt>
                <c:pt idx="989">
                  <c:v>34257.0</c:v>
                </c:pt>
                <c:pt idx="990">
                  <c:v>34260.0</c:v>
                </c:pt>
                <c:pt idx="991">
                  <c:v>34261.0</c:v>
                </c:pt>
                <c:pt idx="992">
                  <c:v>34262.0</c:v>
                </c:pt>
                <c:pt idx="993">
                  <c:v>34263.0</c:v>
                </c:pt>
                <c:pt idx="994">
                  <c:v>34264.0</c:v>
                </c:pt>
                <c:pt idx="995">
                  <c:v>34267.0</c:v>
                </c:pt>
                <c:pt idx="996">
                  <c:v>34268.0</c:v>
                </c:pt>
                <c:pt idx="997">
                  <c:v>34269.0</c:v>
                </c:pt>
                <c:pt idx="998">
                  <c:v>34270.0</c:v>
                </c:pt>
                <c:pt idx="999">
                  <c:v>34271.0</c:v>
                </c:pt>
                <c:pt idx="1000">
                  <c:v>34274.0</c:v>
                </c:pt>
                <c:pt idx="1001">
                  <c:v>34275.0</c:v>
                </c:pt>
                <c:pt idx="1002">
                  <c:v>34276.0</c:v>
                </c:pt>
                <c:pt idx="1003">
                  <c:v>34277.0</c:v>
                </c:pt>
                <c:pt idx="1004">
                  <c:v>34278.0</c:v>
                </c:pt>
                <c:pt idx="1005">
                  <c:v>34281.0</c:v>
                </c:pt>
                <c:pt idx="1006">
                  <c:v>34282.0</c:v>
                </c:pt>
                <c:pt idx="1007">
                  <c:v>34283.0</c:v>
                </c:pt>
                <c:pt idx="1008">
                  <c:v>34284.0</c:v>
                </c:pt>
                <c:pt idx="1009">
                  <c:v>34285.0</c:v>
                </c:pt>
                <c:pt idx="1010">
                  <c:v>34288.0</c:v>
                </c:pt>
                <c:pt idx="1011">
                  <c:v>34289.0</c:v>
                </c:pt>
                <c:pt idx="1012">
                  <c:v>34290.0</c:v>
                </c:pt>
                <c:pt idx="1013">
                  <c:v>34291.0</c:v>
                </c:pt>
                <c:pt idx="1014">
                  <c:v>34292.0</c:v>
                </c:pt>
                <c:pt idx="1015">
                  <c:v>34295.0</c:v>
                </c:pt>
                <c:pt idx="1016">
                  <c:v>34296.0</c:v>
                </c:pt>
                <c:pt idx="1017">
                  <c:v>34297.0</c:v>
                </c:pt>
                <c:pt idx="1018">
                  <c:v>34298.0</c:v>
                </c:pt>
                <c:pt idx="1019">
                  <c:v>34299.0</c:v>
                </c:pt>
                <c:pt idx="1020">
                  <c:v>34302.0</c:v>
                </c:pt>
                <c:pt idx="1021">
                  <c:v>34303.0</c:v>
                </c:pt>
                <c:pt idx="1022">
                  <c:v>34304.0</c:v>
                </c:pt>
                <c:pt idx="1023">
                  <c:v>34305.0</c:v>
                </c:pt>
                <c:pt idx="1024">
                  <c:v>34306.0</c:v>
                </c:pt>
                <c:pt idx="1025">
                  <c:v>34309.0</c:v>
                </c:pt>
                <c:pt idx="1026">
                  <c:v>34310.0</c:v>
                </c:pt>
                <c:pt idx="1027">
                  <c:v>34311.0</c:v>
                </c:pt>
                <c:pt idx="1028">
                  <c:v>34312.0</c:v>
                </c:pt>
                <c:pt idx="1029">
                  <c:v>34313.0</c:v>
                </c:pt>
                <c:pt idx="1030">
                  <c:v>34316.0</c:v>
                </c:pt>
                <c:pt idx="1031">
                  <c:v>34317.0</c:v>
                </c:pt>
                <c:pt idx="1032">
                  <c:v>34318.0</c:v>
                </c:pt>
                <c:pt idx="1033">
                  <c:v>34319.0</c:v>
                </c:pt>
                <c:pt idx="1034">
                  <c:v>34320.0</c:v>
                </c:pt>
                <c:pt idx="1035">
                  <c:v>34323.0</c:v>
                </c:pt>
                <c:pt idx="1036">
                  <c:v>34324.0</c:v>
                </c:pt>
                <c:pt idx="1037">
                  <c:v>34325.0</c:v>
                </c:pt>
                <c:pt idx="1038">
                  <c:v>34326.0</c:v>
                </c:pt>
                <c:pt idx="1039">
                  <c:v>34327.0</c:v>
                </c:pt>
                <c:pt idx="1040">
                  <c:v>34330.0</c:v>
                </c:pt>
                <c:pt idx="1041">
                  <c:v>34331.0</c:v>
                </c:pt>
                <c:pt idx="1042">
                  <c:v>34332.0</c:v>
                </c:pt>
                <c:pt idx="1043">
                  <c:v>34333.0</c:v>
                </c:pt>
                <c:pt idx="1044">
                  <c:v>34334.0</c:v>
                </c:pt>
                <c:pt idx="1045">
                  <c:v>34337.0</c:v>
                </c:pt>
                <c:pt idx="1046">
                  <c:v>34338.0</c:v>
                </c:pt>
                <c:pt idx="1047">
                  <c:v>34339.0</c:v>
                </c:pt>
                <c:pt idx="1048">
                  <c:v>34340.0</c:v>
                </c:pt>
                <c:pt idx="1049">
                  <c:v>34341.0</c:v>
                </c:pt>
                <c:pt idx="1050">
                  <c:v>34344.0</c:v>
                </c:pt>
                <c:pt idx="1051">
                  <c:v>34345.0</c:v>
                </c:pt>
                <c:pt idx="1052">
                  <c:v>34346.0</c:v>
                </c:pt>
                <c:pt idx="1053">
                  <c:v>34347.0</c:v>
                </c:pt>
                <c:pt idx="1054">
                  <c:v>34348.0</c:v>
                </c:pt>
                <c:pt idx="1055">
                  <c:v>34351.0</c:v>
                </c:pt>
                <c:pt idx="1056">
                  <c:v>34352.0</c:v>
                </c:pt>
                <c:pt idx="1057">
                  <c:v>34353.0</c:v>
                </c:pt>
                <c:pt idx="1058">
                  <c:v>34354.0</c:v>
                </c:pt>
                <c:pt idx="1059">
                  <c:v>34355.0</c:v>
                </c:pt>
                <c:pt idx="1060">
                  <c:v>34358.0</c:v>
                </c:pt>
                <c:pt idx="1061">
                  <c:v>34359.0</c:v>
                </c:pt>
                <c:pt idx="1062">
                  <c:v>34360.0</c:v>
                </c:pt>
                <c:pt idx="1063">
                  <c:v>34361.0</c:v>
                </c:pt>
                <c:pt idx="1064">
                  <c:v>34362.0</c:v>
                </c:pt>
                <c:pt idx="1065">
                  <c:v>34365.0</c:v>
                </c:pt>
                <c:pt idx="1066">
                  <c:v>34366.0</c:v>
                </c:pt>
                <c:pt idx="1067">
                  <c:v>34367.0</c:v>
                </c:pt>
                <c:pt idx="1068">
                  <c:v>34368.0</c:v>
                </c:pt>
                <c:pt idx="1069">
                  <c:v>34369.0</c:v>
                </c:pt>
                <c:pt idx="1070">
                  <c:v>34372.0</c:v>
                </c:pt>
                <c:pt idx="1071">
                  <c:v>34373.0</c:v>
                </c:pt>
                <c:pt idx="1072">
                  <c:v>34374.0</c:v>
                </c:pt>
                <c:pt idx="1073">
                  <c:v>34375.0</c:v>
                </c:pt>
                <c:pt idx="1074">
                  <c:v>34376.0</c:v>
                </c:pt>
                <c:pt idx="1075">
                  <c:v>34379.0</c:v>
                </c:pt>
                <c:pt idx="1076">
                  <c:v>34380.0</c:v>
                </c:pt>
                <c:pt idx="1077">
                  <c:v>34381.0</c:v>
                </c:pt>
                <c:pt idx="1078">
                  <c:v>34382.0</c:v>
                </c:pt>
                <c:pt idx="1079">
                  <c:v>34383.0</c:v>
                </c:pt>
                <c:pt idx="1080">
                  <c:v>34386.0</c:v>
                </c:pt>
                <c:pt idx="1081">
                  <c:v>34387.0</c:v>
                </c:pt>
                <c:pt idx="1082">
                  <c:v>34388.0</c:v>
                </c:pt>
                <c:pt idx="1083">
                  <c:v>34389.0</c:v>
                </c:pt>
                <c:pt idx="1084">
                  <c:v>34390.0</c:v>
                </c:pt>
                <c:pt idx="1085">
                  <c:v>34393.0</c:v>
                </c:pt>
                <c:pt idx="1086">
                  <c:v>34394.0</c:v>
                </c:pt>
                <c:pt idx="1087">
                  <c:v>34395.0</c:v>
                </c:pt>
                <c:pt idx="1088">
                  <c:v>34396.0</c:v>
                </c:pt>
                <c:pt idx="1089">
                  <c:v>34397.0</c:v>
                </c:pt>
                <c:pt idx="1090">
                  <c:v>34400.0</c:v>
                </c:pt>
                <c:pt idx="1091">
                  <c:v>34401.0</c:v>
                </c:pt>
                <c:pt idx="1092">
                  <c:v>34402.0</c:v>
                </c:pt>
                <c:pt idx="1093">
                  <c:v>34403.0</c:v>
                </c:pt>
                <c:pt idx="1094">
                  <c:v>34404.0</c:v>
                </c:pt>
                <c:pt idx="1095">
                  <c:v>34407.0</c:v>
                </c:pt>
                <c:pt idx="1096">
                  <c:v>34408.0</c:v>
                </c:pt>
                <c:pt idx="1097">
                  <c:v>34409.0</c:v>
                </c:pt>
                <c:pt idx="1098">
                  <c:v>34410.0</c:v>
                </c:pt>
                <c:pt idx="1099">
                  <c:v>34411.0</c:v>
                </c:pt>
                <c:pt idx="1100">
                  <c:v>34414.0</c:v>
                </c:pt>
                <c:pt idx="1101">
                  <c:v>34415.0</c:v>
                </c:pt>
                <c:pt idx="1102">
                  <c:v>34416.0</c:v>
                </c:pt>
                <c:pt idx="1103">
                  <c:v>34417.0</c:v>
                </c:pt>
                <c:pt idx="1104">
                  <c:v>34418.0</c:v>
                </c:pt>
                <c:pt idx="1105">
                  <c:v>34421.0</c:v>
                </c:pt>
                <c:pt idx="1106">
                  <c:v>34422.0</c:v>
                </c:pt>
                <c:pt idx="1107">
                  <c:v>34423.0</c:v>
                </c:pt>
                <c:pt idx="1108">
                  <c:v>34424.0</c:v>
                </c:pt>
                <c:pt idx="1109">
                  <c:v>34425.0</c:v>
                </c:pt>
                <c:pt idx="1110">
                  <c:v>34428.0</c:v>
                </c:pt>
                <c:pt idx="1111">
                  <c:v>34429.0</c:v>
                </c:pt>
                <c:pt idx="1112">
                  <c:v>34430.0</c:v>
                </c:pt>
                <c:pt idx="1113">
                  <c:v>34431.0</c:v>
                </c:pt>
                <c:pt idx="1114">
                  <c:v>34432.0</c:v>
                </c:pt>
                <c:pt idx="1115">
                  <c:v>34435.0</c:v>
                </c:pt>
                <c:pt idx="1116">
                  <c:v>34436.0</c:v>
                </c:pt>
                <c:pt idx="1117">
                  <c:v>34437.0</c:v>
                </c:pt>
                <c:pt idx="1118">
                  <c:v>34438.0</c:v>
                </c:pt>
                <c:pt idx="1119">
                  <c:v>34439.0</c:v>
                </c:pt>
                <c:pt idx="1120">
                  <c:v>34442.0</c:v>
                </c:pt>
                <c:pt idx="1121">
                  <c:v>34443.0</c:v>
                </c:pt>
                <c:pt idx="1122">
                  <c:v>34444.0</c:v>
                </c:pt>
                <c:pt idx="1123">
                  <c:v>34445.0</c:v>
                </c:pt>
                <c:pt idx="1124">
                  <c:v>34446.0</c:v>
                </c:pt>
                <c:pt idx="1125">
                  <c:v>34449.0</c:v>
                </c:pt>
                <c:pt idx="1126">
                  <c:v>34450.0</c:v>
                </c:pt>
                <c:pt idx="1127">
                  <c:v>34451.0</c:v>
                </c:pt>
                <c:pt idx="1128">
                  <c:v>34452.0</c:v>
                </c:pt>
                <c:pt idx="1129">
                  <c:v>34453.0</c:v>
                </c:pt>
                <c:pt idx="1130">
                  <c:v>34456.0</c:v>
                </c:pt>
                <c:pt idx="1131">
                  <c:v>34457.0</c:v>
                </c:pt>
                <c:pt idx="1132">
                  <c:v>34458.0</c:v>
                </c:pt>
                <c:pt idx="1133">
                  <c:v>34459.0</c:v>
                </c:pt>
                <c:pt idx="1134">
                  <c:v>34460.0</c:v>
                </c:pt>
                <c:pt idx="1135">
                  <c:v>34463.0</c:v>
                </c:pt>
                <c:pt idx="1136">
                  <c:v>34464.0</c:v>
                </c:pt>
                <c:pt idx="1137">
                  <c:v>34465.0</c:v>
                </c:pt>
                <c:pt idx="1138">
                  <c:v>34466.0</c:v>
                </c:pt>
                <c:pt idx="1139">
                  <c:v>34467.0</c:v>
                </c:pt>
                <c:pt idx="1140">
                  <c:v>34470.0</c:v>
                </c:pt>
                <c:pt idx="1141">
                  <c:v>34471.0</c:v>
                </c:pt>
                <c:pt idx="1142">
                  <c:v>34472.0</c:v>
                </c:pt>
                <c:pt idx="1143">
                  <c:v>34473.0</c:v>
                </c:pt>
                <c:pt idx="1144">
                  <c:v>34474.0</c:v>
                </c:pt>
                <c:pt idx="1145">
                  <c:v>34477.0</c:v>
                </c:pt>
                <c:pt idx="1146">
                  <c:v>34478.0</c:v>
                </c:pt>
                <c:pt idx="1147">
                  <c:v>34479.0</c:v>
                </c:pt>
                <c:pt idx="1148">
                  <c:v>34480.0</c:v>
                </c:pt>
                <c:pt idx="1149">
                  <c:v>34481.0</c:v>
                </c:pt>
                <c:pt idx="1150">
                  <c:v>34484.0</c:v>
                </c:pt>
                <c:pt idx="1151">
                  <c:v>34485.0</c:v>
                </c:pt>
                <c:pt idx="1152">
                  <c:v>34486.0</c:v>
                </c:pt>
                <c:pt idx="1153">
                  <c:v>34487.0</c:v>
                </c:pt>
                <c:pt idx="1154">
                  <c:v>34488.0</c:v>
                </c:pt>
                <c:pt idx="1155">
                  <c:v>34491.0</c:v>
                </c:pt>
                <c:pt idx="1156">
                  <c:v>34492.0</c:v>
                </c:pt>
                <c:pt idx="1157">
                  <c:v>34493.0</c:v>
                </c:pt>
                <c:pt idx="1158">
                  <c:v>34494.0</c:v>
                </c:pt>
                <c:pt idx="1159">
                  <c:v>34495.0</c:v>
                </c:pt>
                <c:pt idx="1160">
                  <c:v>34498.0</c:v>
                </c:pt>
                <c:pt idx="1161">
                  <c:v>34499.0</c:v>
                </c:pt>
                <c:pt idx="1162">
                  <c:v>34500.0</c:v>
                </c:pt>
                <c:pt idx="1163">
                  <c:v>34501.0</c:v>
                </c:pt>
                <c:pt idx="1164">
                  <c:v>34502.0</c:v>
                </c:pt>
                <c:pt idx="1165">
                  <c:v>34505.0</c:v>
                </c:pt>
                <c:pt idx="1166">
                  <c:v>34506.0</c:v>
                </c:pt>
                <c:pt idx="1167">
                  <c:v>34507.0</c:v>
                </c:pt>
                <c:pt idx="1168">
                  <c:v>34508.0</c:v>
                </c:pt>
                <c:pt idx="1169">
                  <c:v>34509.0</c:v>
                </c:pt>
                <c:pt idx="1170">
                  <c:v>34512.0</c:v>
                </c:pt>
                <c:pt idx="1171">
                  <c:v>34513.0</c:v>
                </c:pt>
                <c:pt idx="1172">
                  <c:v>34514.0</c:v>
                </c:pt>
                <c:pt idx="1173">
                  <c:v>34515.0</c:v>
                </c:pt>
                <c:pt idx="1174">
                  <c:v>34516.0</c:v>
                </c:pt>
                <c:pt idx="1175">
                  <c:v>34519.0</c:v>
                </c:pt>
                <c:pt idx="1176">
                  <c:v>34520.0</c:v>
                </c:pt>
                <c:pt idx="1177">
                  <c:v>34521.0</c:v>
                </c:pt>
                <c:pt idx="1178">
                  <c:v>34522.0</c:v>
                </c:pt>
                <c:pt idx="1179">
                  <c:v>34523.0</c:v>
                </c:pt>
                <c:pt idx="1180">
                  <c:v>34526.0</c:v>
                </c:pt>
                <c:pt idx="1181">
                  <c:v>34527.0</c:v>
                </c:pt>
                <c:pt idx="1182">
                  <c:v>34528.0</c:v>
                </c:pt>
                <c:pt idx="1183">
                  <c:v>34529.0</c:v>
                </c:pt>
                <c:pt idx="1184">
                  <c:v>34530.0</c:v>
                </c:pt>
                <c:pt idx="1185">
                  <c:v>34533.0</c:v>
                </c:pt>
                <c:pt idx="1186">
                  <c:v>34534.0</c:v>
                </c:pt>
                <c:pt idx="1187">
                  <c:v>34535.0</c:v>
                </c:pt>
                <c:pt idx="1188">
                  <c:v>34536.0</c:v>
                </c:pt>
                <c:pt idx="1189">
                  <c:v>34537.0</c:v>
                </c:pt>
                <c:pt idx="1190">
                  <c:v>34540.0</c:v>
                </c:pt>
                <c:pt idx="1191">
                  <c:v>34541.0</c:v>
                </c:pt>
                <c:pt idx="1192">
                  <c:v>34542.0</c:v>
                </c:pt>
                <c:pt idx="1193">
                  <c:v>34543.0</c:v>
                </c:pt>
                <c:pt idx="1194">
                  <c:v>34544.0</c:v>
                </c:pt>
                <c:pt idx="1195">
                  <c:v>34547.0</c:v>
                </c:pt>
                <c:pt idx="1196">
                  <c:v>34548.0</c:v>
                </c:pt>
                <c:pt idx="1197">
                  <c:v>34549.0</c:v>
                </c:pt>
                <c:pt idx="1198">
                  <c:v>34550.0</c:v>
                </c:pt>
                <c:pt idx="1199">
                  <c:v>34551.0</c:v>
                </c:pt>
                <c:pt idx="1200">
                  <c:v>34554.0</c:v>
                </c:pt>
                <c:pt idx="1201">
                  <c:v>34555.0</c:v>
                </c:pt>
                <c:pt idx="1202">
                  <c:v>34556.0</c:v>
                </c:pt>
                <c:pt idx="1203">
                  <c:v>34557.0</c:v>
                </c:pt>
                <c:pt idx="1204">
                  <c:v>34558.0</c:v>
                </c:pt>
                <c:pt idx="1205">
                  <c:v>34561.0</c:v>
                </c:pt>
                <c:pt idx="1206">
                  <c:v>34562.0</c:v>
                </c:pt>
                <c:pt idx="1207">
                  <c:v>34563.0</c:v>
                </c:pt>
                <c:pt idx="1208">
                  <c:v>34564.0</c:v>
                </c:pt>
                <c:pt idx="1209">
                  <c:v>34565.0</c:v>
                </c:pt>
                <c:pt idx="1210">
                  <c:v>34568.0</c:v>
                </c:pt>
                <c:pt idx="1211">
                  <c:v>34569.0</c:v>
                </c:pt>
                <c:pt idx="1212">
                  <c:v>34570.0</c:v>
                </c:pt>
                <c:pt idx="1213">
                  <c:v>34571.0</c:v>
                </c:pt>
                <c:pt idx="1214">
                  <c:v>34572.0</c:v>
                </c:pt>
                <c:pt idx="1215">
                  <c:v>34575.0</c:v>
                </c:pt>
                <c:pt idx="1216">
                  <c:v>34576.0</c:v>
                </c:pt>
                <c:pt idx="1217">
                  <c:v>34577.0</c:v>
                </c:pt>
                <c:pt idx="1218">
                  <c:v>34578.0</c:v>
                </c:pt>
                <c:pt idx="1219">
                  <c:v>34579.0</c:v>
                </c:pt>
                <c:pt idx="1220">
                  <c:v>34582.0</c:v>
                </c:pt>
                <c:pt idx="1221">
                  <c:v>34583.0</c:v>
                </c:pt>
                <c:pt idx="1222">
                  <c:v>34584.0</c:v>
                </c:pt>
                <c:pt idx="1223">
                  <c:v>34585.0</c:v>
                </c:pt>
                <c:pt idx="1224">
                  <c:v>34586.0</c:v>
                </c:pt>
                <c:pt idx="1225">
                  <c:v>34589.0</c:v>
                </c:pt>
                <c:pt idx="1226">
                  <c:v>34590.0</c:v>
                </c:pt>
                <c:pt idx="1227">
                  <c:v>34591.0</c:v>
                </c:pt>
                <c:pt idx="1228">
                  <c:v>34592.0</c:v>
                </c:pt>
                <c:pt idx="1229">
                  <c:v>34593.0</c:v>
                </c:pt>
                <c:pt idx="1230">
                  <c:v>34596.0</c:v>
                </c:pt>
                <c:pt idx="1231">
                  <c:v>34597.0</c:v>
                </c:pt>
                <c:pt idx="1232">
                  <c:v>34598.0</c:v>
                </c:pt>
                <c:pt idx="1233">
                  <c:v>34599.0</c:v>
                </c:pt>
                <c:pt idx="1234">
                  <c:v>34600.0</c:v>
                </c:pt>
                <c:pt idx="1235">
                  <c:v>34603.0</c:v>
                </c:pt>
                <c:pt idx="1236">
                  <c:v>34604.0</c:v>
                </c:pt>
                <c:pt idx="1237">
                  <c:v>34605.0</c:v>
                </c:pt>
                <c:pt idx="1238">
                  <c:v>34606.0</c:v>
                </c:pt>
                <c:pt idx="1239">
                  <c:v>34607.0</c:v>
                </c:pt>
                <c:pt idx="1240">
                  <c:v>34610.0</c:v>
                </c:pt>
                <c:pt idx="1241">
                  <c:v>34611.0</c:v>
                </c:pt>
                <c:pt idx="1242">
                  <c:v>34612.0</c:v>
                </c:pt>
                <c:pt idx="1243">
                  <c:v>34613.0</c:v>
                </c:pt>
                <c:pt idx="1244">
                  <c:v>34614.0</c:v>
                </c:pt>
                <c:pt idx="1245">
                  <c:v>34617.0</c:v>
                </c:pt>
                <c:pt idx="1246">
                  <c:v>34618.0</c:v>
                </c:pt>
                <c:pt idx="1247">
                  <c:v>34619.0</c:v>
                </c:pt>
                <c:pt idx="1248">
                  <c:v>34620.0</c:v>
                </c:pt>
                <c:pt idx="1249">
                  <c:v>34621.0</c:v>
                </c:pt>
                <c:pt idx="1250">
                  <c:v>34624.0</c:v>
                </c:pt>
                <c:pt idx="1251">
                  <c:v>34625.0</c:v>
                </c:pt>
                <c:pt idx="1252">
                  <c:v>34626.0</c:v>
                </c:pt>
                <c:pt idx="1253">
                  <c:v>34627.0</c:v>
                </c:pt>
                <c:pt idx="1254">
                  <c:v>34628.0</c:v>
                </c:pt>
                <c:pt idx="1255">
                  <c:v>34631.0</c:v>
                </c:pt>
                <c:pt idx="1256">
                  <c:v>34632.0</c:v>
                </c:pt>
                <c:pt idx="1257">
                  <c:v>34633.0</c:v>
                </c:pt>
                <c:pt idx="1258">
                  <c:v>34634.0</c:v>
                </c:pt>
                <c:pt idx="1259">
                  <c:v>34635.0</c:v>
                </c:pt>
                <c:pt idx="1260">
                  <c:v>34638.0</c:v>
                </c:pt>
                <c:pt idx="1261">
                  <c:v>34639.0</c:v>
                </c:pt>
                <c:pt idx="1262">
                  <c:v>34640.0</c:v>
                </c:pt>
                <c:pt idx="1263">
                  <c:v>34641.0</c:v>
                </c:pt>
                <c:pt idx="1264">
                  <c:v>34642.0</c:v>
                </c:pt>
                <c:pt idx="1265">
                  <c:v>34645.0</c:v>
                </c:pt>
                <c:pt idx="1266">
                  <c:v>34646.0</c:v>
                </c:pt>
                <c:pt idx="1267">
                  <c:v>34647.0</c:v>
                </c:pt>
                <c:pt idx="1268">
                  <c:v>34648.0</c:v>
                </c:pt>
                <c:pt idx="1269">
                  <c:v>34649.0</c:v>
                </c:pt>
                <c:pt idx="1270">
                  <c:v>34652.0</c:v>
                </c:pt>
                <c:pt idx="1271">
                  <c:v>34653.0</c:v>
                </c:pt>
                <c:pt idx="1272">
                  <c:v>34654.0</c:v>
                </c:pt>
                <c:pt idx="1273">
                  <c:v>34655.0</c:v>
                </c:pt>
                <c:pt idx="1274">
                  <c:v>34656.0</c:v>
                </c:pt>
                <c:pt idx="1275">
                  <c:v>34659.0</c:v>
                </c:pt>
                <c:pt idx="1276">
                  <c:v>34660.0</c:v>
                </c:pt>
                <c:pt idx="1277">
                  <c:v>34661.0</c:v>
                </c:pt>
                <c:pt idx="1278">
                  <c:v>34662.0</c:v>
                </c:pt>
                <c:pt idx="1279">
                  <c:v>34663.0</c:v>
                </c:pt>
                <c:pt idx="1280">
                  <c:v>34666.0</c:v>
                </c:pt>
                <c:pt idx="1281">
                  <c:v>34667.0</c:v>
                </c:pt>
                <c:pt idx="1282">
                  <c:v>34668.0</c:v>
                </c:pt>
                <c:pt idx="1283">
                  <c:v>34669.0</c:v>
                </c:pt>
                <c:pt idx="1284">
                  <c:v>34670.0</c:v>
                </c:pt>
                <c:pt idx="1285">
                  <c:v>34673.0</c:v>
                </c:pt>
                <c:pt idx="1286">
                  <c:v>34674.0</c:v>
                </c:pt>
                <c:pt idx="1287">
                  <c:v>34675.0</c:v>
                </c:pt>
                <c:pt idx="1288">
                  <c:v>34676.0</c:v>
                </c:pt>
                <c:pt idx="1289">
                  <c:v>34677.0</c:v>
                </c:pt>
                <c:pt idx="1290">
                  <c:v>34680.0</c:v>
                </c:pt>
                <c:pt idx="1291">
                  <c:v>34681.0</c:v>
                </c:pt>
                <c:pt idx="1292">
                  <c:v>34682.0</c:v>
                </c:pt>
                <c:pt idx="1293">
                  <c:v>34683.0</c:v>
                </c:pt>
                <c:pt idx="1294">
                  <c:v>34684.0</c:v>
                </c:pt>
                <c:pt idx="1295">
                  <c:v>34687.0</c:v>
                </c:pt>
                <c:pt idx="1296">
                  <c:v>34688.0</c:v>
                </c:pt>
                <c:pt idx="1297">
                  <c:v>34689.0</c:v>
                </c:pt>
                <c:pt idx="1298">
                  <c:v>34690.0</c:v>
                </c:pt>
                <c:pt idx="1299">
                  <c:v>34691.0</c:v>
                </c:pt>
                <c:pt idx="1300">
                  <c:v>34694.0</c:v>
                </c:pt>
                <c:pt idx="1301">
                  <c:v>34695.0</c:v>
                </c:pt>
                <c:pt idx="1302">
                  <c:v>34696.0</c:v>
                </c:pt>
                <c:pt idx="1303">
                  <c:v>34697.0</c:v>
                </c:pt>
                <c:pt idx="1304">
                  <c:v>34698.0</c:v>
                </c:pt>
                <c:pt idx="1305">
                  <c:v>34701.0</c:v>
                </c:pt>
                <c:pt idx="1306">
                  <c:v>34702.0</c:v>
                </c:pt>
                <c:pt idx="1307">
                  <c:v>34703.0</c:v>
                </c:pt>
                <c:pt idx="1308">
                  <c:v>34704.0</c:v>
                </c:pt>
                <c:pt idx="1309">
                  <c:v>34705.0</c:v>
                </c:pt>
                <c:pt idx="1310">
                  <c:v>34708.0</c:v>
                </c:pt>
                <c:pt idx="1311">
                  <c:v>34709.0</c:v>
                </c:pt>
                <c:pt idx="1312">
                  <c:v>34710.0</c:v>
                </c:pt>
                <c:pt idx="1313">
                  <c:v>34711.0</c:v>
                </c:pt>
                <c:pt idx="1314">
                  <c:v>34712.0</c:v>
                </c:pt>
                <c:pt idx="1315">
                  <c:v>34715.0</c:v>
                </c:pt>
                <c:pt idx="1316">
                  <c:v>34716.0</c:v>
                </c:pt>
                <c:pt idx="1317">
                  <c:v>34717.0</c:v>
                </c:pt>
                <c:pt idx="1318">
                  <c:v>34718.0</c:v>
                </c:pt>
                <c:pt idx="1319">
                  <c:v>34719.0</c:v>
                </c:pt>
                <c:pt idx="1320">
                  <c:v>34722.0</c:v>
                </c:pt>
                <c:pt idx="1321">
                  <c:v>34723.0</c:v>
                </c:pt>
                <c:pt idx="1322">
                  <c:v>34724.0</c:v>
                </c:pt>
                <c:pt idx="1323">
                  <c:v>34725.0</c:v>
                </c:pt>
                <c:pt idx="1324">
                  <c:v>34726.0</c:v>
                </c:pt>
                <c:pt idx="1325">
                  <c:v>34729.0</c:v>
                </c:pt>
                <c:pt idx="1326">
                  <c:v>34730.0</c:v>
                </c:pt>
                <c:pt idx="1327">
                  <c:v>34731.0</c:v>
                </c:pt>
                <c:pt idx="1328">
                  <c:v>34732.0</c:v>
                </c:pt>
                <c:pt idx="1329">
                  <c:v>34733.0</c:v>
                </c:pt>
                <c:pt idx="1330">
                  <c:v>34736.0</c:v>
                </c:pt>
                <c:pt idx="1331">
                  <c:v>34737.0</c:v>
                </c:pt>
                <c:pt idx="1332">
                  <c:v>34738.0</c:v>
                </c:pt>
                <c:pt idx="1333">
                  <c:v>34739.0</c:v>
                </c:pt>
                <c:pt idx="1334">
                  <c:v>34740.0</c:v>
                </c:pt>
                <c:pt idx="1335">
                  <c:v>34743.0</c:v>
                </c:pt>
                <c:pt idx="1336">
                  <c:v>34744.0</c:v>
                </c:pt>
                <c:pt idx="1337">
                  <c:v>34745.0</c:v>
                </c:pt>
                <c:pt idx="1338">
                  <c:v>34746.0</c:v>
                </c:pt>
                <c:pt idx="1339">
                  <c:v>34747.0</c:v>
                </c:pt>
                <c:pt idx="1340">
                  <c:v>34750.0</c:v>
                </c:pt>
                <c:pt idx="1341">
                  <c:v>34751.0</c:v>
                </c:pt>
                <c:pt idx="1342">
                  <c:v>34752.0</c:v>
                </c:pt>
                <c:pt idx="1343">
                  <c:v>34753.0</c:v>
                </c:pt>
                <c:pt idx="1344">
                  <c:v>34754.0</c:v>
                </c:pt>
                <c:pt idx="1345">
                  <c:v>34757.0</c:v>
                </c:pt>
                <c:pt idx="1346">
                  <c:v>34758.0</c:v>
                </c:pt>
                <c:pt idx="1347">
                  <c:v>34759.0</c:v>
                </c:pt>
                <c:pt idx="1348">
                  <c:v>34760.0</c:v>
                </c:pt>
                <c:pt idx="1349">
                  <c:v>34761.0</c:v>
                </c:pt>
                <c:pt idx="1350">
                  <c:v>34764.0</c:v>
                </c:pt>
                <c:pt idx="1351">
                  <c:v>34765.0</c:v>
                </c:pt>
                <c:pt idx="1352">
                  <c:v>34766.0</c:v>
                </c:pt>
                <c:pt idx="1353">
                  <c:v>34767.0</c:v>
                </c:pt>
                <c:pt idx="1354">
                  <c:v>34768.0</c:v>
                </c:pt>
                <c:pt idx="1355">
                  <c:v>34771.0</c:v>
                </c:pt>
                <c:pt idx="1356">
                  <c:v>34772.0</c:v>
                </c:pt>
                <c:pt idx="1357">
                  <c:v>34773.0</c:v>
                </c:pt>
                <c:pt idx="1358">
                  <c:v>34774.0</c:v>
                </c:pt>
                <c:pt idx="1359">
                  <c:v>34775.0</c:v>
                </c:pt>
                <c:pt idx="1360">
                  <c:v>34778.0</c:v>
                </c:pt>
                <c:pt idx="1361">
                  <c:v>34779.0</c:v>
                </c:pt>
                <c:pt idx="1362">
                  <c:v>34780.0</c:v>
                </c:pt>
                <c:pt idx="1363">
                  <c:v>34781.0</c:v>
                </c:pt>
                <c:pt idx="1364">
                  <c:v>34782.0</c:v>
                </c:pt>
                <c:pt idx="1365">
                  <c:v>34785.0</c:v>
                </c:pt>
                <c:pt idx="1366">
                  <c:v>34786.0</c:v>
                </c:pt>
                <c:pt idx="1367">
                  <c:v>34787.0</c:v>
                </c:pt>
                <c:pt idx="1368">
                  <c:v>34788.0</c:v>
                </c:pt>
                <c:pt idx="1369">
                  <c:v>34789.0</c:v>
                </c:pt>
                <c:pt idx="1370">
                  <c:v>34792.0</c:v>
                </c:pt>
                <c:pt idx="1371">
                  <c:v>34793.0</c:v>
                </c:pt>
                <c:pt idx="1372">
                  <c:v>34794.0</c:v>
                </c:pt>
                <c:pt idx="1373">
                  <c:v>34795.0</c:v>
                </c:pt>
                <c:pt idx="1374">
                  <c:v>34796.0</c:v>
                </c:pt>
                <c:pt idx="1375">
                  <c:v>34799.0</c:v>
                </c:pt>
                <c:pt idx="1376">
                  <c:v>34800.0</c:v>
                </c:pt>
                <c:pt idx="1377">
                  <c:v>34801.0</c:v>
                </c:pt>
                <c:pt idx="1378">
                  <c:v>34802.0</c:v>
                </c:pt>
                <c:pt idx="1379">
                  <c:v>34803.0</c:v>
                </c:pt>
                <c:pt idx="1380">
                  <c:v>34806.0</c:v>
                </c:pt>
                <c:pt idx="1381">
                  <c:v>34807.0</c:v>
                </c:pt>
                <c:pt idx="1382">
                  <c:v>34808.0</c:v>
                </c:pt>
                <c:pt idx="1383">
                  <c:v>34809.0</c:v>
                </c:pt>
                <c:pt idx="1384">
                  <c:v>34810.0</c:v>
                </c:pt>
                <c:pt idx="1385">
                  <c:v>34813.0</c:v>
                </c:pt>
                <c:pt idx="1386">
                  <c:v>34814.0</c:v>
                </c:pt>
                <c:pt idx="1387">
                  <c:v>34815.0</c:v>
                </c:pt>
                <c:pt idx="1388">
                  <c:v>34816.0</c:v>
                </c:pt>
                <c:pt idx="1389">
                  <c:v>34817.0</c:v>
                </c:pt>
                <c:pt idx="1390">
                  <c:v>34820.0</c:v>
                </c:pt>
                <c:pt idx="1391">
                  <c:v>34821.0</c:v>
                </c:pt>
                <c:pt idx="1392">
                  <c:v>34822.0</c:v>
                </c:pt>
                <c:pt idx="1393">
                  <c:v>34823.0</c:v>
                </c:pt>
                <c:pt idx="1394">
                  <c:v>34824.0</c:v>
                </c:pt>
                <c:pt idx="1395">
                  <c:v>34827.0</c:v>
                </c:pt>
                <c:pt idx="1396">
                  <c:v>34828.0</c:v>
                </c:pt>
                <c:pt idx="1397">
                  <c:v>34829.0</c:v>
                </c:pt>
                <c:pt idx="1398">
                  <c:v>34830.0</c:v>
                </c:pt>
                <c:pt idx="1399">
                  <c:v>34831.0</c:v>
                </c:pt>
                <c:pt idx="1400">
                  <c:v>34834.0</c:v>
                </c:pt>
                <c:pt idx="1401">
                  <c:v>34835.0</c:v>
                </c:pt>
                <c:pt idx="1402">
                  <c:v>34836.0</c:v>
                </c:pt>
                <c:pt idx="1403">
                  <c:v>34837.0</c:v>
                </c:pt>
                <c:pt idx="1404">
                  <c:v>34838.0</c:v>
                </c:pt>
                <c:pt idx="1405">
                  <c:v>34841.0</c:v>
                </c:pt>
                <c:pt idx="1406">
                  <c:v>34842.0</c:v>
                </c:pt>
                <c:pt idx="1407">
                  <c:v>34843.0</c:v>
                </c:pt>
                <c:pt idx="1408">
                  <c:v>34844.0</c:v>
                </c:pt>
                <c:pt idx="1409">
                  <c:v>34845.0</c:v>
                </c:pt>
                <c:pt idx="1410">
                  <c:v>34848.0</c:v>
                </c:pt>
                <c:pt idx="1411">
                  <c:v>34849.0</c:v>
                </c:pt>
                <c:pt idx="1412">
                  <c:v>34850.0</c:v>
                </c:pt>
                <c:pt idx="1413">
                  <c:v>34851.0</c:v>
                </c:pt>
                <c:pt idx="1414">
                  <c:v>34852.0</c:v>
                </c:pt>
                <c:pt idx="1415">
                  <c:v>34855.0</c:v>
                </c:pt>
                <c:pt idx="1416">
                  <c:v>34856.0</c:v>
                </c:pt>
                <c:pt idx="1417">
                  <c:v>34857.0</c:v>
                </c:pt>
                <c:pt idx="1418">
                  <c:v>34858.0</c:v>
                </c:pt>
                <c:pt idx="1419">
                  <c:v>34859.0</c:v>
                </c:pt>
                <c:pt idx="1420">
                  <c:v>34862.0</c:v>
                </c:pt>
                <c:pt idx="1421">
                  <c:v>34863.0</c:v>
                </c:pt>
                <c:pt idx="1422">
                  <c:v>34864.0</c:v>
                </c:pt>
                <c:pt idx="1423">
                  <c:v>34865.0</c:v>
                </c:pt>
                <c:pt idx="1424">
                  <c:v>34866.0</c:v>
                </c:pt>
                <c:pt idx="1425">
                  <c:v>34869.0</c:v>
                </c:pt>
                <c:pt idx="1426">
                  <c:v>34870.0</c:v>
                </c:pt>
                <c:pt idx="1427">
                  <c:v>34871.0</c:v>
                </c:pt>
                <c:pt idx="1428">
                  <c:v>34872.0</c:v>
                </c:pt>
                <c:pt idx="1429">
                  <c:v>34873.0</c:v>
                </c:pt>
                <c:pt idx="1430">
                  <c:v>34876.0</c:v>
                </c:pt>
                <c:pt idx="1431">
                  <c:v>34877.0</c:v>
                </c:pt>
                <c:pt idx="1432">
                  <c:v>34878.0</c:v>
                </c:pt>
                <c:pt idx="1433">
                  <c:v>34879.0</c:v>
                </c:pt>
                <c:pt idx="1434">
                  <c:v>34880.0</c:v>
                </c:pt>
                <c:pt idx="1435">
                  <c:v>34883.0</c:v>
                </c:pt>
                <c:pt idx="1436">
                  <c:v>34884.0</c:v>
                </c:pt>
                <c:pt idx="1437">
                  <c:v>34885.0</c:v>
                </c:pt>
                <c:pt idx="1438">
                  <c:v>34886.0</c:v>
                </c:pt>
                <c:pt idx="1439">
                  <c:v>34887.0</c:v>
                </c:pt>
                <c:pt idx="1440">
                  <c:v>34890.0</c:v>
                </c:pt>
                <c:pt idx="1441">
                  <c:v>34891.0</c:v>
                </c:pt>
                <c:pt idx="1442">
                  <c:v>34892.0</c:v>
                </c:pt>
                <c:pt idx="1443">
                  <c:v>34893.0</c:v>
                </c:pt>
                <c:pt idx="1444">
                  <c:v>34894.0</c:v>
                </c:pt>
                <c:pt idx="1445">
                  <c:v>34897.0</c:v>
                </c:pt>
                <c:pt idx="1446">
                  <c:v>34898.0</c:v>
                </c:pt>
                <c:pt idx="1447">
                  <c:v>34899.0</c:v>
                </c:pt>
                <c:pt idx="1448">
                  <c:v>34900.0</c:v>
                </c:pt>
                <c:pt idx="1449">
                  <c:v>34901.0</c:v>
                </c:pt>
                <c:pt idx="1450">
                  <c:v>34904.0</c:v>
                </c:pt>
                <c:pt idx="1451">
                  <c:v>34905.0</c:v>
                </c:pt>
                <c:pt idx="1452">
                  <c:v>34906.0</c:v>
                </c:pt>
                <c:pt idx="1453">
                  <c:v>34907.0</c:v>
                </c:pt>
                <c:pt idx="1454">
                  <c:v>34908.0</c:v>
                </c:pt>
                <c:pt idx="1455">
                  <c:v>34911.0</c:v>
                </c:pt>
                <c:pt idx="1456">
                  <c:v>34912.0</c:v>
                </c:pt>
                <c:pt idx="1457">
                  <c:v>34913.0</c:v>
                </c:pt>
                <c:pt idx="1458">
                  <c:v>34914.0</c:v>
                </c:pt>
                <c:pt idx="1459">
                  <c:v>34915.0</c:v>
                </c:pt>
                <c:pt idx="1460">
                  <c:v>34918.0</c:v>
                </c:pt>
                <c:pt idx="1461">
                  <c:v>34919.0</c:v>
                </c:pt>
                <c:pt idx="1462">
                  <c:v>34920.0</c:v>
                </c:pt>
                <c:pt idx="1463">
                  <c:v>34921.0</c:v>
                </c:pt>
                <c:pt idx="1464">
                  <c:v>34922.0</c:v>
                </c:pt>
                <c:pt idx="1465">
                  <c:v>34925.0</c:v>
                </c:pt>
                <c:pt idx="1466">
                  <c:v>34926.0</c:v>
                </c:pt>
                <c:pt idx="1467">
                  <c:v>34927.0</c:v>
                </c:pt>
                <c:pt idx="1468">
                  <c:v>34928.0</c:v>
                </c:pt>
                <c:pt idx="1469">
                  <c:v>34929.0</c:v>
                </c:pt>
                <c:pt idx="1470">
                  <c:v>34932.0</c:v>
                </c:pt>
                <c:pt idx="1471">
                  <c:v>34933.0</c:v>
                </c:pt>
                <c:pt idx="1472">
                  <c:v>34934.0</c:v>
                </c:pt>
                <c:pt idx="1473">
                  <c:v>34935.0</c:v>
                </c:pt>
                <c:pt idx="1474">
                  <c:v>34936.0</c:v>
                </c:pt>
                <c:pt idx="1475">
                  <c:v>34939.0</c:v>
                </c:pt>
                <c:pt idx="1476">
                  <c:v>34940.0</c:v>
                </c:pt>
                <c:pt idx="1477">
                  <c:v>34941.0</c:v>
                </c:pt>
                <c:pt idx="1478">
                  <c:v>34942.0</c:v>
                </c:pt>
                <c:pt idx="1479">
                  <c:v>34943.0</c:v>
                </c:pt>
                <c:pt idx="1480">
                  <c:v>34946.0</c:v>
                </c:pt>
                <c:pt idx="1481">
                  <c:v>34947.0</c:v>
                </c:pt>
                <c:pt idx="1482">
                  <c:v>34948.0</c:v>
                </c:pt>
                <c:pt idx="1483">
                  <c:v>34949.0</c:v>
                </c:pt>
                <c:pt idx="1484">
                  <c:v>34950.0</c:v>
                </c:pt>
                <c:pt idx="1485">
                  <c:v>34953.0</c:v>
                </c:pt>
                <c:pt idx="1486">
                  <c:v>34954.0</c:v>
                </c:pt>
                <c:pt idx="1487">
                  <c:v>34955.0</c:v>
                </c:pt>
                <c:pt idx="1488">
                  <c:v>34956.0</c:v>
                </c:pt>
                <c:pt idx="1489">
                  <c:v>34957.0</c:v>
                </c:pt>
                <c:pt idx="1490">
                  <c:v>34960.0</c:v>
                </c:pt>
                <c:pt idx="1491">
                  <c:v>34961.0</c:v>
                </c:pt>
                <c:pt idx="1492">
                  <c:v>34962.0</c:v>
                </c:pt>
                <c:pt idx="1493">
                  <c:v>34963.0</c:v>
                </c:pt>
                <c:pt idx="1494">
                  <c:v>34964.0</c:v>
                </c:pt>
                <c:pt idx="1495">
                  <c:v>34967.0</c:v>
                </c:pt>
                <c:pt idx="1496">
                  <c:v>34968.0</c:v>
                </c:pt>
                <c:pt idx="1497">
                  <c:v>34969.0</c:v>
                </c:pt>
                <c:pt idx="1498">
                  <c:v>34970.0</c:v>
                </c:pt>
                <c:pt idx="1499">
                  <c:v>34971.0</c:v>
                </c:pt>
                <c:pt idx="1500">
                  <c:v>34974.0</c:v>
                </c:pt>
                <c:pt idx="1501">
                  <c:v>34975.0</c:v>
                </c:pt>
                <c:pt idx="1502">
                  <c:v>34976.0</c:v>
                </c:pt>
                <c:pt idx="1503">
                  <c:v>34977.0</c:v>
                </c:pt>
                <c:pt idx="1504">
                  <c:v>34978.0</c:v>
                </c:pt>
                <c:pt idx="1505">
                  <c:v>34981.0</c:v>
                </c:pt>
                <c:pt idx="1506">
                  <c:v>34982.0</c:v>
                </c:pt>
                <c:pt idx="1507">
                  <c:v>34983.0</c:v>
                </c:pt>
                <c:pt idx="1508">
                  <c:v>34984.0</c:v>
                </c:pt>
                <c:pt idx="1509">
                  <c:v>34985.0</c:v>
                </c:pt>
                <c:pt idx="1510">
                  <c:v>34988.0</c:v>
                </c:pt>
                <c:pt idx="1511">
                  <c:v>34989.0</c:v>
                </c:pt>
                <c:pt idx="1512">
                  <c:v>34990.0</c:v>
                </c:pt>
                <c:pt idx="1513">
                  <c:v>34991.0</c:v>
                </c:pt>
                <c:pt idx="1514">
                  <c:v>34992.0</c:v>
                </c:pt>
                <c:pt idx="1515">
                  <c:v>34995.0</c:v>
                </c:pt>
                <c:pt idx="1516">
                  <c:v>34996.0</c:v>
                </c:pt>
                <c:pt idx="1517">
                  <c:v>34997.0</c:v>
                </c:pt>
                <c:pt idx="1518">
                  <c:v>34998.0</c:v>
                </c:pt>
                <c:pt idx="1519">
                  <c:v>34999.0</c:v>
                </c:pt>
                <c:pt idx="1520">
                  <c:v>35002.0</c:v>
                </c:pt>
                <c:pt idx="1521">
                  <c:v>35003.0</c:v>
                </c:pt>
                <c:pt idx="1522">
                  <c:v>35004.0</c:v>
                </c:pt>
                <c:pt idx="1523">
                  <c:v>35005.0</c:v>
                </c:pt>
                <c:pt idx="1524">
                  <c:v>35006.0</c:v>
                </c:pt>
                <c:pt idx="1525">
                  <c:v>35009.0</c:v>
                </c:pt>
                <c:pt idx="1526">
                  <c:v>35010.0</c:v>
                </c:pt>
                <c:pt idx="1527">
                  <c:v>35011.0</c:v>
                </c:pt>
                <c:pt idx="1528">
                  <c:v>35012.0</c:v>
                </c:pt>
                <c:pt idx="1529">
                  <c:v>35013.0</c:v>
                </c:pt>
                <c:pt idx="1530">
                  <c:v>35016.0</c:v>
                </c:pt>
                <c:pt idx="1531">
                  <c:v>35017.0</c:v>
                </c:pt>
                <c:pt idx="1532">
                  <c:v>35018.0</c:v>
                </c:pt>
                <c:pt idx="1533">
                  <c:v>35019.0</c:v>
                </c:pt>
                <c:pt idx="1534">
                  <c:v>35020.0</c:v>
                </c:pt>
                <c:pt idx="1535">
                  <c:v>35023.0</c:v>
                </c:pt>
                <c:pt idx="1536">
                  <c:v>35024.0</c:v>
                </c:pt>
                <c:pt idx="1537">
                  <c:v>35025.0</c:v>
                </c:pt>
                <c:pt idx="1538">
                  <c:v>35026.0</c:v>
                </c:pt>
                <c:pt idx="1539">
                  <c:v>35027.0</c:v>
                </c:pt>
                <c:pt idx="1540">
                  <c:v>35030.0</c:v>
                </c:pt>
                <c:pt idx="1541">
                  <c:v>35031.0</c:v>
                </c:pt>
                <c:pt idx="1542">
                  <c:v>35032.0</c:v>
                </c:pt>
                <c:pt idx="1543">
                  <c:v>35033.0</c:v>
                </c:pt>
                <c:pt idx="1544">
                  <c:v>35034.0</c:v>
                </c:pt>
                <c:pt idx="1545">
                  <c:v>35037.0</c:v>
                </c:pt>
                <c:pt idx="1546">
                  <c:v>35038.0</c:v>
                </c:pt>
                <c:pt idx="1547">
                  <c:v>35039.0</c:v>
                </c:pt>
                <c:pt idx="1548">
                  <c:v>35040.0</c:v>
                </c:pt>
                <c:pt idx="1549">
                  <c:v>35041.0</c:v>
                </c:pt>
                <c:pt idx="1550">
                  <c:v>35044.0</c:v>
                </c:pt>
                <c:pt idx="1551">
                  <c:v>35045.0</c:v>
                </c:pt>
                <c:pt idx="1552">
                  <c:v>35046.0</c:v>
                </c:pt>
                <c:pt idx="1553">
                  <c:v>35047.0</c:v>
                </c:pt>
                <c:pt idx="1554">
                  <c:v>35048.0</c:v>
                </c:pt>
                <c:pt idx="1555">
                  <c:v>35051.0</c:v>
                </c:pt>
                <c:pt idx="1556">
                  <c:v>35052.0</c:v>
                </c:pt>
                <c:pt idx="1557">
                  <c:v>35053.0</c:v>
                </c:pt>
                <c:pt idx="1558">
                  <c:v>35054.0</c:v>
                </c:pt>
                <c:pt idx="1559">
                  <c:v>35055.0</c:v>
                </c:pt>
                <c:pt idx="1560">
                  <c:v>35058.0</c:v>
                </c:pt>
                <c:pt idx="1561">
                  <c:v>35059.0</c:v>
                </c:pt>
                <c:pt idx="1562">
                  <c:v>35060.0</c:v>
                </c:pt>
                <c:pt idx="1563">
                  <c:v>35061.0</c:v>
                </c:pt>
                <c:pt idx="1564">
                  <c:v>35062.0</c:v>
                </c:pt>
                <c:pt idx="1565">
                  <c:v>35065.0</c:v>
                </c:pt>
                <c:pt idx="1566">
                  <c:v>35066.0</c:v>
                </c:pt>
                <c:pt idx="1567">
                  <c:v>35067.0</c:v>
                </c:pt>
                <c:pt idx="1568">
                  <c:v>35068.0</c:v>
                </c:pt>
                <c:pt idx="1569">
                  <c:v>35069.0</c:v>
                </c:pt>
                <c:pt idx="1570">
                  <c:v>35072.0</c:v>
                </c:pt>
                <c:pt idx="1571">
                  <c:v>35073.0</c:v>
                </c:pt>
                <c:pt idx="1572">
                  <c:v>35074.0</c:v>
                </c:pt>
                <c:pt idx="1573">
                  <c:v>35075.0</c:v>
                </c:pt>
                <c:pt idx="1574">
                  <c:v>35076.0</c:v>
                </c:pt>
                <c:pt idx="1575">
                  <c:v>35079.0</c:v>
                </c:pt>
                <c:pt idx="1576">
                  <c:v>35080.0</c:v>
                </c:pt>
                <c:pt idx="1577">
                  <c:v>35081.0</c:v>
                </c:pt>
                <c:pt idx="1578">
                  <c:v>35082.0</c:v>
                </c:pt>
                <c:pt idx="1579">
                  <c:v>35083.0</c:v>
                </c:pt>
                <c:pt idx="1580">
                  <c:v>35086.0</c:v>
                </c:pt>
                <c:pt idx="1581">
                  <c:v>35087.0</c:v>
                </c:pt>
                <c:pt idx="1582">
                  <c:v>35088.0</c:v>
                </c:pt>
                <c:pt idx="1583">
                  <c:v>35089.0</c:v>
                </c:pt>
                <c:pt idx="1584">
                  <c:v>35090.0</c:v>
                </c:pt>
                <c:pt idx="1585">
                  <c:v>35093.0</c:v>
                </c:pt>
                <c:pt idx="1586">
                  <c:v>35094.0</c:v>
                </c:pt>
                <c:pt idx="1587">
                  <c:v>35095.0</c:v>
                </c:pt>
                <c:pt idx="1588">
                  <c:v>35096.0</c:v>
                </c:pt>
                <c:pt idx="1589">
                  <c:v>35097.0</c:v>
                </c:pt>
                <c:pt idx="1590">
                  <c:v>35100.0</c:v>
                </c:pt>
                <c:pt idx="1591">
                  <c:v>35101.0</c:v>
                </c:pt>
                <c:pt idx="1592">
                  <c:v>35102.0</c:v>
                </c:pt>
                <c:pt idx="1593">
                  <c:v>35103.0</c:v>
                </c:pt>
                <c:pt idx="1594">
                  <c:v>35104.0</c:v>
                </c:pt>
                <c:pt idx="1595">
                  <c:v>35107.0</c:v>
                </c:pt>
                <c:pt idx="1596">
                  <c:v>35108.0</c:v>
                </c:pt>
                <c:pt idx="1597">
                  <c:v>35109.0</c:v>
                </c:pt>
                <c:pt idx="1598">
                  <c:v>35110.0</c:v>
                </c:pt>
                <c:pt idx="1599">
                  <c:v>35111.0</c:v>
                </c:pt>
                <c:pt idx="1600">
                  <c:v>35114.0</c:v>
                </c:pt>
                <c:pt idx="1601">
                  <c:v>35115.0</c:v>
                </c:pt>
                <c:pt idx="1602">
                  <c:v>35116.0</c:v>
                </c:pt>
                <c:pt idx="1603">
                  <c:v>35117.0</c:v>
                </c:pt>
                <c:pt idx="1604">
                  <c:v>35118.0</c:v>
                </c:pt>
                <c:pt idx="1605">
                  <c:v>35121.0</c:v>
                </c:pt>
                <c:pt idx="1606">
                  <c:v>35122.0</c:v>
                </c:pt>
                <c:pt idx="1607">
                  <c:v>35123.0</c:v>
                </c:pt>
                <c:pt idx="1608">
                  <c:v>35124.0</c:v>
                </c:pt>
                <c:pt idx="1609">
                  <c:v>35125.0</c:v>
                </c:pt>
                <c:pt idx="1610">
                  <c:v>35128.0</c:v>
                </c:pt>
                <c:pt idx="1611">
                  <c:v>35129.0</c:v>
                </c:pt>
                <c:pt idx="1612">
                  <c:v>35130.0</c:v>
                </c:pt>
                <c:pt idx="1613">
                  <c:v>35131.0</c:v>
                </c:pt>
                <c:pt idx="1614">
                  <c:v>35132.0</c:v>
                </c:pt>
                <c:pt idx="1615">
                  <c:v>35135.0</c:v>
                </c:pt>
                <c:pt idx="1616">
                  <c:v>35136.0</c:v>
                </c:pt>
                <c:pt idx="1617">
                  <c:v>35137.0</c:v>
                </c:pt>
                <c:pt idx="1618">
                  <c:v>35138.0</c:v>
                </c:pt>
                <c:pt idx="1619">
                  <c:v>35139.0</c:v>
                </c:pt>
                <c:pt idx="1620">
                  <c:v>35142.0</c:v>
                </c:pt>
                <c:pt idx="1621">
                  <c:v>35143.0</c:v>
                </c:pt>
                <c:pt idx="1622">
                  <c:v>35144.0</c:v>
                </c:pt>
                <c:pt idx="1623">
                  <c:v>35145.0</c:v>
                </c:pt>
                <c:pt idx="1624">
                  <c:v>35146.0</c:v>
                </c:pt>
                <c:pt idx="1625">
                  <c:v>35149.0</c:v>
                </c:pt>
                <c:pt idx="1626">
                  <c:v>35150.0</c:v>
                </c:pt>
                <c:pt idx="1627">
                  <c:v>35151.0</c:v>
                </c:pt>
                <c:pt idx="1628">
                  <c:v>35152.0</c:v>
                </c:pt>
                <c:pt idx="1629">
                  <c:v>35153.0</c:v>
                </c:pt>
                <c:pt idx="1630">
                  <c:v>35156.0</c:v>
                </c:pt>
                <c:pt idx="1631">
                  <c:v>35157.0</c:v>
                </c:pt>
                <c:pt idx="1632">
                  <c:v>35158.0</c:v>
                </c:pt>
                <c:pt idx="1633">
                  <c:v>35159.0</c:v>
                </c:pt>
                <c:pt idx="1634">
                  <c:v>35160.0</c:v>
                </c:pt>
                <c:pt idx="1635">
                  <c:v>35163.0</c:v>
                </c:pt>
                <c:pt idx="1636">
                  <c:v>35164.0</c:v>
                </c:pt>
                <c:pt idx="1637">
                  <c:v>35165.0</c:v>
                </c:pt>
                <c:pt idx="1638">
                  <c:v>35166.0</c:v>
                </c:pt>
                <c:pt idx="1639">
                  <c:v>35167.0</c:v>
                </c:pt>
                <c:pt idx="1640">
                  <c:v>35170.0</c:v>
                </c:pt>
                <c:pt idx="1641">
                  <c:v>35171.0</c:v>
                </c:pt>
                <c:pt idx="1642">
                  <c:v>35172.0</c:v>
                </c:pt>
                <c:pt idx="1643">
                  <c:v>35173.0</c:v>
                </c:pt>
                <c:pt idx="1644">
                  <c:v>35174.0</c:v>
                </c:pt>
                <c:pt idx="1645">
                  <c:v>35177.0</c:v>
                </c:pt>
                <c:pt idx="1646">
                  <c:v>35178.0</c:v>
                </c:pt>
                <c:pt idx="1647">
                  <c:v>35179.0</c:v>
                </c:pt>
                <c:pt idx="1648">
                  <c:v>35180.0</c:v>
                </c:pt>
                <c:pt idx="1649">
                  <c:v>35181.0</c:v>
                </c:pt>
                <c:pt idx="1650">
                  <c:v>35184.0</c:v>
                </c:pt>
                <c:pt idx="1651">
                  <c:v>35185.0</c:v>
                </c:pt>
                <c:pt idx="1652">
                  <c:v>35186.0</c:v>
                </c:pt>
                <c:pt idx="1653">
                  <c:v>35187.0</c:v>
                </c:pt>
                <c:pt idx="1654">
                  <c:v>35188.0</c:v>
                </c:pt>
                <c:pt idx="1655">
                  <c:v>35191.0</c:v>
                </c:pt>
                <c:pt idx="1656">
                  <c:v>35192.0</c:v>
                </c:pt>
                <c:pt idx="1657">
                  <c:v>35193.0</c:v>
                </c:pt>
                <c:pt idx="1658">
                  <c:v>35194.0</c:v>
                </c:pt>
                <c:pt idx="1659">
                  <c:v>35195.0</c:v>
                </c:pt>
                <c:pt idx="1660">
                  <c:v>35198.0</c:v>
                </c:pt>
                <c:pt idx="1661">
                  <c:v>35199.0</c:v>
                </c:pt>
                <c:pt idx="1662">
                  <c:v>35200.0</c:v>
                </c:pt>
                <c:pt idx="1663">
                  <c:v>35201.0</c:v>
                </c:pt>
                <c:pt idx="1664">
                  <c:v>35202.0</c:v>
                </c:pt>
                <c:pt idx="1665">
                  <c:v>35205.0</c:v>
                </c:pt>
                <c:pt idx="1666">
                  <c:v>35206.0</c:v>
                </c:pt>
                <c:pt idx="1667">
                  <c:v>35207.0</c:v>
                </c:pt>
                <c:pt idx="1668">
                  <c:v>35208.0</c:v>
                </c:pt>
                <c:pt idx="1669">
                  <c:v>35209.0</c:v>
                </c:pt>
                <c:pt idx="1670">
                  <c:v>35212.0</c:v>
                </c:pt>
                <c:pt idx="1671">
                  <c:v>35213.0</c:v>
                </c:pt>
                <c:pt idx="1672">
                  <c:v>35214.0</c:v>
                </c:pt>
                <c:pt idx="1673">
                  <c:v>35215.0</c:v>
                </c:pt>
                <c:pt idx="1674">
                  <c:v>35216.0</c:v>
                </c:pt>
                <c:pt idx="1675">
                  <c:v>35219.0</c:v>
                </c:pt>
                <c:pt idx="1676">
                  <c:v>35220.0</c:v>
                </c:pt>
                <c:pt idx="1677">
                  <c:v>35221.0</c:v>
                </c:pt>
                <c:pt idx="1678">
                  <c:v>35222.0</c:v>
                </c:pt>
                <c:pt idx="1679">
                  <c:v>35223.0</c:v>
                </c:pt>
                <c:pt idx="1680">
                  <c:v>35226.0</c:v>
                </c:pt>
                <c:pt idx="1681">
                  <c:v>35227.0</c:v>
                </c:pt>
                <c:pt idx="1682">
                  <c:v>35228.0</c:v>
                </c:pt>
                <c:pt idx="1683">
                  <c:v>35229.0</c:v>
                </c:pt>
                <c:pt idx="1684">
                  <c:v>35230.0</c:v>
                </c:pt>
                <c:pt idx="1685">
                  <c:v>35233.0</c:v>
                </c:pt>
                <c:pt idx="1686">
                  <c:v>35234.0</c:v>
                </c:pt>
                <c:pt idx="1687">
                  <c:v>35235.0</c:v>
                </c:pt>
                <c:pt idx="1688">
                  <c:v>35236.0</c:v>
                </c:pt>
                <c:pt idx="1689">
                  <c:v>35237.0</c:v>
                </c:pt>
                <c:pt idx="1690">
                  <c:v>35240.0</c:v>
                </c:pt>
                <c:pt idx="1691">
                  <c:v>35241.0</c:v>
                </c:pt>
                <c:pt idx="1692">
                  <c:v>35242.0</c:v>
                </c:pt>
                <c:pt idx="1693">
                  <c:v>35243.0</c:v>
                </c:pt>
                <c:pt idx="1694">
                  <c:v>35244.0</c:v>
                </c:pt>
                <c:pt idx="1695">
                  <c:v>35247.0</c:v>
                </c:pt>
                <c:pt idx="1696">
                  <c:v>35248.0</c:v>
                </c:pt>
                <c:pt idx="1697">
                  <c:v>35249.0</c:v>
                </c:pt>
                <c:pt idx="1698">
                  <c:v>35250.0</c:v>
                </c:pt>
                <c:pt idx="1699">
                  <c:v>35251.0</c:v>
                </c:pt>
                <c:pt idx="1700">
                  <c:v>35254.0</c:v>
                </c:pt>
                <c:pt idx="1701">
                  <c:v>35255.0</c:v>
                </c:pt>
                <c:pt idx="1702">
                  <c:v>35256.0</c:v>
                </c:pt>
                <c:pt idx="1703">
                  <c:v>35257.0</c:v>
                </c:pt>
                <c:pt idx="1704">
                  <c:v>35258.0</c:v>
                </c:pt>
                <c:pt idx="1705">
                  <c:v>35261.0</c:v>
                </c:pt>
                <c:pt idx="1706">
                  <c:v>35262.0</c:v>
                </c:pt>
                <c:pt idx="1707">
                  <c:v>35263.0</c:v>
                </c:pt>
                <c:pt idx="1708">
                  <c:v>35264.0</c:v>
                </c:pt>
                <c:pt idx="1709">
                  <c:v>35265.0</c:v>
                </c:pt>
                <c:pt idx="1710">
                  <c:v>35268.0</c:v>
                </c:pt>
                <c:pt idx="1711">
                  <c:v>35269.0</c:v>
                </c:pt>
                <c:pt idx="1712">
                  <c:v>35270.0</c:v>
                </c:pt>
                <c:pt idx="1713">
                  <c:v>35271.0</c:v>
                </c:pt>
                <c:pt idx="1714">
                  <c:v>35272.0</c:v>
                </c:pt>
                <c:pt idx="1715">
                  <c:v>35275.0</c:v>
                </c:pt>
                <c:pt idx="1716">
                  <c:v>35276.0</c:v>
                </c:pt>
                <c:pt idx="1717">
                  <c:v>35277.0</c:v>
                </c:pt>
                <c:pt idx="1718">
                  <c:v>35278.0</c:v>
                </c:pt>
                <c:pt idx="1719">
                  <c:v>35279.0</c:v>
                </c:pt>
                <c:pt idx="1720">
                  <c:v>35282.0</c:v>
                </c:pt>
                <c:pt idx="1721">
                  <c:v>35283.0</c:v>
                </c:pt>
                <c:pt idx="1722">
                  <c:v>35284.0</c:v>
                </c:pt>
                <c:pt idx="1723">
                  <c:v>35285.0</c:v>
                </c:pt>
                <c:pt idx="1724">
                  <c:v>35286.0</c:v>
                </c:pt>
                <c:pt idx="1725">
                  <c:v>35289.0</c:v>
                </c:pt>
                <c:pt idx="1726">
                  <c:v>35290.0</c:v>
                </c:pt>
                <c:pt idx="1727">
                  <c:v>35291.0</c:v>
                </c:pt>
                <c:pt idx="1728">
                  <c:v>35292.0</c:v>
                </c:pt>
                <c:pt idx="1729">
                  <c:v>35293.0</c:v>
                </c:pt>
                <c:pt idx="1730">
                  <c:v>35296.0</c:v>
                </c:pt>
                <c:pt idx="1731">
                  <c:v>35297.0</c:v>
                </c:pt>
                <c:pt idx="1732">
                  <c:v>35298.0</c:v>
                </c:pt>
                <c:pt idx="1733">
                  <c:v>35299.0</c:v>
                </c:pt>
                <c:pt idx="1734">
                  <c:v>35300.0</c:v>
                </c:pt>
                <c:pt idx="1735">
                  <c:v>35303.0</c:v>
                </c:pt>
                <c:pt idx="1736">
                  <c:v>35304.0</c:v>
                </c:pt>
                <c:pt idx="1737">
                  <c:v>35305.0</c:v>
                </c:pt>
                <c:pt idx="1738">
                  <c:v>35306.0</c:v>
                </c:pt>
                <c:pt idx="1739">
                  <c:v>35307.0</c:v>
                </c:pt>
                <c:pt idx="1740">
                  <c:v>35310.0</c:v>
                </c:pt>
                <c:pt idx="1741">
                  <c:v>35311.0</c:v>
                </c:pt>
                <c:pt idx="1742">
                  <c:v>35312.0</c:v>
                </c:pt>
                <c:pt idx="1743">
                  <c:v>35313.0</c:v>
                </c:pt>
                <c:pt idx="1744">
                  <c:v>35314.0</c:v>
                </c:pt>
                <c:pt idx="1745">
                  <c:v>35317.0</c:v>
                </c:pt>
                <c:pt idx="1746">
                  <c:v>35318.0</c:v>
                </c:pt>
                <c:pt idx="1747">
                  <c:v>35319.0</c:v>
                </c:pt>
                <c:pt idx="1748">
                  <c:v>35320.0</c:v>
                </c:pt>
                <c:pt idx="1749">
                  <c:v>35321.0</c:v>
                </c:pt>
                <c:pt idx="1750">
                  <c:v>35324.0</c:v>
                </c:pt>
                <c:pt idx="1751">
                  <c:v>35325.0</c:v>
                </c:pt>
                <c:pt idx="1752">
                  <c:v>35326.0</c:v>
                </c:pt>
                <c:pt idx="1753">
                  <c:v>35327.0</c:v>
                </c:pt>
                <c:pt idx="1754">
                  <c:v>35328.0</c:v>
                </c:pt>
                <c:pt idx="1755">
                  <c:v>35331.0</c:v>
                </c:pt>
                <c:pt idx="1756">
                  <c:v>35332.0</c:v>
                </c:pt>
                <c:pt idx="1757">
                  <c:v>35333.0</c:v>
                </c:pt>
                <c:pt idx="1758">
                  <c:v>35334.0</c:v>
                </c:pt>
                <c:pt idx="1759">
                  <c:v>35335.0</c:v>
                </c:pt>
                <c:pt idx="1760">
                  <c:v>35338.0</c:v>
                </c:pt>
                <c:pt idx="1761">
                  <c:v>35339.0</c:v>
                </c:pt>
                <c:pt idx="1762">
                  <c:v>35340.0</c:v>
                </c:pt>
                <c:pt idx="1763">
                  <c:v>35341.0</c:v>
                </c:pt>
                <c:pt idx="1764">
                  <c:v>35342.0</c:v>
                </c:pt>
                <c:pt idx="1765">
                  <c:v>35345.0</c:v>
                </c:pt>
                <c:pt idx="1766">
                  <c:v>35346.0</c:v>
                </c:pt>
                <c:pt idx="1767">
                  <c:v>35347.0</c:v>
                </c:pt>
                <c:pt idx="1768">
                  <c:v>35348.0</c:v>
                </c:pt>
                <c:pt idx="1769">
                  <c:v>35349.0</c:v>
                </c:pt>
                <c:pt idx="1770">
                  <c:v>35352.0</c:v>
                </c:pt>
                <c:pt idx="1771">
                  <c:v>35353.0</c:v>
                </c:pt>
                <c:pt idx="1772">
                  <c:v>35354.0</c:v>
                </c:pt>
                <c:pt idx="1773">
                  <c:v>35355.0</c:v>
                </c:pt>
                <c:pt idx="1774">
                  <c:v>35356.0</c:v>
                </c:pt>
                <c:pt idx="1775">
                  <c:v>35359.0</c:v>
                </c:pt>
                <c:pt idx="1776">
                  <c:v>35360.0</c:v>
                </c:pt>
                <c:pt idx="1777">
                  <c:v>35361.0</c:v>
                </c:pt>
                <c:pt idx="1778">
                  <c:v>35362.0</c:v>
                </c:pt>
                <c:pt idx="1779">
                  <c:v>35363.0</c:v>
                </c:pt>
                <c:pt idx="1780">
                  <c:v>35366.0</c:v>
                </c:pt>
                <c:pt idx="1781">
                  <c:v>35367.0</c:v>
                </c:pt>
                <c:pt idx="1782">
                  <c:v>35368.0</c:v>
                </c:pt>
                <c:pt idx="1783">
                  <c:v>35369.0</c:v>
                </c:pt>
                <c:pt idx="1784">
                  <c:v>35370.0</c:v>
                </c:pt>
                <c:pt idx="1785">
                  <c:v>35373.0</c:v>
                </c:pt>
                <c:pt idx="1786">
                  <c:v>35374.0</c:v>
                </c:pt>
                <c:pt idx="1787">
                  <c:v>35375.0</c:v>
                </c:pt>
                <c:pt idx="1788">
                  <c:v>35376.0</c:v>
                </c:pt>
                <c:pt idx="1789">
                  <c:v>35377.0</c:v>
                </c:pt>
                <c:pt idx="1790">
                  <c:v>35380.0</c:v>
                </c:pt>
                <c:pt idx="1791">
                  <c:v>35381.0</c:v>
                </c:pt>
                <c:pt idx="1792">
                  <c:v>35382.0</c:v>
                </c:pt>
                <c:pt idx="1793">
                  <c:v>35383.0</c:v>
                </c:pt>
                <c:pt idx="1794">
                  <c:v>35384.0</c:v>
                </c:pt>
                <c:pt idx="1795">
                  <c:v>35387.0</c:v>
                </c:pt>
                <c:pt idx="1796">
                  <c:v>35388.0</c:v>
                </c:pt>
                <c:pt idx="1797">
                  <c:v>35389.0</c:v>
                </c:pt>
                <c:pt idx="1798">
                  <c:v>35390.0</c:v>
                </c:pt>
                <c:pt idx="1799">
                  <c:v>35391.0</c:v>
                </c:pt>
                <c:pt idx="1800">
                  <c:v>35394.0</c:v>
                </c:pt>
                <c:pt idx="1801">
                  <c:v>35395.0</c:v>
                </c:pt>
                <c:pt idx="1802">
                  <c:v>35396.0</c:v>
                </c:pt>
                <c:pt idx="1803">
                  <c:v>35397.0</c:v>
                </c:pt>
                <c:pt idx="1804">
                  <c:v>35398.0</c:v>
                </c:pt>
                <c:pt idx="1805">
                  <c:v>35401.0</c:v>
                </c:pt>
                <c:pt idx="1806">
                  <c:v>35402.0</c:v>
                </c:pt>
                <c:pt idx="1807">
                  <c:v>35403.0</c:v>
                </c:pt>
                <c:pt idx="1808">
                  <c:v>35404.0</c:v>
                </c:pt>
                <c:pt idx="1809">
                  <c:v>35405.0</c:v>
                </c:pt>
                <c:pt idx="1810">
                  <c:v>35408.0</c:v>
                </c:pt>
                <c:pt idx="1811">
                  <c:v>35409.0</c:v>
                </c:pt>
                <c:pt idx="1812">
                  <c:v>35410.0</c:v>
                </c:pt>
                <c:pt idx="1813">
                  <c:v>35411.0</c:v>
                </c:pt>
                <c:pt idx="1814">
                  <c:v>35412.0</c:v>
                </c:pt>
                <c:pt idx="1815">
                  <c:v>35415.0</c:v>
                </c:pt>
                <c:pt idx="1816">
                  <c:v>35416.0</c:v>
                </c:pt>
                <c:pt idx="1817">
                  <c:v>35417.0</c:v>
                </c:pt>
                <c:pt idx="1818">
                  <c:v>35418.0</c:v>
                </c:pt>
                <c:pt idx="1819">
                  <c:v>35419.0</c:v>
                </c:pt>
                <c:pt idx="1820">
                  <c:v>35422.0</c:v>
                </c:pt>
                <c:pt idx="1821">
                  <c:v>35423.0</c:v>
                </c:pt>
                <c:pt idx="1822">
                  <c:v>35424.0</c:v>
                </c:pt>
                <c:pt idx="1823">
                  <c:v>35425.0</c:v>
                </c:pt>
                <c:pt idx="1824">
                  <c:v>35426.0</c:v>
                </c:pt>
                <c:pt idx="1825">
                  <c:v>35429.0</c:v>
                </c:pt>
                <c:pt idx="1826">
                  <c:v>35430.0</c:v>
                </c:pt>
                <c:pt idx="1827">
                  <c:v>35431.0</c:v>
                </c:pt>
                <c:pt idx="1828">
                  <c:v>35432.0</c:v>
                </c:pt>
                <c:pt idx="1829">
                  <c:v>35433.0</c:v>
                </c:pt>
                <c:pt idx="1830">
                  <c:v>35436.0</c:v>
                </c:pt>
                <c:pt idx="1831">
                  <c:v>35437.0</c:v>
                </c:pt>
                <c:pt idx="1832">
                  <c:v>35438.0</c:v>
                </c:pt>
                <c:pt idx="1833">
                  <c:v>35439.0</c:v>
                </c:pt>
                <c:pt idx="1834">
                  <c:v>35440.0</c:v>
                </c:pt>
                <c:pt idx="1835">
                  <c:v>35443.0</c:v>
                </c:pt>
                <c:pt idx="1836">
                  <c:v>35444.0</c:v>
                </c:pt>
                <c:pt idx="1837">
                  <c:v>35445.0</c:v>
                </c:pt>
                <c:pt idx="1838">
                  <c:v>35446.0</c:v>
                </c:pt>
                <c:pt idx="1839">
                  <c:v>35447.0</c:v>
                </c:pt>
                <c:pt idx="1840">
                  <c:v>35450.0</c:v>
                </c:pt>
                <c:pt idx="1841">
                  <c:v>35451.0</c:v>
                </c:pt>
                <c:pt idx="1842">
                  <c:v>35452.0</c:v>
                </c:pt>
                <c:pt idx="1843">
                  <c:v>35453.0</c:v>
                </c:pt>
                <c:pt idx="1844">
                  <c:v>35454.0</c:v>
                </c:pt>
                <c:pt idx="1845">
                  <c:v>35457.0</c:v>
                </c:pt>
                <c:pt idx="1846">
                  <c:v>35458.0</c:v>
                </c:pt>
                <c:pt idx="1847">
                  <c:v>35459.0</c:v>
                </c:pt>
                <c:pt idx="1848">
                  <c:v>35460.0</c:v>
                </c:pt>
                <c:pt idx="1849">
                  <c:v>35461.0</c:v>
                </c:pt>
                <c:pt idx="1850">
                  <c:v>35464.0</c:v>
                </c:pt>
                <c:pt idx="1851">
                  <c:v>35465.0</c:v>
                </c:pt>
                <c:pt idx="1852">
                  <c:v>35466.0</c:v>
                </c:pt>
                <c:pt idx="1853">
                  <c:v>35467.0</c:v>
                </c:pt>
                <c:pt idx="1854">
                  <c:v>35468.0</c:v>
                </c:pt>
                <c:pt idx="1855">
                  <c:v>35471.0</c:v>
                </c:pt>
                <c:pt idx="1856">
                  <c:v>35472.0</c:v>
                </c:pt>
                <c:pt idx="1857">
                  <c:v>35473.0</c:v>
                </c:pt>
                <c:pt idx="1858">
                  <c:v>35474.0</c:v>
                </c:pt>
                <c:pt idx="1859">
                  <c:v>35475.0</c:v>
                </c:pt>
                <c:pt idx="1860">
                  <c:v>35478.0</c:v>
                </c:pt>
                <c:pt idx="1861">
                  <c:v>35479.0</c:v>
                </c:pt>
                <c:pt idx="1862">
                  <c:v>35480.0</c:v>
                </c:pt>
                <c:pt idx="1863">
                  <c:v>35481.0</c:v>
                </c:pt>
                <c:pt idx="1864">
                  <c:v>35482.0</c:v>
                </c:pt>
                <c:pt idx="1865">
                  <c:v>35485.0</c:v>
                </c:pt>
                <c:pt idx="1866">
                  <c:v>35486.0</c:v>
                </c:pt>
                <c:pt idx="1867">
                  <c:v>35487.0</c:v>
                </c:pt>
                <c:pt idx="1868">
                  <c:v>35488.0</c:v>
                </c:pt>
                <c:pt idx="1869">
                  <c:v>35489.0</c:v>
                </c:pt>
                <c:pt idx="1870">
                  <c:v>35492.0</c:v>
                </c:pt>
                <c:pt idx="1871">
                  <c:v>35493.0</c:v>
                </c:pt>
                <c:pt idx="1872">
                  <c:v>35494.0</c:v>
                </c:pt>
                <c:pt idx="1873">
                  <c:v>35495.0</c:v>
                </c:pt>
                <c:pt idx="1874">
                  <c:v>35496.0</c:v>
                </c:pt>
                <c:pt idx="1875">
                  <c:v>35499.0</c:v>
                </c:pt>
                <c:pt idx="1876">
                  <c:v>35500.0</c:v>
                </c:pt>
                <c:pt idx="1877">
                  <c:v>35501.0</c:v>
                </c:pt>
                <c:pt idx="1878">
                  <c:v>35502.0</c:v>
                </c:pt>
                <c:pt idx="1879">
                  <c:v>35503.0</c:v>
                </c:pt>
                <c:pt idx="1880">
                  <c:v>35506.0</c:v>
                </c:pt>
                <c:pt idx="1881">
                  <c:v>35507.0</c:v>
                </c:pt>
                <c:pt idx="1882">
                  <c:v>35508.0</c:v>
                </c:pt>
                <c:pt idx="1883">
                  <c:v>35509.0</c:v>
                </c:pt>
                <c:pt idx="1884">
                  <c:v>35510.0</c:v>
                </c:pt>
                <c:pt idx="1885">
                  <c:v>35513.0</c:v>
                </c:pt>
                <c:pt idx="1886">
                  <c:v>35514.0</c:v>
                </c:pt>
                <c:pt idx="1887">
                  <c:v>35515.0</c:v>
                </c:pt>
                <c:pt idx="1888">
                  <c:v>35516.0</c:v>
                </c:pt>
                <c:pt idx="1889">
                  <c:v>35517.0</c:v>
                </c:pt>
                <c:pt idx="1890">
                  <c:v>35520.0</c:v>
                </c:pt>
                <c:pt idx="1891">
                  <c:v>35521.0</c:v>
                </c:pt>
                <c:pt idx="1892">
                  <c:v>35522.0</c:v>
                </c:pt>
                <c:pt idx="1893">
                  <c:v>35523.0</c:v>
                </c:pt>
                <c:pt idx="1894">
                  <c:v>35524.0</c:v>
                </c:pt>
                <c:pt idx="1895">
                  <c:v>35527.0</c:v>
                </c:pt>
                <c:pt idx="1896">
                  <c:v>35528.0</c:v>
                </c:pt>
                <c:pt idx="1897">
                  <c:v>35529.0</c:v>
                </c:pt>
                <c:pt idx="1898">
                  <c:v>35530.0</c:v>
                </c:pt>
                <c:pt idx="1899">
                  <c:v>35531.0</c:v>
                </c:pt>
                <c:pt idx="1900">
                  <c:v>35534.0</c:v>
                </c:pt>
                <c:pt idx="1901">
                  <c:v>35535.0</c:v>
                </c:pt>
                <c:pt idx="1902">
                  <c:v>35536.0</c:v>
                </c:pt>
                <c:pt idx="1903">
                  <c:v>35537.0</c:v>
                </c:pt>
                <c:pt idx="1904">
                  <c:v>35538.0</c:v>
                </c:pt>
                <c:pt idx="1905">
                  <c:v>35541.0</c:v>
                </c:pt>
                <c:pt idx="1906">
                  <c:v>35542.0</c:v>
                </c:pt>
                <c:pt idx="1907">
                  <c:v>35543.0</c:v>
                </c:pt>
                <c:pt idx="1908">
                  <c:v>35544.0</c:v>
                </c:pt>
                <c:pt idx="1909">
                  <c:v>35545.0</c:v>
                </c:pt>
                <c:pt idx="1910">
                  <c:v>35548.0</c:v>
                </c:pt>
                <c:pt idx="1911">
                  <c:v>35549.0</c:v>
                </c:pt>
                <c:pt idx="1912">
                  <c:v>35550.0</c:v>
                </c:pt>
                <c:pt idx="1913">
                  <c:v>35551.0</c:v>
                </c:pt>
                <c:pt idx="1914">
                  <c:v>35552.0</c:v>
                </c:pt>
                <c:pt idx="1915">
                  <c:v>35555.0</c:v>
                </c:pt>
                <c:pt idx="1916">
                  <c:v>35556.0</c:v>
                </c:pt>
                <c:pt idx="1917">
                  <c:v>35557.0</c:v>
                </c:pt>
                <c:pt idx="1918">
                  <c:v>35558.0</c:v>
                </c:pt>
                <c:pt idx="1919">
                  <c:v>35559.0</c:v>
                </c:pt>
                <c:pt idx="1920">
                  <c:v>35562.0</c:v>
                </c:pt>
                <c:pt idx="1921">
                  <c:v>35563.0</c:v>
                </c:pt>
                <c:pt idx="1922">
                  <c:v>35564.0</c:v>
                </c:pt>
                <c:pt idx="1923">
                  <c:v>35565.0</c:v>
                </c:pt>
                <c:pt idx="1924">
                  <c:v>35566.0</c:v>
                </c:pt>
                <c:pt idx="1925">
                  <c:v>35569.0</c:v>
                </c:pt>
                <c:pt idx="1926">
                  <c:v>35570.0</c:v>
                </c:pt>
                <c:pt idx="1927">
                  <c:v>35571.0</c:v>
                </c:pt>
                <c:pt idx="1928">
                  <c:v>35572.0</c:v>
                </c:pt>
                <c:pt idx="1929">
                  <c:v>35573.0</c:v>
                </c:pt>
                <c:pt idx="1930">
                  <c:v>35576.0</c:v>
                </c:pt>
                <c:pt idx="1931">
                  <c:v>35577.0</c:v>
                </c:pt>
                <c:pt idx="1932">
                  <c:v>35578.0</c:v>
                </c:pt>
                <c:pt idx="1933">
                  <c:v>35579.0</c:v>
                </c:pt>
                <c:pt idx="1934">
                  <c:v>35580.0</c:v>
                </c:pt>
                <c:pt idx="1935">
                  <c:v>35583.0</c:v>
                </c:pt>
                <c:pt idx="1936">
                  <c:v>35584.0</c:v>
                </c:pt>
                <c:pt idx="1937">
                  <c:v>35585.0</c:v>
                </c:pt>
                <c:pt idx="1938">
                  <c:v>35586.0</c:v>
                </c:pt>
                <c:pt idx="1939">
                  <c:v>35587.0</c:v>
                </c:pt>
                <c:pt idx="1940">
                  <c:v>35590.0</c:v>
                </c:pt>
                <c:pt idx="1941">
                  <c:v>35591.0</c:v>
                </c:pt>
                <c:pt idx="1942">
                  <c:v>35592.0</c:v>
                </c:pt>
                <c:pt idx="1943">
                  <c:v>35593.0</c:v>
                </c:pt>
                <c:pt idx="1944">
                  <c:v>35594.0</c:v>
                </c:pt>
                <c:pt idx="1945">
                  <c:v>35597.0</c:v>
                </c:pt>
                <c:pt idx="1946">
                  <c:v>35598.0</c:v>
                </c:pt>
                <c:pt idx="1947">
                  <c:v>35599.0</c:v>
                </c:pt>
                <c:pt idx="1948">
                  <c:v>35600.0</c:v>
                </c:pt>
                <c:pt idx="1949">
                  <c:v>35601.0</c:v>
                </c:pt>
                <c:pt idx="1950">
                  <c:v>35604.0</c:v>
                </c:pt>
                <c:pt idx="1951">
                  <c:v>35605.0</c:v>
                </c:pt>
                <c:pt idx="1952">
                  <c:v>35606.0</c:v>
                </c:pt>
                <c:pt idx="1953">
                  <c:v>35607.0</c:v>
                </c:pt>
                <c:pt idx="1954">
                  <c:v>35608.0</c:v>
                </c:pt>
                <c:pt idx="1955">
                  <c:v>35611.0</c:v>
                </c:pt>
                <c:pt idx="1956">
                  <c:v>35612.0</c:v>
                </c:pt>
                <c:pt idx="1957">
                  <c:v>35613.0</c:v>
                </c:pt>
                <c:pt idx="1958">
                  <c:v>35614.0</c:v>
                </c:pt>
                <c:pt idx="1959">
                  <c:v>35615.0</c:v>
                </c:pt>
                <c:pt idx="1960">
                  <c:v>35618.0</c:v>
                </c:pt>
                <c:pt idx="1961">
                  <c:v>35619.0</c:v>
                </c:pt>
                <c:pt idx="1962">
                  <c:v>35620.0</c:v>
                </c:pt>
                <c:pt idx="1963">
                  <c:v>35621.0</c:v>
                </c:pt>
                <c:pt idx="1964">
                  <c:v>35622.0</c:v>
                </c:pt>
                <c:pt idx="1965">
                  <c:v>35625.0</c:v>
                </c:pt>
                <c:pt idx="1966">
                  <c:v>35626.0</c:v>
                </c:pt>
                <c:pt idx="1967">
                  <c:v>35627.0</c:v>
                </c:pt>
                <c:pt idx="1968">
                  <c:v>35628.0</c:v>
                </c:pt>
                <c:pt idx="1969">
                  <c:v>35629.0</c:v>
                </c:pt>
                <c:pt idx="1970">
                  <c:v>35632.0</c:v>
                </c:pt>
                <c:pt idx="1971">
                  <c:v>35633.0</c:v>
                </c:pt>
                <c:pt idx="1972">
                  <c:v>35634.0</c:v>
                </c:pt>
                <c:pt idx="1973">
                  <c:v>35635.0</c:v>
                </c:pt>
                <c:pt idx="1974">
                  <c:v>35636.0</c:v>
                </c:pt>
                <c:pt idx="1975">
                  <c:v>35639.0</c:v>
                </c:pt>
                <c:pt idx="1976">
                  <c:v>35640.0</c:v>
                </c:pt>
                <c:pt idx="1977">
                  <c:v>35641.0</c:v>
                </c:pt>
                <c:pt idx="1978">
                  <c:v>35642.0</c:v>
                </c:pt>
                <c:pt idx="1979">
                  <c:v>35643.0</c:v>
                </c:pt>
                <c:pt idx="1980">
                  <c:v>35646.0</c:v>
                </c:pt>
                <c:pt idx="1981">
                  <c:v>35647.0</c:v>
                </c:pt>
                <c:pt idx="1982">
                  <c:v>35648.0</c:v>
                </c:pt>
                <c:pt idx="1983">
                  <c:v>35649.0</c:v>
                </c:pt>
                <c:pt idx="1984">
                  <c:v>35650.0</c:v>
                </c:pt>
                <c:pt idx="1985">
                  <c:v>35653.0</c:v>
                </c:pt>
                <c:pt idx="1986">
                  <c:v>35654.0</c:v>
                </c:pt>
                <c:pt idx="1987">
                  <c:v>35655.0</c:v>
                </c:pt>
                <c:pt idx="1988">
                  <c:v>35656.0</c:v>
                </c:pt>
                <c:pt idx="1989">
                  <c:v>35657.0</c:v>
                </c:pt>
                <c:pt idx="1990">
                  <c:v>35660.0</c:v>
                </c:pt>
                <c:pt idx="1991">
                  <c:v>35661.0</c:v>
                </c:pt>
                <c:pt idx="1992">
                  <c:v>35662.0</c:v>
                </c:pt>
                <c:pt idx="1993">
                  <c:v>35663.0</c:v>
                </c:pt>
                <c:pt idx="1994">
                  <c:v>35664.0</c:v>
                </c:pt>
                <c:pt idx="1995">
                  <c:v>35667.0</c:v>
                </c:pt>
                <c:pt idx="1996">
                  <c:v>35668.0</c:v>
                </c:pt>
                <c:pt idx="1997">
                  <c:v>35669.0</c:v>
                </c:pt>
                <c:pt idx="1998">
                  <c:v>35670.0</c:v>
                </c:pt>
                <c:pt idx="1999">
                  <c:v>35671.0</c:v>
                </c:pt>
                <c:pt idx="2000">
                  <c:v>35674.0</c:v>
                </c:pt>
                <c:pt idx="2001">
                  <c:v>35675.0</c:v>
                </c:pt>
                <c:pt idx="2002">
                  <c:v>35676.0</c:v>
                </c:pt>
                <c:pt idx="2003">
                  <c:v>35677.0</c:v>
                </c:pt>
                <c:pt idx="2004">
                  <c:v>35678.0</c:v>
                </c:pt>
                <c:pt idx="2005">
                  <c:v>35681.0</c:v>
                </c:pt>
                <c:pt idx="2006">
                  <c:v>35682.0</c:v>
                </c:pt>
                <c:pt idx="2007">
                  <c:v>35683.0</c:v>
                </c:pt>
                <c:pt idx="2008">
                  <c:v>35684.0</c:v>
                </c:pt>
                <c:pt idx="2009">
                  <c:v>35685.0</c:v>
                </c:pt>
                <c:pt idx="2010">
                  <c:v>35688.0</c:v>
                </c:pt>
                <c:pt idx="2011">
                  <c:v>35689.0</c:v>
                </c:pt>
                <c:pt idx="2012">
                  <c:v>35690.0</c:v>
                </c:pt>
                <c:pt idx="2013">
                  <c:v>35691.0</c:v>
                </c:pt>
                <c:pt idx="2014">
                  <c:v>35692.0</c:v>
                </c:pt>
                <c:pt idx="2015">
                  <c:v>35695.0</c:v>
                </c:pt>
                <c:pt idx="2016">
                  <c:v>35696.0</c:v>
                </c:pt>
                <c:pt idx="2017">
                  <c:v>35697.0</c:v>
                </c:pt>
                <c:pt idx="2018">
                  <c:v>35698.0</c:v>
                </c:pt>
                <c:pt idx="2019">
                  <c:v>35699.0</c:v>
                </c:pt>
                <c:pt idx="2020">
                  <c:v>35702.0</c:v>
                </c:pt>
                <c:pt idx="2021">
                  <c:v>35703.0</c:v>
                </c:pt>
                <c:pt idx="2022">
                  <c:v>35704.0</c:v>
                </c:pt>
                <c:pt idx="2023">
                  <c:v>35705.0</c:v>
                </c:pt>
                <c:pt idx="2024">
                  <c:v>35706.0</c:v>
                </c:pt>
                <c:pt idx="2025">
                  <c:v>35709.0</c:v>
                </c:pt>
                <c:pt idx="2026">
                  <c:v>35710.0</c:v>
                </c:pt>
                <c:pt idx="2027">
                  <c:v>35711.0</c:v>
                </c:pt>
                <c:pt idx="2028">
                  <c:v>35712.0</c:v>
                </c:pt>
                <c:pt idx="2029">
                  <c:v>35713.0</c:v>
                </c:pt>
                <c:pt idx="2030">
                  <c:v>35716.0</c:v>
                </c:pt>
                <c:pt idx="2031">
                  <c:v>35717.0</c:v>
                </c:pt>
                <c:pt idx="2032">
                  <c:v>35718.0</c:v>
                </c:pt>
                <c:pt idx="2033">
                  <c:v>35719.0</c:v>
                </c:pt>
                <c:pt idx="2034">
                  <c:v>35720.0</c:v>
                </c:pt>
                <c:pt idx="2035">
                  <c:v>35723.0</c:v>
                </c:pt>
                <c:pt idx="2036">
                  <c:v>35724.0</c:v>
                </c:pt>
                <c:pt idx="2037">
                  <c:v>35725.0</c:v>
                </c:pt>
                <c:pt idx="2038">
                  <c:v>35726.0</c:v>
                </c:pt>
                <c:pt idx="2039">
                  <c:v>35727.0</c:v>
                </c:pt>
                <c:pt idx="2040">
                  <c:v>35730.0</c:v>
                </c:pt>
                <c:pt idx="2041">
                  <c:v>35731.0</c:v>
                </c:pt>
                <c:pt idx="2042">
                  <c:v>35732.0</c:v>
                </c:pt>
                <c:pt idx="2043">
                  <c:v>35733.0</c:v>
                </c:pt>
                <c:pt idx="2044">
                  <c:v>35734.0</c:v>
                </c:pt>
                <c:pt idx="2045">
                  <c:v>35737.0</c:v>
                </c:pt>
                <c:pt idx="2046">
                  <c:v>35738.0</c:v>
                </c:pt>
                <c:pt idx="2047">
                  <c:v>35739.0</c:v>
                </c:pt>
                <c:pt idx="2048">
                  <c:v>35740.0</c:v>
                </c:pt>
                <c:pt idx="2049">
                  <c:v>35741.0</c:v>
                </c:pt>
                <c:pt idx="2050">
                  <c:v>35744.0</c:v>
                </c:pt>
                <c:pt idx="2051">
                  <c:v>35745.0</c:v>
                </c:pt>
                <c:pt idx="2052">
                  <c:v>35746.0</c:v>
                </c:pt>
                <c:pt idx="2053">
                  <c:v>35747.0</c:v>
                </c:pt>
                <c:pt idx="2054">
                  <c:v>35748.0</c:v>
                </c:pt>
                <c:pt idx="2055">
                  <c:v>35751.0</c:v>
                </c:pt>
                <c:pt idx="2056">
                  <c:v>35752.0</c:v>
                </c:pt>
                <c:pt idx="2057">
                  <c:v>35753.0</c:v>
                </c:pt>
                <c:pt idx="2058">
                  <c:v>35754.0</c:v>
                </c:pt>
                <c:pt idx="2059">
                  <c:v>35755.0</c:v>
                </c:pt>
                <c:pt idx="2060">
                  <c:v>35758.0</c:v>
                </c:pt>
                <c:pt idx="2061">
                  <c:v>35759.0</c:v>
                </c:pt>
                <c:pt idx="2062">
                  <c:v>35760.0</c:v>
                </c:pt>
                <c:pt idx="2063">
                  <c:v>35761.0</c:v>
                </c:pt>
                <c:pt idx="2064">
                  <c:v>35762.0</c:v>
                </c:pt>
                <c:pt idx="2065">
                  <c:v>35765.0</c:v>
                </c:pt>
                <c:pt idx="2066">
                  <c:v>35766.0</c:v>
                </c:pt>
                <c:pt idx="2067">
                  <c:v>35767.0</c:v>
                </c:pt>
                <c:pt idx="2068">
                  <c:v>35768.0</c:v>
                </c:pt>
                <c:pt idx="2069">
                  <c:v>35769.0</c:v>
                </c:pt>
                <c:pt idx="2070">
                  <c:v>35772.0</c:v>
                </c:pt>
                <c:pt idx="2071">
                  <c:v>35773.0</c:v>
                </c:pt>
                <c:pt idx="2072">
                  <c:v>35774.0</c:v>
                </c:pt>
                <c:pt idx="2073">
                  <c:v>35775.0</c:v>
                </c:pt>
                <c:pt idx="2074">
                  <c:v>35776.0</c:v>
                </c:pt>
                <c:pt idx="2075">
                  <c:v>35779.0</c:v>
                </c:pt>
                <c:pt idx="2076">
                  <c:v>35780.0</c:v>
                </c:pt>
                <c:pt idx="2077">
                  <c:v>35781.0</c:v>
                </c:pt>
                <c:pt idx="2078">
                  <c:v>35782.0</c:v>
                </c:pt>
                <c:pt idx="2079">
                  <c:v>35783.0</c:v>
                </c:pt>
                <c:pt idx="2080">
                  <c:v>35786.0</c:v>
                </c:pt>
                <c:pt idx="2081">
                  <c:v>35787.0</c:v>
                </c:pt>
                <c:pt idx="2082">
                  <c:v>35788.0</c:v>
                </c:pt>
                <c:pt idx="2083">
                  <c:v>35789.0</c:v>
                </c:pt>
                <c:pt idx="2084">
                  <c:v>35790.0</c:v>
                </c:pt>
                <c:pt idx="2085">
                  <c:v>35793.0</c:v>
                </c:pt>
                <c:pt idx="2086">
                  <c:v>35794.0</c:v>
                </c:pt>
                <c:pt idx="2087">
                  <c:v>35795.0</c:v>
                </c:pt>
                <c:pt idx="2088">
                  <c:v>35796.0</c:v>
                </c:pt>
                <c:pt idx="2089">
                  <c:v>35797.0</c:v>
                </c:pt>
                <c:pt idx="2090">
                  <c:v>35800.0</c:v>
                </c:pt>
                <c:pt idx="2091">
                  <c:v>35801.0</c:v>
                </c:pt>
                <c:pt idx="2092">
                  <c:v>35802.0</c:v>
                </c:pt>
                <c:pt idx="2093">
                  <c:v>35803.0</c:v>
                </c:pt>
                <c:pt idx="2094">
                  <c:v>35804.0</c:v>
                </c:pt>
                <c:pt idx="2095">
                  <c:v>35807.0</c:v>
                </c:pt>
                <c:pt idx="2096">
                  <c:v>35808.0</c:v>
                </c:pt>
                <c:pt idx="2097">
                  <c:v>35809.0</c:v>
                </c:pt>
                <c:pt idx="2098">
                  <c:v>35810.0</c:v>
                </c:pt>
                <c:pt idx="2099">
                  <c:v>35811.0</c:v>
                </c:pt>
                <c:pt idx="2100">
                  <c:v>35814.0</c:v>
                </c:pt>
                <c:pt idx="2101">
                  <c:v>35815.0</c:v>
                </c:pt>
                <c:pt idx="2102">
                  <c:v>35816.0</c:v>
                </c:pt>
                <c:pt idx="2103">
                  <c:v>35817.0</c:v>
                </c:pt>
                <c:pt idx="2104">
                  <c:v>35818.0</c:v>
                </c:pt>
                <c:pt idx="2105">
                  <c:v>35821.0</c:v>
                </c:pt>
                <c:pt idx="2106">
                  <c:v>35822.0</c:v>
                </c:pt>
                <c:pt idx="2107">
                  <c:v>35823.0</c:v>
                </c:pt>
                <c:pt idx="2108">
                  <c:v>35824.0</c:v>
                </c:pt>
                <c:pt idx="2109">
                  <c:v>35825.0</c:v>
                </c:pt>
                <c:pt idx="2110">
                  <c:v>35828.0</c:v>
                </c:pt>
                <c:pt idx="2111">
                  <c:v>35829.0</c:v>
                </c:pt>
                <c:pt idx="2112">
                  <c:v>35830.0</c:v>
                </c:pt>
                <c:pt idx="2113">
                  <c:v>35831.0</c:v>
                </c:pt>
                <c:pt idx="2114">
                  <c:v>35832.0</c:v>
                </c:pt>
                <c:pt idx="2115">
                  <c:v>35835.0</c:v>
                </c:pt>
                <c:pt idx="2116">
                  <c:v>35836.0</c:v>
                </c:pt>
                <c:pt idx="2117">
                  <c:v>35837.0</c:v>
                </c:pt>
                <c:pt idx="2118">
                  <c:v>35838.0</c:v>
                </c:pt>
                <c:pt idx="2119">
                  <c:v>35839.0</c:v>
                </c:pt>
                <c:pt idx="2120">
                  <c:v>35842.0</c:v>
                </c:pt>
                <c:pt idx="2121">
                  <c:v>35843.0</c:v>
                </c:pt>
                <c:pt idx="2122">
                  <c:v>35844.0</c:v>
                </c:pt>
                <c:pt idx="2123">
                  <c:v>35845.0</c:v>
                </c:pt>
                <c:pt idx="2124">
                  <c:v>35846.0</c:v>
                </c:pt>
                <c:pt idx="2125">
                  <c:v>35849.0</c:v>
                </c:pt>
                <c:pt idx="2126">
                  <c:v>35850.0</c:v>
                </c:pt>
                <c:pt idx="2127">
                  <c:v>35851.0</c:v>
                </c:pt>
                <c:pt idx="2128">
                  <c:v>35852.0</c:v>
                </c:pt>
                <c:pt idx="2129">
                  <c:v>35853.0</c:v>
                </c:pt>
                <c:pt idx="2130">
                  <c:v>35856.0</c:v>
                </c:pt>
                <c:pt idx="2131">
                  <c:v>35857.0</c:v>
                </c:pt>
                <c:pt idx="2132">
                  <c:v>35858.0</c:v>
                </c:pt>
                <c:pt idx="2133">
                  <c:v>35859.0</c:v>
                </c:pt>
                <c:pt idx="2134">
                  <c:v>35860.0</c:v>
                </c:pt>
                <c:pt idx="2135">
                  <c:v>35863.0</c:v>
                </c:pt>
                <c:pt idx="2136">
                  <c:v>35864.0</c:v>
                </c:pt>
                <c:pt idx="2137">
                  <c:v>35865.0</c:v>
                </c:pt>
                <c:pt idx="2138">
                  <c:v>35866.0</c:v>
                </c:pt>
                <c:pt idx="2139">
                  <c:v>35867.0</c:v>
                </c:pt>
                <c:pt idx="2140">
                  <c:v>35870.0</c:v>
                </c:pt>
                <c:pt idx="2141">
                  <c:v>35871.0</c:v>
                </c:pt>
                <c:pt idx="2142">
                  <c:v>35872.0</c:v>
                </c:pt>
                <c:pt idx="2143">
                  <c:v>35873.0</c:v>
                </c:pt>
                <c:pt idx="2144">
                  <c:v>35874.0</c:v>
                </c:pt>
                <c:pt idx="2145">
                  <c:v>35877.0</c:v>
                </c:pt>
                <c:pt idx="2146">
                  <c:v>35878.0</c:v>
                </c:pt>
                <c:pt idx="2147">
                  <c:v>35879.0</c:v>
                </c:pt>
                <c:pt idx="2148">
                  <c:v>35880.0</c:v>
                </c:pt>
                <c:pt idx="2149">
                  <c:v>35881.0</c:v>
                </c:pt>
                <c:pt idx="2150">
                  <c:v>35884.0</c:v>
                </c:pt>
                <c:pt idx="2151">
                  <c:v>35885.0</c:v>
                </c:pt>
                <c:pt idx="2152">
                  <c:v>35886.0</c:v>
                </c:pt>
                <c:pt idx="2153">
                  <c:v>35887.0</c:v>
                </c:pt>
                <c:pt idx="2154">
                  <c:v>35888.0</c:v>
                </c:pt>
                <c:pt idx="2155">
                  <c:v>35891.0</c:v>
                </c:pt>
                <c:pt idx="2156">
                  <c:v>35892.0</c:v>
                </c:pt>
                <c:pt idx="2157">
                  <c:v>35893.0</c:v>
                </c:pt>
                <c:pt idx="2158">
                  <c:v>35894.0</c:v>
                </c:pt>
                <c:pt idx="2159">
                  <c:v>35895.0</c:v>
                </c:pt>
                <c:pt idx="2160">
                  <c:v>35898.0</c:v>
                </c:pt>
                <c:pt idx="2161">
                  <c:v>35899.0</c:v>
                </c:pt>
                <c:pt idx="2162">
                  <c:v>35900.0</c:v>
                </c:pt>
                <c:pt idx="2163">
                  <c:v>35901.0</c:v>
                </c:pt>
                <c:pt idx="2164">
                  <c:v>35902.0</c:v>
                </c:pt>
                <c:pt idx="2165">
                  <c:v>35905.0</c:v>
                </c:pt>
                <c:pt idx="2166">
                  <c:v>35906.0</c:v>
                </c:pt>
                <c:pt idx="2167">
                  <c:v>35907.0</c:v>
                </c:pt>
                <c:pt idx="2168">
                  <c:v>35908.0</c:v>
                </c:pt>
                <c:pt idx="2169">
                  <c:v>35909.0</c:v>
                </c:pt>
                <c:pt idx="2170">
                  <c:v>35912.0</c:v>
                </c:pt>
                <c:pt idx="2171">
                  <c:v>35913.0</c:v>
                </c:pt>
                <c:pt idx="2172">
                  <c:v>35914.0</c:v>
                </c:pt>
                <c:pt idx="2173">
                  <c:v>35915.0</c:v>
                </c:pt>
                <c:pt idx="2174">
                  <c:v>35916.0</c:v>
                </c:pt>
                <c:pt idx="2175">
                  <c:v>35919.0</c:v>
                </c:pt>
                <c:pt idx="2176">
                  <c:v>35920.0</c:v>
                </c:pt>
                <c:pt idx="2177">
                  <c:v>35921.0</c:v>
                </c:pt>
                <c:pt idx="2178">
                  <c:v>35922.0</c:v>
                </c:pt>
                <c:pt idx="2179">
                  <c:v>35923.0</c:v>
                </c:pt>
                <c:pt idx="2180">
                  <c:v>35926.0</c:v>
                </c:pt>
                <c:pt idx="2181">
                  <c:v>35927.0</c:v>
                </c:pt>
                <c:pt idx="2182">
                  <c:v>35928.0</c:v>
                </c:pt>
                <c:pt idx="2183">
                  <c:v>35929.0</c:v>
                </c:pt>
                <c:pt idx="2184">
                  <c:v>35930.0</c:v>
                </c:pt>
                <c:pt idx="2185">
                  <c:v>35933.0</c:v>
                </c:pt>
                <c:pt idx="2186">
                  <c:v>35934.0</c:v>
                </c:pt>
                <c:pt idx="2187">
                  <c:v>35935.0</c:v>
                </c:pt>
                <c:pt idx="2188">
                  <c:v>35936.0</c:v>
                </c:pt>
                <c:pt idx="2189">
                  <c:v>35937.0</c:v>
                </c:pt>
                <c:pt idx="2190">
                  <c:v>35940.0</c:v>
                </c:pt>
                <c:pt idx="2191">
                  <c:v>35941.0</c:v>
                </c:pt>
                <c:pt idx="2192">
                  <c:v>35942.0</c:v>
                </c:pt>
                <c:pt idx="2193">
                  <c:v>35943.0</c:v>
                </c:pt>
                <c:pt idx="2194">
                  <c:v>35944.0</c:v>
                </c:pt>
                <c:pt idx="2195">
                  <c:v>35947.0</c:v>
                </c:pt>
                <c:pt idx="2196">
                  <c:v>35948.0</c:v>
                </c:pt>
                <c:pt idx="2197">
                  <c:v>35949.0</c:v>
                </c:pt>
                <c:pt idx="2198">
                  <c:v>35950.0</c:v>
                </c:pt>
                <c:pt idx="2199">
                  <c:v>35951.0</c:v>
                </c:pt>
                <c:pt idx="2200">
                  <c:v>35954.0</c:v>
                </c:pt>
                <c:pt idx="2201">
                  <c:v>35955.0</c:v>
                </c:pt>
                <c:pt idx="2202">
                  <c:v>35956.0</c:v>
                </c:pt>
                <c:pt idx="2203">
                  <c:v>35957.0</c:v>
                </c:pt>
                <c:pt idx="2204">
                  <c:v>35958.0</c:v>
                </c:pt>
                <c:pt idx="2205">
                  <c:v>35961.0</c:v>
                </c:pt>
                <c:pt idx="2206">
                  <c:v>35962.0</c:v>
                </c:pt>
                <c:pt idx="2207">
                  <c:v>35963.0</c:v>
                </c:pt>
                <c:pt idx="2208">
                  <c:v>35964.0</c:v>
                </c:pt>
                <c:pt idx="2209">
                  <c:v>35965.0</c:v>
                </c:pt>
                <c:pt idx="2210">
                  <c:v>35968.0</c:v>
                </c:pt>
                <c:pt idx="2211">
                  <c:v>35969.0</c:v>
                </c:pt>
                <c:pt idx="2212">
                  <c:v>35970.0</c:v>
                </c:pt>
                <c:pt idx="2213">
                  <c:v>35971.0</c:v>
                </c:pt>
                <c:pt idx="2214">
                  <c:v>35972.0</c:v>
                </c:pt>
                <c:pt idx="2215">
                  <c:v>35975.0</c:v>
                </c:pt>
                <c:pt idx="2216">
                  <c:v>35976.0</c:v>
                </c:pt>
                <c:pt idx="2217">
                  <c:v>35977.0</c:v>
                </c:pt>
                <c:pt idx="2218">
                  <c:v>35978.0</c:v>
                </c:pt>
                <c:pt idx="2219">
                  <c:v>35979.0</c:v>
                </c:pt>
                <c:pt idx="2220">
                  <c:v>35982.0</c:v>
                </c:pt>
                <c:pt idx="2221">
                  <c:v>35983.0</c:v>
                </c:pt>
                <c:pt idx="2222">
                  <c:v>35984.0</c:v>
                </c:pt>
                <c:pt idx="2223">
                  <c:v>35985.0</c:v>
                </c:pt>
                <c:pt idx="2224">
                  <c:v>35986.0</c:v>
                </c:pt>
                <c:pt idx="2225">
                  <c:v>35989.0</c:v>
                </c:pt>
                <c:pt idx="2226">
                  <c:v>35990.0</c:v>
                </c:pt>
                <c:pt idx="2227">
                  <c:v>35991.0</c:v>
                </c:pt>
                <c:pt idx="2228">
                  <c:v>35992.0</c:v>
                </c:pt>
                <c:pt idx="2229">
                  <c:v>35993.0</c:v>
                </c:pt>
                <c:pt idx="2230">
                  <c:v>35996.0</c:v>
                </c:pt>
                <c:pt idx="2231">
                  <c:v>35997.0</c:v>
                </c:pt>
                <c:pt idx="2232">
                  <c:v>35998.0</c:v>
                </c:pt>
                <c:pt idx="2233">
                  <c:v>35999.0</c:v>
                </c:pt>
                <c:pt idx="2234">
                  <c:v>36000.0</c:v>
                </c:pt>
                <c:pt idx="2235">
                  <c:v>36003.0</c:v>
                </c:pt>
                <c:pt idx="2236">
                  <c:v>36004.0</c:v>
                </c:pt>
                <c:pt idx="2237">
                  <c:v>36005.0</c:v>
                </c:pt>
                <c:pt idx="2238">
                  <c:v>36006.0</c:v>
                </c:pt>
                <c:pt idx="2239">
                  <c:v>36007.0</c:v>
                </c:pt>
                <c:pt idx="2240">
                  <c:v>36010.0</c:v>
                </c:pt>
                <c:pt idx="2241">
                  <c:v>36011.0</c:v>
                </c:pt>
                <c:pt idx="2242">
                  <c:v>36012.0</c:v>
                </c:pt>
                <c:pt idx="2243">
                  <c:v>36013.0</c:v>
                </c:pt>
                <c:pt idx="2244">
                  <c:v>36014.0</c:v>
                </c:pt>
                <c:pt idx="2245">
                  <c:v>36017.0</c:v>
                </c:pt>
                <c:pt idx="2246">
                  <c:v>36018.0</c:v>
                </c:pt>
                <c:pt idx="2247">
                  <c:v>36019.0</c:v>
                </c:pt>
                <c:pt idx="2248">
                  <c:v>36020.0</c:v>
                </c:pt>
                <c:pt idx="2249">
                  <c:v>36021.0</c:v>
                </c:pt>
                <c:pt idx="2250">
                  <c:v>36024.0</c:v>
                </c:pt>
                <c:pt idx="2251">
                  <c:v>36025.0</c:v>
                </c:pt>
                <c:pt idx="2252">
                  <c:v>36026.0</c:v>
                </c:pt>
                <c:pt idx="2253">
                  <c:v>36027.0</c:v>
                </c:pt>
                <c:pt idx="2254">
                  <c:v>36028.0</c:v>
                </c:pt>
                <c:pt idx="2255">
                  <c:v>36031.0</c:v>
                </c:pt>
                <c:pt idx="2256">
                  <c:v>36032.0</c:v>
                </c:pt>
                <c:pt idx="2257">
                  <c:v>36033.0</c:v>
                </c:pt>
                <c:pt idx="2258">
                  <c:v>36034.0</c:v>
                </c:pt>
                <c:pt idx="2259">
                  <c:v>36035.0</c:v>
                </c:pt>
                <c:pt idx="2260">
                  <c:v>36038.0</c:v>
                </c:pt>
                <c:pt idx="2261">
                  <c:v>36039.0</c:v>
                </c:pt>
                <c:pt idx="2262">
                  <c:v>36040.0</c:v>
                </c:pt>
                <c:pt idx="2263">
                  <c:v>36041.0</c:v>
                </c:pt>
                <c:pt idx="2264">
                  <c:v>36042.0</c:v>
                </c:pt>
                <c:pt idx="2265">
                  <c:v>36045.0</c:v>
                </c:pt>
                <c:pt idx="2266">
                  <c:v>36046.0</c:v>
                </c:pt>
                <c:pt idx="2267">
                  <c:v>36047.0</c:v>
                </c:pt>
                <c:pt idx="2268">
                  <c:v>36048.0</c:v>
                </c:pt>
                <c:pt idx="2269">
                  <c:v>36049.0</c:v>
                </c:pt>
                <c:pt idx="2270">
                  <c:v>36052.0</c:v>
                </c:pt>
                <c:pt idx="2271">
                  <c:v>36053.0</c:v>
                </c:pt>
                <c:pt idx="2272">
                  <c:v>36054.0</c:v>
                </c:pt>
                <c:pt idx="2273">
                  <c:v>36055.0</c:v>
                </c:pt>
                <c:pt idx="2274">
                  <c:v>36056.0</c:v>
                </c:pt>
                <c:pt idx="2275">
                  <c:v>36059.0</c:v>
                </c:pt>
                <c:pt idx="2276">
                  <c:v>36060.0</c:v>
                </c:pt>
                <c:pt idx="2277">
                  <c:v>36061.0</c:v>
                </c:pt>
                <c:pt idx="2278">
                  <c:v>36062.0</c:v>
                </c:pt>
                <c:pt idx="2279">
                  <c:v>36063.0</c:v>
                </c:pt>
                <c:pt idx="2280">
                  <c:v>36066.0</c:v>
                </c:pt>
                <c:pt idx="2281">
                  <c:v>36067.0</c:v>
                </c:pt>
                <c:pt idx="2282">
                  <c:v>36068.0</c:v>
                </c:pt>
                <c:pt idx="2283">
                  <c:v>36069.0</c:v>
                </c:pt>
                <c:pt idx="2284">
                  <c:v>36070.0</c:v>
                </c:pt>
                <c:pt idx="2285">
                  <c:v>36073.0</c:v>
                </c:pt>
                <c:pt idx="2286">
                  <c:v>36074.0</c:v>
                </c:pt>
                <c:pt idx="2287">
                  <c:v>36075.0</c:v>
                </c:pt>
                <c:pt idx="2288">
                  <c:v>36076.0</c:v>
                </c:pt>
                <c:pt idx="2289">
                  <c:v>36077.0</c:v>
                </c:pt>
                <c:pt idx="2290">
                  <c:v>36080.0</c:v>
                </c:pt>
                <c:pt idx="2291">
                  <c:v>36081.0</c:v>
                </c:pt>
                <c:pt idx="2292">
                  <c:v>36082.0</c:v>
                </c:pt>
                <c:pt idx="2293">
                  <c:v>36083.0</c:v>
                </c:pt>
                <c:pt idx="2294">
                  <c:v>36084.0</c:v>
                </c:pt>
                <c:pt idx="2295">
                  <c:v>36087.0</c:v>
                </c:pt>
                <c:pt idx="2296">
                  <c:v>36088.0</c:v>
                </c:pt>
                <c:pt idx="2297">
                  <c:v>36089.0</c:v>
                </c:pt>
                <c:pt idx="2298">
                  <c:v>36090.0</c:v>
                </c:pt>
                <c:pt idx="2299">
                  <c:v>36091.0</c:v>
                </c:pt>
                <c:pt idx="2300">
                  <c:v>36094.0</c:v>
                </c:pt>
                <c:pt idx="2301">
                  <c:v>36095.0</c:v>
                </c:pt>
                <c:pt idx="2302">
                  <c:v>36096.0</c:v>
                </c:pt>
                <c:pt idx="2303">
                  <c:v>36097.0</c:v>
                </c:pt>
                <c:pt idx="2304">
                  <c:v>36098.0</c:v>
                </c:pt>
                <c:pt idx="2305">
                  <c:v>36101.0</c:v>
                </c:pt>
                <c:pt idx="2306">
                  <c:v>36102.0</c:v>
                </c:pt>
                <c:pt idx="2307">
                  <c:v>36103.0</c:v>
                </c:pt>
                <c:pt idx="2308">
                  <c:v>36104.0</c:v>
                </c:pt>
                <c:pt idx="2309">
                  <c:v>36105.0</c:v>
                </c:pt>
                <c:pt idx="2310">
                  <c:v>36108.0</c:v>
                </c:pt>
                <c:pt idx="2311">
                  <c:v>36109.0</c:v>
                </c:pt>
                <c:pt idx="2312">
                  <c:v>36110.0</c:v>
                </c:pt>
                <c:pt idx="2313">
                  <c:v>36111.0</c:v>
                </c:pt>
                <c:pt idx="2314">
                  <c:v>36112.0</c:v>
                </c:pt>
                <c:pt idx="2315">
                  <c:v>36115.0</c:v>
                </c:pt>
                <c:pt idx="2316">
                  <c:v>36116.0</c:v>
                </c:pt>
                <c:pt idx="2317">
                  <c:v>36117.0</c:v>
                </c:pt>
                <c:pt idx="2318">
                  <c:v>36118.0</c:v>
                </c:pt>
                <c:pt idx="2319">
                  <c:v>36119.0</c:v>
                </c:pt>
                <c:pt idx="2320">
                  <c:v>36122.0</c:v>
                </c:pt>
                <c:pt idx="2321">
                  <c:v>36123.0</c:v>
                </c:pt>
                <c:pt idx="2322">
                  <c:v>36124.0</c:v>
                </c:pt>
                <c:pt idx="2323">
                  <c:v>36125.0</c:v>
                </c:pt>
                <c:pt idx="2324">
                  <c:v>36126.0</c:v>
                </c:pt>
                <c:pt idx="2325">
                  <c:v>36129.0</c:v>
                </c:pt>
                <c:pt idx="2326">
                  <c:v>36130.0</c:v>
                </c:pt>
                <c:pt idx="2327">
                  <c:v>36131.0</c:v>
                </c:pt>
                <c:pt idx="2328">
                  <c:v>36132.0</c:v>
                </c:pt>
                <c:pt idx="2329">
                  <c:v>36133.0</c:v>
                </c:pt>
                <c:pt idx="2330">
                  <c:v>36136.0</c:v>
                </c:pt>
                <c:pt idx="2331">
                  <c:v>36137.0</c:v>
                </c:pt>
                <c:pt idx="2332">
                  <c:v>36138.0</c:v>
                </c:pt>
                <c:pt idx="2333">
                  <c:v>36139.0</c:v>
                </c:pt>
                <c:pt idx="2334">
                  <c:v>36140.0</c:v>
                </c:pt>
                <c:pt idx="2335">
                  <c:v>36143.0</c:v>
                </c:pt>
                <c:pt idx="2336">
                  <c:v>36144.0</c:v>
                </c:pt>
                <c:pt idx="2337">
                  <c:v>36145.0</c:v>
                </c:pt>
                <c:pt idx="2338">
                  <c:v>36146.0</c:v>
                </c:pt>
                <c:pt idx="2339">
                  <c:v>36147.0</c:v>
                </c:pt>
                <c:pt idx="2340">
                  <c:v>36150.0</c:v>
                </c:pt>
                <c:pt idx="2341">
                  <c:v>36151.0</c:v>
                </c:pt>
                <c:pt idx="2342">
                  <c:v>36152.0</c:v>
                </c:pt>
                <c:pt idx="2343">
                  <c:v>36153.0</c:v>
                </c:pt>
                <c:pt idx="2344">
                  <c:v>36154.0</c:v>
                </c:pt>
                <c:pt idx="2345">
                  <c:v>36157.0</c:v>
                </c:pt>
                <c:pt idx="2346">
                  <c:v>36158.0</c:v>
                </c:pt>
                <c:pt idx="2347">
                  <c:v>36159.0</c:v>
                </c:pt>
                <c:pt idx="2348">
                  <c:v>36160.0</c:v>
                </c:pt>
                <c:pt idx="2349">
                  <c:v>36161.0</c:v>
                </c:pt>
                <c:pt idx="2350">
                  <c:v>36164.0</c:v>
                </c:pt>
                <c:pt idx="2351">
                  <c:v>36165.0</c:v>
                </c:pt>
                <c:pt idx="2352">
                  <c:v>36166.0</c:v>
                </c:pt>
                <c:pt idx="2353">
                  <c:v>36167.0</c:v>
                </c:pt>
                <c:pt idx="2354">
                  <c:v>36168.0</c:v>
                </c:pt>
                <c:pt idx="2355">
                  <c:v>36171.0</c:v>
                </c:pt>
                <c:pt idx="2356">
                  <c:v>36172.0</c:v>
                </c:pt>
                <c:pt idx="2357">
                  <c:v>36173.0</c:v>
                </c:pt>
                <c:pt idx="2358">
                  <c:v>36174.0</c:v>
                </c:pt>
                <c:pt idx="2359">
                  <c:v>36175.0</c:v>
                </c:pt>
                <c:pt idx="2360">
                  <c:v>36178.0</c:v>
                </c:pt>
                <c:pt idx="2361">
                  <c:v>36179.0</c:v>
                </c:pt>
                <c:pt idx="2362">
                  <c:v>36180.0</c:v>
                </c:pt>
                <c:pt idx="2363">
                  <c:v>36181.0</c:v>
                </c:pt>
                <c:pt idx="2364">
                  <c:v>36182.0</c:v>
                </c:pt>
                <c:pt idx="2365">
                  <c:v>36185.0</c:v>
                </c:pt>
                <c:pt idx="2366">
                  <c:v>36186.0</c:v>
                </c:pt>
                <c:pt idx="2367">
                  <c:v>36187.0</c:v>
                </c:pt>
                <c:pt idx="2368">
                  <c:v>36188.0</c:v>
                </c:pt>
                <c:pt idx="2369">
                  <c:v>36189.0</c:v>
                </c:pt>
                <c:pt idx="2370">
                  <c:v>36192.0</c:v>
                </c:pt>
                <c:pt idx="2371">
                  <c:v>36193.0</c:v>
                </c:pt>
                <c:pt idx="2372">
                  <c:v>36194.0</c:v>
                </c:pt>
                <c:pt idx="2373">
                  <c:v>36195.0</c:v>
                </c:pt>
                <c:pt idx="2374">
                  <c:v>36196.0</c:v>
                </c:pt>
                <c:pt idx="2375">
                  <c:v>36199.0</c:v>
                </c:pt>
                <c:pt idx="2376">
                  <c:v>36200.0</c:v>
                </c:pt>
                <c:pt idx="2377">
                  <c:v>36201.0</c:v>
                </c:pt>
                <c:pt idx="2378">
                  <c:v>36202.0</c:v>
                </c:pt>
                <c:pt idx="2379">
                  <c:v>36203.0</c:v>
                </c:pt>
                <c:pt idx="2380">
                  <c:v>36206.0</c:v>
                </c:pt>
                <c:pt idx="2381">
                  <c:v>36207.0</c:v>
                </c:pt>
                <c:pt idx="2382">
                  <c:v>36208.0</c:v>
                </c:pt>
                <c:pt idx="2383">
                  <c:v>36209.0</c:v>
                </c:pt>
                <c:pt idx="2384">
                  <c:v>36210.0</c:v>
                </c:pt>
                <c:pt idx="2385">
                  <c:v>36213.0</c:v>
                </c:pt>
                <c:pt idx="2386">
                  <c:v>36214.0</c:v>
                </c:pt>
                <c:pt idx="2387">
                  <c:v>36215.0</c:v>
                </c:pt>
                <c:pt idx="2388">
                  <c:v>36216.0</c:v>
                </c:pt>
                <c:pt idx="2389">
                  <c:v>36217.0</c:v>
                </c:pt>
                <c:pt idx="2390">
                  <c:v>36220.0</c:v>
                </c:pt>
                <c:pt idx="2391">
                  <c:v>36221.0</c:v>
                </c:pt>
                <c:pt idx="2392">
                  <c:v>36222.0</c:v>
                </c:pt>
                <c:pt idx="2393">
                  <c:v>36223.0</c:v>
                </c:pt>
                <c:pt idx="2394">
                  <c:v>36224.0</c:v>
                </c:pt>
                <c:pt idx="2395">
                  <c:v>36227.0</c:v>
                </c:pt>
                <c:pt idx="2396">
                  <c:v>36228.0</c:v>
                </c:pt>
                <c:pt idx="2397">
                  <c:v>36229.0</c:v>
                </c:pt>
                <c:pt idx="2398">
                  <c:v>36230.0</c:v>
                </c:pt>
                <c:pt idx="2399">
                  <c:v>36231.0</c:v>
                </c:pt>
                <c:pt idx="2400">
                  <c:v>36234.0</c:v>
                </c:pt>
                <c:pt idx="2401">
                  <c:v>36235.0</c:v>
                </c:pt>
                <c:pt idx="2402">
                  <c:v>36236.0</c:v>
                </c:pt>
                <c:pt idx="2403">
                  <c:v>36237.0</c:v>
                </c:pt>
                <c:pt idx="2404">
                  <c:v>36238.0</c:v>
                </c:pt>
                <c:pt idx="2405">
                  <c:v>36241.0</c:v>
                </c:pt>
                <c:pt idx="2406">
                  <c:v>36242.0</c:v>
                </c:pt>
                <c:pt idx="2407">
                  <c:v>36243.0</c:v>
                </c:pt>
                <c:pt idx="2408">
                  <c:v>36244.0</c:v>
                </c:pt>
                <c:pt idx="2409">
                  <c:v>36245.0</c:v>
                </c:pt>
                <c:pt idx="2410">
                  <c:v>36248.0</c:v>
                </c:pt>
                <c:pt idx="2411">
                  <c:v>36249.0</c:v>
                </c:pt>
                <c:pt idx="2412">
                  <c:v>36250.0</c:v>
                </c:pt>
                <c:pt idx="2413">
                  <c:v>36251.0</c:v>
                </c:pt>
                <c:pt idx="2414">
                  <c:v>36252.0</c:v>
                </c:pt>
                <c:pt idx="2415">
                  <c:v>36255.0</c:v>
                </c:pt>
                <c:pt idx="2416">
                  <c:v>36256.0</c:v>
                </c:pt>
                <c:pt idx="2417">
                  <c:v>36257.0</c:v>
                </c:pt>
                <c:pt idx="2418">
                  <c:v>36258.0</c:v>
                </c:pt>
                <c:pt idx="2419">
                  <c:v>36259.0</c:v>
                </c:pt>
                <c:pt idx="2420">
                  <c:v>36262.0</c:v>
                </c:pt>
                <c:pt idx="2421">
                  <c:v>36263.0</c:v>
                </c:pt>
                <c:pt idx="2422">
                  <c:v>36264.0</c:v>
                </c:pt>
                <c:pt idx="2423">
                  <c:v>36265.0</c:v>
                </c:pt>
                <c:pt idx="2424">
                  <c:v>36266.0</c:v>
                </c:pt>
                <c:pt idx="2425">
                  <c:v>36269.0</c:v>
                </c:pt>
                <c:pt idx="2426">
                  <c:v>36270.0</c:v>
                </c:pt>
                <c:pt idx="2427">
                  <c:v>36271.0</c:v>
                </c:pt>
                <c:pt idx="2428">
                  <c:v>36272.0</c:v>
                </c:pt>
                <c:pt idx="2429">
                  <c:v>36273.0</c:v>
                </c:pt>
                <c:pt idx="2430">
                  <c:v>36276.0</c:v>
                </c:pt>
                <c:pt idx="2431">
                  <c:v>36277.0</c:v>
                </c:pt>
                <c:pt idx="2432">
                  <c:v>36278.0</c:v>
                </c:pt>
                <c:pt idx="2433">
                  <c:v>36279.0</c:v>
                </c:pt>
                <c:pt idx="2434">
                  <c:v>36280.0</c:v>
                </c:pt>
                <c:pt idx="2435">
                  <c:v>36283.0</c:v>
                </c:pt>
                <c:pt idx="2436">
                  <c:v>36284.0</c:v>
                </c:pt>
                <c:pt idx="2437">
                  <c:v>36285.0</c:v>
                </c:pt>
                <c:pt idx="2438">
                  <c:v>36286.0</c:v>
                </c:pt>
                <c:pt idx="2439">
                  <c:v>36287.0</c:v>
                </c:pt>
                <c:pt idx="2440">
                  <c:v>36290.0</c:v>
                </c:pt>
                <c:pt idx="2441">
                  <c:v>36291.0</c:v>
                </c:pt>
                <c:pt idx="2442">
                  <c:v>36292.0</c:v>
                </c:pt>
                <c:pt idx="2443">
                  <c:v>36293.0</c:v>
                </c:pt>
                <c:pt idx="2444">
                  <c:v>36294.0</c:v>
                </c:pt>
                <c:pt idx="2445">
                  <c:v>36297.0</c:v>
                </c:pt>
                <c:pt idx="2446">
                  <c:v>36298.0</c:v>
                </c:pt>
                <c:pt idx="2447">
                  <c:v>36299.0</c:v>
                </c:pt>
                <c:pt idx="2448">
                  <c:v>36300.0</c:v>
                </c:pt>
                <c:pt idx="2449">
                  <c:v>36301.0</c:v>
                </c:pt>
                <c:pt idx="2450">
                  <c:v>36304.0</c:v>
                </c:pt>
                <c:pt idx="2451">
                  <c:v>36305.0</c:v>
                </c:pt>
                <c:pt idx="2452">
                  <c:v>36306.0</c:v>
                </c:pt>
                <c:pt idx="2453">
                  <c:v>36307.0</c:v>
                </c:pt>
                <c:pt idx="2454">
                  <c:v>36308.0</c:v>
                </c:pt>
                <c:pt idx="2455">
                  <c:v>36311.0</c:v>
                </c:pt>
                <c:pt idx="2456">
                  <c:v>36312.0</c:v>
                </c:pt>
                <c:pt idx="2457">
                  <c:v>36313.0</c:v>
                </c:pt>
                <c:pt idx="2458">
                  <c:v>36314.0</c:v>
                </c:pt>
                <c:pt idx="2459">
                  <c:v>36315.0</c:v>
                </c:pt>
                <c:pt idx="2460">
                  <c:v>36318.0</c:v>
                </c:pt>
                <c:pt idx="2461">
                  <c:v>36319.0</c:v>
                </c:pt>
                <c:pt idx="2462">
                  <c:v>36320.0</c:v>
                </c:pt>
                <c:pt idx="2463">
                  <c:v>36321.0</c:v>
                </c:pt>
                <c:pt idx="2464">
                  <c:v>36322.0</c:v>
                </c:pt>
                <c:pt idx="2465">
                  <c:v>36325.0</c:v>
                </c:pt>
                <c:pt idx="2466">
                  <c:v>36326.0</c:v>
                </c:pt>
                <c:pt idx="2467">
                  <c:v>36327.0</c:v>
                </c:pt>
                <c:pt idx="2468">
                  <c:v>36328.0</c:v>
                </c:pt>
                <c:pt idx="2469">
                  <c:v>36329.0</c:v>
                </c:pt>
                <c:pt idx="2470">
                  <c:v>36332.0</c:v>
                </c:pt>
                <c:pt idx="2471">
                  <c:v>36333.0</c:v>
                </c:pt>
                <c:pt idx="2472">
                  <c:v>36334.0</c:v>
                </c:pt>
                <c:pt idx="2473">
                  <c:v>36335.0</c:v>
                </c:pt>
                <c:pt idx="2474">
                  <c:v>36336.0</c:v>
                </c:pt>
                <c:pt idx="2475">
                  <c:v>36339.0</c:v>
                </c:pt>
                <c:pt idx="2476">
                  <c:v>36340.0</c:v>
                </c:pt>
                <c:pt idx="2477">
                  <c:v>36341.0</c:v>
                </c:pt>
                <c:pt idx="2478">
                  <c:v>36342.0</c:v>
                </c:pt>
                <c:pt idx="2479">
                  <c:v>36343.0</c:v>
                </c:pt>
                <c:pt idx="2480">
                  <c:v>36346.0</c:v>
                </c:pt>
                <c:pt idx="2481">
                  <c:v>36347.0</c:v>
                </c:pt>
                <c:pt idx="2482">
                  <c:v>36348.0</c:v>
                </c:pt>
                <c:pt idx="2483">
                  <c:v>36349.0</c:v>
                </c:pt>
                <c:pt idx="2484">
                  <c:v>36350.0</c:v>
                </c:pt>
                <c:pt idx="2485">
                  <c:v>36353.0</c:v>
                </c:pt>
                <c:pt idx="2486">
                  <c:v>36354.0</c:v>
                </c:pt>
                <c:pt idx="2487">
                  <c:v>36355.0</c:v>
                </c:pt>
                <c:pt idx="2488">
                  <c:v>36356.0</c:v>
                </c:pt>
                <c:pt idx="2489">
                  <c:v>36357.0</c:v>
                </c:pt>
                <c:pt idx="2490">
                  <c:v>36360.0</c:v>
                </c:pt>
                <c:pt idx="2491">
                  <c:v>36361.0</c:v>
                </c:pt>
                <c:pt idx="2492">
                  <c:v>36362.0</c:v>
                </c:pt>
                <c:pt idx="2493">
                  <c:v>36363.0</c:v>
                </c:pt>
                <c:pt idx="2494">
                  <c:v>36364.0</c:v>
                </c:pt>
                <c:pt idx="2495">
                  <c:v>36367.0</c:v>
                </c:pt>
                <c:pt idx="2496">
                  <c:v>36368.0</c:v>
                </c:pt>
                <c:pt idx="2497">
                  <c:v>36369.0</c:v>
                </c:pt>
                <c:pt idx="2498">
                  <c:v>36370.0</c:v>
                </c:pt>
                <c:pt idx="2499">
                  <c:v>36371.0</c:v>
                </c:pt>
                <c:pt idx="2500">
                  <c:v>36374.0</c:v>
                </c:pt>
                <c:pt idx="2501">
                  <c:v>36375.0</c:v>
                </c:pt>
                <c:pt idx="2502">
                  <c:v>36376.0</c:v>
                </c:pt>
                <c:pt idx="2503">
                  <c:v>36377.0</c:v>
                </c:pt>
                <c:pt idx="2504">
                  <c:v>36378.0</c:v>
                </c:pt>
                <c:pt idx="2505">
                  <c:v>36381.0</c:v>
                </c:pt>
                <c:pt idx="2506">
                  <c:v>36382.0</c:v>
                </c:pt>
                <c:pt idx="2507">
                  <c:v>36383.0</c:v>
                </c:pt>
                <c:pt idx="2508">
                  <c:v>36384.0</c:v>
                </c:pt>
                <c:pt idx="2509">
                  <c:v>36385.0</c:v>
                </c:pt>
                <c:pt idx="2510">
                  <c:v>36388.0</c:v>
                </c:pt>
                <c:pt idx="2511">
                  <c:v>36389.0</c:v>
                </c:pt>
                <c:pt idx="2512">
                  <c:v>36390.0</c:v>
                </c:pt>
                <c:pt idx="2513">
                  <c:v>36391.0</c:v>
                </c:pt>
                <c:pt idx="2514">
                  <c:v>36392.0</c:v>
                </c:pt>
                <c:pt idx="2515">
                  <c:v>36395.0</c:v>
                </c:pt>
                <c:pt idx="2516">
                  <c:v>36396.0</c:v>
                </c:pt>
                <c:pt idx="2517">
                  <c:v>36397.0</c:v>
                </c:pt>
                <c:pt idx="2518">
                  <c:v>36398.0</c:v>
                </c:pt>
                <c:pt idx="2519">
                  <c:v>36399.0</c:v>
                </c:pt>
                <c:pt idx="2520">
                  <c:v>36402.0</c:v>
                </c:pt>
                <c:pt idx="2521">
                  <c:v>36403.0</c:v>
                </c:pt>
                <c:pt idx="2522">
                  <c:v>36404.0</c:v>
                </c:pt>
                <c:pt idx="2523">
                  <c:v>36405.0</c:v>
                </c:pt>
                <c:pt idx="2524">
                  <c:v>36406.0</c:v>
                </c:pt>
                <c:pt idx="2525">
                  <c:v>36409.0</c:v>
                </c:pt>
                <c:pt idx="2526">
                  <c:v>36410.0</c:v>
                </c:pt>
                <c:pt idx="2527">
                  <c:v>36411.0</c:v>
                </c:pt>
                <c:pt idx="2528">
                  <c:v>36412.0</c:v>
                </c:pt>
                <c:pt idx="2529">
                  <c:v>36413.0</c:v>
                </c:pt>
                <c:pt idx="2530">
                  <c:v>36416.0</c:v>
                </c:pt>
                <c:pt idx="2531">
                  <c:v>36417.0</c:v>
                </c:pt>
                <c:pt idx="2532">
                  <c:v>36418.0</c:v>
                </c:pt>
                <c:pt idx="2533">
                  <c:v>36419.0</c:v>
                </c:pt>
                <c:pt idx="2534">
                  <c:v>36420.0</c:v>
                </c:pt>
                <c:pt idx="2535">
                  <c:v>36423.0</c:v>
                </c:pt>
                <c:pt idx="2536">
                  <c:v>36424.0</c:v>
                </c:pt>
                <c:pt idx="2537">
                  <c:v>36425.0</c:v>
                </c:pt>
                <c:pt idx="2538">
                  <c:v>36426.0</c:v>
                </c:pt>
                <c:pt idx="2539">
                  <c:v>36427.0</c:v>
                </c:pt>
                <c:pt idx="2540">
                  <c:v>36430.0</c:v>
                </c:pt>
                <c:pt idx="2541">
                  <c:v>36431.0</c:v>
                </c:pt>
                <c:pt idx="2542">
                  <c:v>36432.0</c:v>
                </c:pt>
                <c:pt idx="2543">
                  <c:v>36433.0</c:v>
                </c:pt>
                <c:pt idx="2544">
                  <c:v>36434.0</c:v>
                </c:pt>
                <c:pt idx="2545">
                  <c:v>36437.0</c:v>
                </c:pt>
                <c:pt idx="2546">
                  <c:v>36438.0</c:v>
                </c:pt>
                <c:pt idx="2547">
                  <c:v>36439.0</c:v>
                </c:pt>
                <c:pt idx="2548">
                  <c:v>36440.0</c:v>
                </c:pt>
                <c:pt idx="2549">
                  <c:v>36441.0</c:v>
                </c:pt>
                <c:pt idx="2550">
                  <c:v>36444.0</c:v>
                </c:pt>
                <c:pt idx="2551">
                  <c:v>36445.0</c:v>
                </c:pt>
                <c:pt idx="2552">
                  <c:v>36446.0</c:v>
                </c:pt>
                <c:pt idx="2553">
                  <c:v>36447.0</c:v>
                </c:pt>
                <c:pt idx="2554">
                  <c:v>36448.0</c:v>
                </c:pt>
                <c:pt idx="2555">
                  <c:v>36451.0</c:v>
                </c:pt>
                <c:pt idx="2556">
                  <c:v>36452.0</c:v>
                </c:pt>
                <c:pt idx="2557">
                  <c:v>36453.0</c:v>
                </c:pt>
                <c:pt idx="2558">
                  <c:v>36454.0</c:v>
                </c:pt>
                <c:pt idx="2559">
                  <c:v>36455.0</c:v>
                </c:pt>
                <c:pt idx="2560">
                  <c:v>36458.0</c:v>
                </c:pt>
                <c:pt idx="2561">
                  <c:v>36459.0</c:v>
                </c:pt>
                <c:pt idx="2562">
                  <c:v>36460.0</c:v>
                </c:pt>
                <c:pt idx="2563">
                  <c:v>36461.0</c:v>
                </c:pt>
                <c:pt idx="2564">
                  <c:v>36462.0</c:v>
                </c:pt>
                <c:pt idx="2565">
                  <c:v>36465.0</c:v>
                </c:pt>
                <c:pt idx="2566">
                  <c:v>36466.0</c:v>
                </c:pt>
                <c:pt idx="2567">
                  <c:v>36467.0</c:v>
                </c:pt>
                <c:pt idx="2568">
                  <c:v>36468.0</c:v>
                </c:pt>
                <c:pt idx="2569">
                  <c:v>36469.0</c:v>
                </c:pt>
                <c:pt idx="2570">
                  <c:v>36472.0</c:v>
                </c:pt>
                <c:pt idx="2571">
                  <c:v>36473.0</c:v>
                </c:pt>
                <c:pt idx="2572">
                  <c:v>36474.0</c:v>
                </c:pt>
                <c:pt idx="2573">
                  <c:v>36475.0</c:v>
                </c:pt>
                <c:pt idx="2574">
                  <c:v>36476.0</c:v>
                </c:pt>
                <c:pt idx="2575">
                  <c:v>36479.0</c:v>
                </c:pt>
                <c:pt idx="2576">
                  <c:v>36480.0</c:v>
                </c:pt>
                <c:pt idx="2577">
                  <c:v>36481.0</c:v>
                </c:pt>
                <c:pt idx="2578">
                  <c:v>36482.0</c:v>
                </c:pt>
                <c:pt idx="2579">
                  <c:v>36483.0</c:v>
                </c:pt>
                <c:pt idx="2580">
                  <c:v>36486.0</c:v>
                </c:pt>
                <c:pt idx="2581">
                  <c:v>36487.0</c:v>
                </c:pt>
                <c:pt idx="2582">
                  <c:v>36488.0</c:v>
                </c:pt>
                <c:pt idx="2583">
                  <c:v>36489.0</c:v>
                </c:pt>
                <c:pt idx="2584">
                  <c:v>36490.0</c:v>
                </c:pt>
                <c:pt idx="2585">
                  <c:v>36493.0</c:v>
                </c:pt>
                <c:pt idx="2586">
                  <c:v>36494.0</c:v>
                </c:pt>
                <c:pt idx="2587">
                  <c:v>36495.0</c:v>
                </c:pt>
                <c:pt idx="2588">
                  <c:v>36496.0</c:v>
                </c:pt>
                <c:pt idx="2589">
                  <c:v>36497.0</c:v>
                </c:pt>
                <c:pt idx="2590">
                  <c:v>36500.0</c:v>
                </c:pt>
                <c:pt idx="2591">
                  <c:v>36501.0</c:v>
                </c:pt>
                <c:pt idx="2592">
                  <c:v>36502.0</c:v>
                </c:pt>
                <c:pt idx="2593">
                  <c:v>36503.0</c:v>
                </c:pt>
                <c:pt idx="2594">
                  <c:v>36504.0</c:v>
                </c:pt>
                <c:pt idx="2595">
                  <c:v>36507.0</c:v>
                </c:pt>
                <c:pt idx="2596">
                  <c:v>36508.0</c:v>
                </c:pt>
                <c:pt idx="2597">
                  <c:v>36509.0</c:v>
                </c:pt>
                <c:pt idx="2598">
                  <c:v>36510.0</c:v>
                </c:pt>
                <c:pt idx="2599">
                  <c:v>36511.0</c:v>
                </c:pt>
                <c:pt idx="2600">
                  <c:v>36514.0</c:v>
                </c:pt>
                <c:pt idx="2601">
                  <c:v>36515.0</c:v>
                </c:pt>
                <c:pt idx="2602">
                  <c:v>36516.0</c:v>
                </c:pt>
                <c:pt idx="2603">
                  <c:v>36517.0</c:v>
                </c:pt>
                <c:pt idx="2604">
                  <c:v>36518.0</c:v>
                </c:pt>
                <c:pt idx="2605">
                  <c:v>36521.0</c:v>
                </c:pt>
                <c:pt idx="2606">
                  <c:v>36522.0</c:v>
                </c:pt>
                <c:pt idx="2607">
                  <c:v>36523.0</c:v>
                </c:pt>
                <c:pt idx="2608">
                  <c:v>36524.0</c:v>
                </c:pt>
                <c:pt idx="2609">
                  <c:v>36525.0</c:v>
                </c:pt>
                <c:pt idx="2610">
                  <c:v>36528.0</c:v>
                </c:pt>
                <c:pt idx="2611">
                  <c:v>36529.0</c:v>
                </c:pt>
                <c:pt idx="2612">
                  <c:v>36530.0</c:v>
                </c:pt>
                <c:pt idx="2613">
                  <c:v>36531.0</c:v>
                </c:pt>
                <c:pt idx="2614">
                  <c:v>36532.0</c:v>
                </c:pt>
                <c:pt idx="2615">
                  <c:v>36535.0</c:v>
                </c:pt>
                <c:pt idx="2616">
                  <c:v>36536.0</c:v>
                </c:pt>
                <c:pt idx="2617">
                  <c:v>36537.0</c:v>
                </c:pt>
                <c:pt idx="2618">
                  <c:v>36538.0</c:v>
                </c:pt>
                <c:pt idx="2619">
                  <c:v>36539.0</c:v>
                </c:pt>
                <c:pt idx="2620">
                  <c:v>36542.0</c:v>
                </c:pt>
                <c:pt idx="2621">
                  <c:v>36543.0</c:v>
                </c:pt>
                <c:pt idx="2622">
                  <c:v>36544.0</c:v>
                </c:pt>
                <c:pt idx="2623">
                  <c:v>36545.0</c:v>
                </c:pt>
                <c:pt idx="2624">
                  <c:v>36546.0</c:v>
                </c:pt>
                <c:pt idx="2625">
                  <c:v>36549.0</c:v>
                </c:pt>
                <c:pt idx="2626">
                  <c:v>36550.0</c:v>
                </c:pt>
                <c:pt idx="2627">
                  <c:v>36551.0</c:v>
                </c:pt>
                <c:pt idx="2628">
                  <c:v>36552.0</c:v>
                </c:pt>
                <c:pt idx="2629">
                  <c:v>36553.0</c:v>
                </c:pt>
                <c:pt idx="2630">
                  <c:v>36556.0</c:v>
                </c:pt>
                <c:pt idx="2631">
                  <c:v>36557.0</c:v>
                </c:pt>
                <c:pt idx="2632">
                  <c:v>36558.0</c:v>
                </c:pt>
                <c:pt idx="2633">
                  <c:v>36559.0</c:v>
                </c:pt>
                <c:pt idx="2634">
                  <c:v>36560.0</c:v>
                </c:pt>
                <c:pt idx="2635">
                  <c:v>36563.0</c:v>
                </c:pt>
                <c:pt idx="2636">
                  <c:v>36564.0</c:v>
                </c:pt>
                <c:pt idx="2637">
                  <c:v>36565.0</c:v>
                </c:pt>
                <c:pt idx="2638">
                  <c:v>36566.0</c:v>
                </c:pt>
                <c:pt idx="2639">
                  <c:v>36567.0</c:v>
                </c:pt>
                <c:pt idx="2640">
                  <c:v>36570.0</c:v>
                </c:pt>
                <c:pt idx="2641">
                  <c:v>36571.0</c:v>
                </c:pt>
                <c:pt idx="2642">
                  <c:v>36572.0</c:v>
                </c:pt>
                <c:pt idx="2643">
                  <c:v>36573.0</c:v>
                </c:pt>
                <c:pt idx="2644">
                  <c:v>36574.0</c:v>
                </c:pt>
                <c:pt idx="2645">
                  <c:v>36577.0</c:v>
                </c:pt>
                <c:pt idx="2646">
                  <c:v>36578.0</c:v>
                </c:pt>
                <c:pt idx="2647">
                  <c:v>36579.0</c:v>
                </c:pt>
                <c:pt idx="2648">
                  <c:v>36580.0</c:v>
                </c:pt>
                <c:pt idx="2649">
                  <c:v>36581.0</c:v>
                </c:pt>
                <c:pt idx="2650">
                  <c:v>36584.0</c:v>
                </c:pt>
                <c:pt idx="2651">
                  <c:v>36585.0</c:v>
                </c:pt>
                <c:pt idx="2652">
                  <c:v>36586.0</c:v>
                </c:pt>
                <c:pt idx="2653">
                  <c:v>36587.0</c:v>
                </c:pt>
                <c:pt idx="2654">
                  <c:v>36588.0</c:v>
                </c:pt>
                <c:pt idx="2655">
                  <c:v>36591.0</c:v>
                </c:pt>
                <c:pt idx="2656">
                  <c:v>36592.0</c:v>
                </c:pt>
                <c:pt idx="2657">
                  <c:v>36593.0</c:v>
                </c:pt>
                <c:pt idx="2658">
                  <c:v>36594.0</c:v>
                </c:pt>
                <c:pt idx="2659">
                  <c:v>36595.0</c:v>
                </c:pt>
                <c:pt idx="2660">
                  <c:v>36598.0</c:v>
                </c:pt>
                <c:pt idx="2661">
                  <c:v>36599.0</c:v>
                </c:pt>
                <c:pt idx="2662">
                  <c:v>36600.0</c:v>
                </c:pt>
                <c:pt idx="2663">
                  <c:v>36601.0</c:v>
                </c:pt>
                <c:pt idx="2664">
                  <c:v>36602.0</c:v>
                </c:pt>
                <c:pt idx="2665">
                  <c:v>36605.0</c:v>
                </c:pt>
                <c:pt idx="2666">
                  <c:v>36606.0</c:v>
                </c:pt>
                <c:pt idx="2667">
                  <c:v>36607.0</c:v>
                </c:pt>
                <c:pt idx="2668">
                  <c:v>36608.0</c:v>
                </c:pt>
                <c:pt idx="2669">
                  <c:v>36609.0</c:v>
                </c:pt>
                <c:pt idx="2670">
                  <c:v>36612.0</c:v>
                </c:pt>
                <c:pt idx="2671">
                  <c:v>36613.0</c:v>
                </c:pt>
                <c:pt idx="2672">
                  <c:v>36614.0</c:v>
                </c:pt>
                <c:pt idx="2673">
                  <c:v>36615.0</c:v>
                </c:pt>
                <c:pt idx="2674">
                  <c:v>36616.0</c:v>
                </c:pt>
                <c:pt idx="2675">
                  <c:v>36619.0</c:v>
                </c:pt>
                <c:pt idx="2676">
                  <c:v>36620.0</c:v>
                </c:pt>
                <c:pt idx="2677">
                  <c:v>36621.0</c:v>
                </c:pt>
                <c:pt idx="2678">
                  <c:v>36622.0</c:v>
                </c:pt>
                <c:pt idx="2679">
                  <c:v>36623.0</c:v>
                </c:pt>
                <c:pt idx="2680">
                  <c:v>36626.0</c:v>
                </c:pt>
                <c:pt idx="2681">
                  <c:v>36627.0</c:v>
                </c:pt>
                <c:pt idx="2682">
                  <c:v>36628.0</c:v>
                </c:pt>
                <c:pt idx="2683">
                  <c:v>36629.0</c:v>
                </c:pt>
                <c:pt idx="2684">
                  <c:v>36630.0</c:v>
                </c:pt>
                <c:pt idx="2685">
                  <c:v>36633.0</c:v>
                </c:pt>
                <c:pt idx="2686">
                  <c:v>36634.0</c:v>
                </c:pt>
                <c:pt idx="2687">
                  <c:v>36635.0</c:v>
                </c:pt>
                <c:pt idx="2688">
                  <c:v>36636.0</c:v>
                </c:pt>
                <c:pt idx="2689">
                  <c:v>36637.0</c:v>
                </c:pt>
                <c:pt idx="2690">
                  <c:v>36640.0</c:v>
                </c:pt>
                <c:pt idx="2691">
                  <c:v>36641.0</c:v>
                </c:pt>
                <c:pt idx="2692">
                  <c:v>36642.0</c:v>
                </c:pt>
                <c:pt idx="2693">
                  <c:v>36643.0</c:v>
                </c:pt>
                <c:pt idx="2694">
                  <c:v>36644.0</c:v>
                </c:pt>
                <c:pt idx="2695">
                  <c:v>36647.0</c:v>
                </c:pt>
                <c:pt idx="2696">
                  <c:v>36648.0</c:v>
                </c:pt>
                <c:pt idx="2697">
                  <c:v>36649.0</c:v>
                </c:pt>
                <c:pt idx="2698">
                  <c:v>36650.0</c:v>
                </c:pt>
                <c:pt idx="2699">
                  <c:v>36651.0</c:v>
                </c:pt>
                <c:pt idx="2700">
                  <c:v>36654.0</c:v>
                </c:pt>
                <c:pt idx="2701">
                  <c:v>36655.0</c:v>
                </c:pt>
                <c:pt idx="2702">
                  <c:v>36656.0</c:v>
                </c:pt>
                <c:pt idx="2703">
                  <c:v>36657.0</c:v>
                </c:pt>
                <c:pt idx="2704">
                  <c:v>36658.0</c:v>
                </c:pt>
                <c:pt idx="2705">
                  <c:v>36661.0</c:v>
                </c:pt>
                <c:pt idx="2706">
                  <c:v>36662.0</c:v>
                </c:pt>
                <c:pt idx="2707">
                  <c:v>36663.0</c:v>
                </c:pt>
                <c:pt idx="2708">
                  <c:v>36664.0</c:v>
                </c:pt>
                <c:pt idx="2709">
                  <c:v>36665.0</c:v>
                </c:pt>
                <c:pt idx="2710">
                  <c:v>36668.0</c:v>
                </c:pt>
                <c:pt idx="2711">
                  <c:v>36669.0</c:v>
                </c:pt>
                <c:pt idx="2712">
                  <c:v>36670.0</c:v>
                </c:pt>
                <c:pt idx="2713">
                  <c:v>36671.0</c:v>
                </c:pt>
                <c:pt idx="2714">
                  <c:v>36672.0</c:v>
                </c:pt>
                <c:pt idx="2715">
                  <c:v>36675.0</c:v>
                </c:pt>
                <c:pt idx="2716">
                  <c:v>36676.0</c:v>
                </c:pt>
                <c:pt idx="2717">
                  <c:v>36677.0</c:v>
                </c:pt>
                <c:pt idx="2718">
                  <c:v>36678.0</c:v>
                </c:pt>
                <c:pt idx="2719">
                  <c:v>36679.0</c:v>
                </c:pt>
                <c:pt idx="2720">
                  <c:v>36682.0</c:v>
                </c:pt>
                <c:pt idx="2721">
                  <c:v>36683.0</c:v>
                </c:pt>
                <c:pt idx="2722">
                  <c:v>36684.0</c:v>
                </c:pt>
                <c:pt idx="2723">
                  <c:v>36685.0</c:v>
                </c:pt>
                <c:pt idx="2724">
                  <c:v>36686.0</c:v>
                </c:pt>
                <c:pt idx="2725">
                  <c:v>36689.0</c:v>
                </c:pt>
                <c:pt idx="2726">
                  <c:v>36690.0</c:v>
                </c:pt>
                <c:pt idx="2727">
                  <c:v>36691.0</c:v>
                </c:pt>
                <c:pt idx="2728">
                  <c:v>36692.0</c:v>
                </c:pt>
                <c:pt idx="2729">
                  <c:v>36693.0</c:v>
                </c:pt>
                <c:pt idx="2730">
                  <c:v>36696.0</c:v>
                </c:pt>
                <c:pt idx="2731">
                  <c:v>36697.0</c:v>
                </c:pt>
                <c:pt idx="2732">
                  <c:v>36698.0</c:v>
                </c:pt>
                <c:pt idx="2733">
                  <c:v>36699.0</c:v>
                </c:pt>
                <c:pt idx="2734">
                  <c:v>36700.0</c:v>
                </c:pt>
                <c:pt idx="2735">
                  <c:v>36703.0</c:v>
                </c:pt>
                <c:pt idx="2736">
                  <c:v>36704.0</c:v>
                </c:pt>
                <c:pt idx="2737">
                  <c:v>36705.0</c:v>
                </c:pt>
                <c:pt idx="2738">
                  <c:v>36706.0</c:v>
                </c:pt>
                <c:pt idx="2739">
                  <c:v>36707.0</c:v>
                </c:pt>
                <c:pt idx="2740">
                  <c:v>36710.0</c:v>
                </c:pt>
                <c:pt idx="2741">
                  <c:v>36711.0</c:v>
                </c:pt>
                <c:pt idx="2742">
                  <c:v>36712.0</c:v>
                </c:pt>
                <c:pt idx="2743">
                  <c:v>36713.0</c:v>
                </c:pt>
                <c:pt idx="2744">
                  <c:v>36714.0</c:v>
                </c:pt>
                <c:pt idx="2745">
                  <c:v>36717.0</c:v>
                </c:pt>
                <c:pt idx="2746">
                  <c:v>36718.0</c:v>
                </c:pt>
                <c:pt idx="2747">
                  <c:v>36719.0</c:v>
                </c:pt>
                <c:pt idx="2748">
                  <c:v>36720.0</c:v>
                </c:pt>
                <c:pt idx="2749">
                  <c:v>36721.0</c:v>
                </c:pt>
                <c:pt idx="2750">
                  <c:v>36724.0</c:v>
                </c:pt>
                <c:pt idx="2751">
                  <c:v>36725.0</c:v>
                </c:pt>
                <c:pt idx="2752">
                  <c:v>36726.0</c:v>
                </c:pt>
                <c:pt idx="2753">
                  <c:v>36727.0</c:v>
                </c:pt>
                <c:pt idx="2754">
                  <c:v>36728.0</c:v>
                </c:pt>
                <c:pt idx="2755">
                  <c:v>36731.0</c:v>
                </c:pt>
                <c:pt idx="2756">
                  <c:v>36732.0</c:v>
                </c:pt>
                <c:pt idx="2757">
                  <c:v>36733.0</c:v>
                </c:pt>
                <c:pt idx="2758">
                  <c:v>36734.0</c:v>
                </c:pt>
                <c:pt idx="2759">
                  <c:v>36735.0</c:v>
                </c:pt>
                <c:pt idx="2760">
                  <c:v>36738.0</c:v>
                </c:pt>
                <c:pt idx="2761">
                  <c:v>36739.0</c:v>
                </c:pt>
                <c:pt idx="2762">
                  <c:v>36740.0</c:v>
                </c:pt>
                <c:pt idx="2763">
                  <c:v>36741.0</c:v>
                </c:pt>
                <c:pt idx="2764">
                  <c:v>36742.0</c:v>
                </c:pt>
                <c:pt idx="2765">
                  <c:v>36745.0</c:v>
                </c:pt>
                <c:pt idx="2766">
                  <c:v>36746.0</c:v>
                </c:pt>
                <c:pt idx="2767">
                  <c:v>36747.0</c:v>
                </c:pt>
                <c:pt idx="2768">
                  <c:v>36748.0</c:v>
                </c:pt>
                <c:pt idx="2769">
                  <c:v>36749.0</c:v>
                </c:pt>
                <c:pt idx="2770">
                  <c:v>36752.0</c:v>
                </c:pt>
                <c:pt idx="2771">
                  <c:v>36753.0</c:v>
                </c:pt>
                <c:pt idx="2772">
                  <c:v>36754.0</c:v>
                </c:pt>
                <c:pt idx="2773">
                  <c:v>36755.0</c:v>
                </c:pt>
                <c:pt idx="2774">
                  <c:v>36756.0</c:v>
                </c:pt>
                <c:pt idx="2775">
                  <c:v>36759.0</c:v>
                </c:pt>
                <c:pt idx="2776">
                  <c:v>36760.0</c:v>
                </c:pt>
                <c:pt idx="2777">
                  <c:v>36761.0</c:v>
                </c:pt>
                <c:pt idx="2778">
                  <c:v>36762.0</c:v>
                </c:pt>
                <c:pt idx="2779">
                  <c:v>36763.0</c:v>
                </c:pt>
                <c:pt idx="2780">
                  <c:v>36766.0</c:v>
                </c:pt>
                <c:pt idx="2781">
                  <c:v>36767.0</c:v>
                </c:pt>
                <c:pt idx="2782">
                  <c:v>36768.0</c:v>
                </c:pt>
                <c:pt idx="2783">
                  <c:v>36769.0</c:v>
                </c:pt>
                <c:pt idx="2784">
                  <c:v>36770.0</c:v>
                </c:pt>
                <c:pt idx="2785">
                  <c:v>36773.0</c:v>
                </c:pt>
                <c:pt idx="2786">
                  <c:v>36774.0</c:v>
                </c:pt>
                <c:pt idx="2787">
                  <c:v>36775.0</c:v>
                </c:pt>
                <c:pt idx="2788">
                  <c:v>36776.0</c:v>
                </c:pt>
                <c:pt idx="2789">
                  <c:v>36777.0</c:v>
                </c:pt>
                <c:pt idx="2790">
                  <c:v>36780.0</c:v>
                </c:pt>
                <c:pt idx="2791">
                  <c:v>36781.0</c:v>
                </c:pt>
                <c:pt idx="2792">
                  <c:v>36782.0</c:v>
                </c:pt>
                <c:pt idx="2793">
                  <c:v>36783.0</c:v>
                </c:pt>
                <c:pt idx="2794">
                  <c:v>36784.0</c:v>
                </c:pt>
                <c:pt idx="2795">
                  <c:v>36787.0</c:v>
                </c:pt>
                <c:pt idx="2796">
                  <c:v>36788.0</c:v>
                </c:pt>
                <c:pt idx="2797">
                  <c:v>36789.0</c:v>
                </c:pt>
                <c:pt idx="2798">
                  <c:v>36790.0</c:v>
                </c:pt>
                <c:pt idx="2799">
                  <c:v>36791.0</c:v>
                </c:pt>
                <c:pt idx="2800">
                  <c:v>36794.0</c:v>
                </c:pt>
                <c:pt idx="2801">
                  <c:v>36795.0</c:v>
                </c:pt>
                <c:pt idx="2802">
                  <c:v>36796.0</c:v>
                </c:pt>
                <c:pt idx="2803">
                  <c:v>36797.0</c:v>
                </c:pt>
                <c:pt idx="2804">
                  <c:v>36798.0</c:v>
                </c:pt>
                <c:pt idx="2805">
                  <c:v>36801.0</c:v>
                </c:pt>
                <c:pt idx="2806">
                  <c:v>36802.0</c:v>
                </c:pt>
                <c:pt idx="2807">
                  <c:v>36803.0</c:v>
                </c:pt>
                <c:pt idx="2808">
                  <c:v>36804.0</c:v>
                </c:pt>
                <c:pt idx="2809">
                  <c:v>36805.0</c:v>
                </c:pt>
                <c:pt idx="2810">
                  <c:v>36808.0</c:v>
                </c:pt>
                <c:pt idx="2811">
                  <c:v>36809.0</c:v>
                </c:pt>
                <c:pt idx="2812">
                  <c:v>36810.0</c:v>
                </c:pt>
                <c:pt idx="2813">
                  <c:v>36811.0</c:v>
                </c:pt>
                <c:pt idx="2814">
                  <c:v>36812.0</c:v>
                </c:pt>
                <c:pt idx="2815">
                  <c:v>36815.0</c:v>
                </c:pt>
                <c:pt idx="2816">
                  <c:v>36816.0</c:v>
                </c:pt>
                <c:pt idx="2817">
                  <c:v>36817.0</c:v>
                </c:pt>
                <c:pt idx="2818">
                  <c:v>36818.0</c:v>
                </c:pt>
                <c:pt idx="2819">
                  <c:v>36819.0</c:v>
                </c:pt>
                <c:pt idx="2820">
                  <c:v>36822.0</c:v>
                </c:pt>
                <c:pt idx="2821">
                  <c:v>36823.0</c:v>
                </c:pt>
                <c:pt idx="2822">
                  <c:v>36824.0</c:v>
                </c:pt>
                <c:pt idx="2823">
                  <c:v>36825.0</c:v>
                </c:pt>
                <c:pt idx="2824">
                  <c:v>36826.0</c:v>
                </c:pt>
                <c:pt idx="2825">
                  <c:v>36829.0</c:v>
                </c:pt>
                <c:pt idx="2826">
                  <c:v>36830.0</c:v>
                </c:pt>
                <c:pt idx="2827">
                  <c:v>36831.0</c:v>
                </c:pt>
                <c:pt idx="2828">
                  <c:v>36832.0</c:v>
                </c:pt>
                <c:pt idx="2829">
                  <c:v>36833.0</c:v>
                </c:pt>
                <c:pt idx="2830">
                  <c:v>36836.0</c:v>
                </c:pt>
                <c:pt idx="2831">
                  <c:v>36837.0</c:v>
                </c:pt>
                <c:pt idx="2832">
                  <c:v>36838.0</c:v>
                </c:pt>
                <c:pt idx="2833">
                  <c:v>36839.0</c:v>
                </c:pt>
                <c:pt idx="2834">
                  <c:v>36840.0</c:v>
                </c:pt>
                <c:pt idx="2835">
                  <c:v>36843.0</c:v>
                </c:pt>
                <c:pt idx="2836">
                  <c:v>36844.0</c:v>
                </c:pt>
                <c:pt idx="2837">
                  <c:v>36845.0</c:v>
                </c:pt>
                <c:pt idx="2838">
                  <c:v>36846.0</c:v>
                </c:pt>
                <c:pt idx="2839">
                  <c:v>36847.0</c:v>
                </c:pt>
                <c:pt idx="2840">
                  <c:v>36850.0</c:v>
                </c:pt>
                <c:pt idx="2841">
                  <c:v>36851.0</c:v>
                </c:pt>
                <c:pt idx="2842">
                  <c:v>36852.0</c:v>
                </c:pt>
                <c:pt idx="2843">
                  <c:v>36853.0</c:v>
                </c:pt>
                <c:pt idx="2844">
                  <c:v>36854.0</c:v>
                </c:pt>
                <c:pt idx="2845">
                  <c:v>36857.0</c:v>
                </c:pt>
                <c:pt idx="2846">
                  <c:v>36858.0</c:v>
                </c:pt>
                <c:pt idx="2847">
                  <c:v>36859.0</c:v>
                </c:pt>
                <c:pt idx="2848">
                  <c:v>36860.0</c:v>
                </c:pt>
                <c:pt idx="2849">
                  <c:v>36861.0</c:v>
                </c:pt>
                <c:pt idx="2850">
                  <c:v>36864.0</c:v>
                </c:pt>
                <c:pt idx="2851">
                  <c:v>36865.0</c:v>
                </c:pt>
                <c:pt idx="2852">
                  <c:v>36866.0</c:v>
                </c:pt>
                <c:pt idx="2853">
                  <c:v>36867.0</c:v>
                </c:pt>
                <c:pt idx="2854">
                  <c:v>36868.0</c:v>
                </c:pt>
                <c:pt idx="2855">
                  <c:v>36871.0</c:v>
                </c:pt>
                <c:pt idx="2856">
                  <c:v>36872.0</c:v>
                </c:pt>
                <c:pt idx="2857">
                  <c:v>36873.0</c:v>
                </c:pt>
                <c:pt idx="2858">
                  <c:v>36874.0</c:v>
                </c:pt>
                <c:pt idx="2859">
                  <c:v>36875.0</c:v>
                </c:pt>
                <c:pt idx="2860">
                  <c:v>36878.0</c:v>
                </c:pt>
                <c:pt idx="2861">
                  <c:v>36879.0</c:v>
                </c:pt>
                <c:pt idx="2862">
                  <c:v>36880.0</c:v>
                </c:pt>
                <c:pt idx="2863">
                  <c:v>36881.0</c:v>
                </c:pt>
                <c:pt idx="2864">
                  <c:v>36882.0</c:v>
                </c:pt>
                <c:pt idx="2865">
                  <c:v>36885.0</c:v>
                </c:pt>
                <c:pt idx="2866">
                  <c:v>36886.0</c:v>
                </c:pt>
                <c:pt idx="2867">
                  <c:v>36887.0</c:v>
                </c:pt>
                <c:pt idx="2868">
                  <c:v>36888.0</c:v>
                </c:pt>
                <c:pt idx="2869">
                  <c:v>36889.0</c:v>
                </c:pt>
                <c:pt idx="2870">
                  <c:v>36892.0</c:v>
                </c:pt>
                <c:pt idx="2871">
                  <c:v>36893.0</c:v>
                </c:pt>
                <c:pt idx="2872">
                  <c:v>36894.0</c:v>
                </c:pt>
                <c:pt idx="2873">
                  <c:v>36895.0</c:v>
                </c:pt>
                <c:pt idx="2874">
                  <c:v>36896.0</c:v>
                </c:pt>
                <c:pt idx="2875">
                  <c:v>36899.0</c:v>
                </c:pt>
                <c:pt idx="2876">
                  <c:v>36900.0</c:v>
                </c:pt>
                <c:pt idx="2877">
                  <c:v>36901.0</c:v>
                </c:pt>
                <c:pt idx="2878">
                  <c:v>36902.0</c:v>
                </c:pt>
                <c:pt idx="2879">
                  <c:v>36903.0</c:v>
                </c:pt>
                <c:pt idx="2880">
                  <c:v>36906.0</c:v>
                </c:pt>
                <c:pt idx="2881">
                  <c:v>36907.0</c:v>
                </c:pt>
                <c:pt idx="2882">
                  <c:v>36908.0</c:v>
                </c:pt>
                <c:pt idx="2883">
                  <c:v>36909.0</c:v>
                </c:pt>
                <c:pt idx="2884">
                  <c:v>36910.0</c:v>
                </c:pt>
                <c:pt idx="2885">
                  <c:v>36913.0</c:v>
                </c:pt>
                <c:pt idx="2886">
                  <c:v>36914.0</c:v>
                </c:pt>
                <c:pt idx="2887">
                  <c:v>36915.0</c:v>
                </c:pt>
                <c:pt idx="2888">
                  <c:v>36916.0</c:v>
                </c:pt>
                <c:pt idx="2889">
                  <c:v>36917.0</c:v>
                </c:pt>
                <c:pt idx="2890">
                  <c:v>36920.0</c:v>
                </c:pt>
                <c:pt idx="2891">
                  <c:v>36921.0</c:v>
                </c:pt>
                <c:pt idx="2892">
                  <c:v>36922.0</c:v>
                </c:pt>
                <c:pt idx="2893">
                  <c:v>36923.0</c:v>
                </c:pt>
                <c:pt idx="2894">
                  <c:v>36924.0</c:v>
                </c:pt>
                <c:pt idx="2895">
                  <c:v>36927.0</c:v>
                </c:pt>
                <c:pt idx="2896">
                  <c:v>36928.0</c:v>
                </c:pt>
                <c:pt idx="2897">
                  <c:v>36929.0</c:v>
                </c:pt>
                <c:pt idx="2898">
                  <c:v>36930.0</c:v>
                </c:pt>
                <c:pt idx="2899">
                  <c:v>36931.0</c:v>
                </c:pt>
                <c:pt idx="2900">
                  <c:v>36934.0</c:v>
                </c:pt>
                <c:pt idx="2901">
                  <c:v>36935.0</c:v>
                </c:pt>
                <c:pt idx="2902">
                  <c:v>36936.0</c:v>
                </c:pt>
                <c:pt idx="2903">
                  <c:v>36937.0</c:v>
                </c:pt>
                <c:pt idx="2904">
                  <c:v>36938.0</c:v>
                </c:pt>
                <c:pt idx="2905">
                  <c:v>36941.0</c:v>
                </c:pt>
                <c:pt idx="2906">
                  <c:v>36942.0</c:v>
                </c:pt>
                <c:pt idx="2907">
                  <c:v>36943.0</c:v>
                </c:pt>
                <c:pt idx="2908">
                  <c:v>36944.0</c:v>
                </c:pt>
                <c:pt idx="2909">
                  <c:v>36945.0</c:v>
                </c:pt>
                <c:pt idx="2910">
                  <c:v>36948.0</c:v>
                </c:pt>
                <c:pt idx="2911">
                  <c:v>36949.0</c:v>
                </c:pt>
                <c:pt idx="2912">
                  <c:v>36950.0</c:v>
                </c:pt>
                <c:pt idx="2913">
                  <c:v>36951.0</c:v>
                </c:pt>
                <c:pt idx="2914">
                  <c:v>36952.0</c:v>
                </c:pt>
                <c:pt idx="2915">
                  <c:v>36955.0</c:v>
                </c:pt>
                <c:pt idx="2916">
                  <c:v>36956.0</c:v>
                </c:pt>
                <c:pt idx="2917">
                  <c:v>36957.0</c:v>
                </c:pt>
                <c:pt idx="2918">
                  <c:v>36958.0</c:v>
                </c:pt>
                <c:pt idx="2919">
                  <c:v>36959.0</c:v>
                </c:pt>
                <c:pt idx="2920">
                  <c:v>36962.0</c:v>
                </c:pt>
                <c:pt idx="2921">
                  <c:v>36963.0</c:v>
                </c:pt>
                <c:pt idx="2922">
                  <c:v>36964.0</c:v>
                </c:pt>
                <c:pt idx="2923">
                  <c:v>36965.0</c:v>
                </c:pt>
                <c:pt idx="2924">
                  <c:v>36966.0</c:v>
                </c:pt>
                <c:pt idx="2925">
                  <c:v>36969.0</c:v>
                </c:pt>
                <c:pt idx="2926">
                  <c:v>36970.0</c:v>
                </c:pt>
                <c:pt idx="2927">
                  <c:v>36971.0</c:v>
                </c:pt>
                <c:pt idx="2928">
                  <c:v>36972.0</c:v>
                </c:pt>
                <c:pt idx="2929">
                  <c:v>36973.0</c:v>
                </c:pt>
                <c:pt idx="2930">
                  <c:v>36976.0</c:v>
                </c:pt>
                <c:pt idx="2931">
                  <c:v>36977.0</c:v>
                </c:pt>
                <c:pt idx="2932">
                  <c:v>36978.0</c:v>
                </c:pt>
                <c:pt idx="2933">
                  <c:v>36979.0</c:v>
                </c:pt>
                <c:pt idx="2934">
                  <c:v>36980.0</c:v>
                </c:pt>
                <c:pt idx="2935">
                  <c:v>36983.0</c:v>
                </c:pt>
                <c:pt idx="2936">
                  <c:v>36984.0</c:v>
                </c:pt>
                <c:pt idx="2937">
                  <c:v>36985.0</c:v>
                </c:pt>
                <c:pt idx="2938">
                  <c:v>36986.0</c:v>
                </c:pt>
                <c:pt idx="2939">
                  <c:v>36987.0</c:v>
                </c:pt>
                <c:pt idx="2940">
                  <c:v>36990.0</c:v>
                </c:pt>
                <c:pt idx="2941">
                  <c:v>36991.0</c:v>
                </c:pt>
                <c:pt idx="2942">
                  <c:v>36992.0</c:v>
                </c:pt>
                <c:pt idx="2943">
                  <c:v>36993.0</c:v>
                </c:pt>
                <c:pt idx="2944">
                  <c:v>36994.0</c:v>
                </c:pt>
                <c:pt idx="2945">
                  <c:v>36997.0</c:v>
                </c:pt>
                <c:pt idx="2946">
                  <c:v>36998.0</c:v>
                </c:pt>
                <c:pt idx="2947">
                  <c:v>36999.0</c:v>
                </c:pt>
                <c:pt idx="2948">
                  <c:v>37000.0</c:v>
                </c:pt>
                <c:pt idx="2949">
                  <c:v>37001.0</c:v>
                </c:pt>
                <c:pt idx="2950">
                  <c:v>37004.0</c:v>
                </c:pt>
                <c:pt idx="2951">
                  <c:v>37005.0</c:v>
                </c:pt>
                <c:pt idx="2952">
                  <c:v>37006.0</c:v>
                </c:pt>
                <c:pt idx="2953">
                  <c:v>37007.0</c:v>
                </c:pt>
                <c:pt idx="2954">
                  <c:v>37008.0</c:v>
                </c:pt>
                <c:pt idx="2955">
                  <c:v>37011.0</c:v>
                </c:pt>
                <c:pt idx="2956">
                  <c:v>37012.0</c:v>
                </c:pt>
                <c:pt idx="2957">
                  <c:v>37013.0</c:v>
                </c:pt>
                <c:pt idx="2958">
                  <c:v>37014.0</c:v>
                </c:pt>
                <c:pt idx="2959">
                  <c:v>37015.0</c:v>
                </c:pt>
                <c:pt idx="2960">
                  <c:v>37018.0</c:v>
                </c:pt>
                <c:pt idx="2961">
                  <c:v>37019.0</c:v>
                </c:pt>
                <c:pt idx="2962">
                  <c:v>37020.0</c:v>
                </c:pt>
                <c:pt idx="2963">
                  <c:v>37021.0</c:v>
                </c:pt>
                <c:pt idx="2964">
                  <c:v>37022.0</c:v>
                </c:pt>
                <c:pt idx="2965">
                  <c:v>37025.0</c:v>
                </c:pt>
                <c:pt idx="2966">
                  <c:v>37026.0</c:v>
                </c:pt>
                <c:pt idx="2967">
                  <c:v>37027.0</c:v>
                </c:pt>
                <c:pt idx="2968">
                  <c:v>37028.0</c:v>
                </c:pt>
                <c:pt idx="2969">
                  <c:v>37029.0</c:v>
                </c:pt>
                <c:pt idx="2970">
                  <c:v>37032.0</c:v>
                </c:pt>
                <c:pt idx="2971">
                  <c:v>37033.0</c:v>
                </c:pt>
                <c:pt idx="2972">
                  <c:v>37034.0</c:v>
                </c:pt>
                <c:pt idx="2973">
                  <c:v>37035.0</c:v>
                </c:pt>
                <c:pt idx="2974">
                  <c:v>37036.0</c:v>
                </c:pt>
                <c:pt idx="2975">
                  <c:v>37039.0</c:v>
                </c:pt>
                <c:pt idx="2976">
                  <c:v>37040.0</c:v>
                </c:pt>
                <c:pt idx="2977">
                  <c:v>37041.0</c:v>
                </c:pt>
                <c:pt idx="2978">
                  <c:v>37042.0</c:v>
                </c:pt>
                <c:pt idx="2979">
                  <c:v>37043.0</c:v>
                </c:pt>
                <c:pt idx="2980">
                  <c:v>37046.0</c:v>
                </c:pt>
                <c:pt idx="2981">
                  <c:v>37047.0</c:v>
                </c:pt>
                <c:pt idx="2982">
                  <c:v>37048.0</c:v>
                </c:pt>
                <c:pt idx="2983">
                  <c:v>37049.0</c:v>
                </c:pt>
                <c:pt idx="2984">
                  <c:v>37050.0</c:v>
                </c:pt>
                <c:pt idx="2985">
                  <c:v>37053.0</c:v>
                </c:pt>
                <c:pt idx="2986">
                  <c:v>37054.0</c:v>
                </c:pt>
                <c:pt idx="2987">
                  <c:v>37055.0</c:v>
                </c:pt>
                <c:pt idx="2988">
                  <c:v>37056.0</c:v>
                </c:pt>
                <c:pt idx="2989">
                  <c:v>37057.0</c:v>
                </c:pt>
                <c:pt idx="2990">
                  <c:v>37060.0</c:v>
                </c:pt>
                <c:pt idx="2991">
                  <c:v>37061.0</c:v>
                </c:pt>
                <c:pt idx="2992">
                  <c:v>37062.0</c:v>
                </c:pt>
                <c:pt idx="2993">
                  <c:v>37063.0</c:v>
                </c:pt>
                <c:pt idx="2994">
                  <c:v>37064.0</c:v>
                </c:pt>
                <c:pt idx="2995">
                  <c:v>37067.0</c:v>
                </c:pt>
                <c:pt idx="2996">
                  <c:v>37068.0</c:v>
                </c:pt>
                <c:pt idx="2997">
                  <c:v>37069.0</c:v>
                </c:pt>
                <c:pt idx="2998">
                  <c:v>37070.0</c:v>
                </c:pt>
                <c:pt idx="2999">
                  <c:v>37071.0</c:v>
                </c:pt>
                <c:pt idx="3000">
                  <c:v>37074.0</c:v>
                </c:pt>
                <c:pt idx="3001">
                  <c:v>37075.0</c:v>
                </c:pt>
                <c:pt idx="3002">
                  <c:v>37076.0</c:v>
                </c:pt>
                <c:pt idx="3003">
                  <c:v>37077.0</c:v>
                </c:pt>
                <c:pt idx="3004">
                  <c:v>37078.0</c:v>
                </c:pt>
                <c:pt idx="3005">
                  <c:v>37081.0</c:v>
                </c:pt>
                <c:pt idx="3006">
                  <c:v>37082.0</c:v>
                </c:pt>
                <c:pt idx="3007">
                  <c:v>37083.0</c:v>
                </c:pt>
                <c:pt idx="3008">
                  <c:v>37084.0</c:v>
                </c:pt>
                <c:pt idx="3009">
                  <c:v>37085.0</c:v>
                </c:pt>
                <c:pt idx="3010">
                  <c:v>37088.0</c:v>
                </c:pt>
                <c:pt idx="3011">
                  <c:v>37089.0</c:v>
                </c:pt>
                <c:pt idx="3012">
                  <c:v>37090.0</c:v>
                </c:pt>
                <c:pt idx="3013">
                  <c:v>37091.0</c:v>
                </c:pt>
                <c:pt idx="3014">
                  <c:v>37092.0</c:v>
                </c:pt>
                <c:pt idx="3015">
                  <c:v>37095.0</c:v>
                </c:pt>
                <c:pt idx="3016">
                  <c:v>37096.0</c:v>
                </c:pt>
                <c:pt idx="3017">
                  <c:v>37097.0</c:v>
                </c:pt>
                <c:pt idx="3018">
                  <c:v>37098.0</c:v>
                </c:pt>
                <c:pt idx="3019">
                  <c:v>37099.0</c:v>
                </c:pt>
                <c:pt idx="3020">
                  <c:v>37102.0</c:v>
                </c:pt>
                <c:pt idx="3021">
                  <c:v>37103.0</c:v>
                </c:pt>
                <c:pt idx="3022">
                  <c:v>37104.0</c:v>
                </c:pt>
                <c:pt idx="3023">
                  <c:v>37105.0</c:v>
                </c:pt>
                <c:pt idx="3024">
                  <c:v>37106.0</c:v>
                </c:pt>
                <c:pt idx="3025">
                  <c:v>37109.0</c:v>
                </c:pt>
                <c:pt idx="3026">
                  <c:v>37110.0</c:v>
                </c:pt>
                <c:pt idx="3027">
                  <c:v>37111.0</c:v>
                </c:pt>
                <c:pt idx="3028">
                  <c:v>37112.0</c:v>
                </c:pt>
                <c:pt idx="3029">
                  <c:v>37113.0</c:v>
                </c:pt>
                <c:pt idx="3030">
                  <c:v>37116.0</c:v>
                </c:pt>
                <c:pt idx="3031">
                  <c:v>37117.0</c:v>
                </c:pt>
                <c:pt idx="3032">
                  <c:v>37118.0</c:v>
                </c:pt>
                <c:pt idx="3033">
                  <c:v>37119.0</c:v>
                </c:pt>
                <c:pt idx="3034">
                  <c:v>37120.0</c:v>
                </c:pt>
                <c:pt idx="3035">
                  <c:v>37123.0</c:v>
                </c:pt>
                <c:pt idx="3036">
                  <c:v>37124.0</c:v>
                </c:pt>
                <c:pt idx="3037">
                  <c:v>37125.0</c:v>
                </c:pt>
                <c:pt idx="3038">
                  <c:v>37126.0</c:v>
                </c:pt>
                <c:pt idx="3039">
                  <c:v>37127.0</c:v>
                </c:pt>
                <c:pt idx="3040">
                  <c:v>37130.0</c:v>
                </c:pt>
                <c:pt idx="3041">
                  <c:v>37131.0</c:v>
                </c:pt>
                <c:pt idx="3042">
                  <c:v>37132.0</c:v>
                </c:pt>
                <c:pt idx="3043">
                  <c:v>37133.0</c:v>
                </c:pt>
                <c:pt idx="3044">
                  <c:v>37134.0</c:v>
                </c:pt>
                <c:pt idx="3045">
                  <c:v>37137.0</c:v>
                </c:pt>
                <c:pt idx="3046">
                  <c:v>37138.0</c:v>
                </c:pt>
                <c:pt idx="3047">
                  <c:v>37139.0</c:v>
                </c:pt>
                <c:pt idx="3048">
                  <c:v>37140.0</c:v>
                </c:pt>
                <c:pt idx="3049">
                  <c:v>37141.0</c:v>
                </c:pt>
                <c:pt idx="3050">
                  <c:v>37144.0</c:v>
                </c:pt>
                <c:pt idx="3051">
                  <c:v>37145.0</c:v>
                </c:pt>
                <c:pt idx="3052">
                  <c:v>37146.0</c:v>
                </c:pt>
                <c:pt idx="3053">
                  <c:v>37147.0</c:v>
                </c:pt>
                <c:pt idx="3054">
                  <c:v>37148.0</c:v>
                </c:pt>
                <c:pt idx="3055">
                  <c:v>37151.0</c:v>
                </c:pt>
                <c:pt idx="3056">
                  <c:v>37152.0</c:v>
                </c:pt>
                <c:pt idx="3057">
                  <c:v>37153.0</c:v>
                </c:pt>
                <c:pt idx="3058">
                  <c:v>37154.0</c:v>
                </c:pt>
                <c:pt idx="3059">
                  <c:v>37155.0</c:v>
                </c:pt>
                <c:pt idx="3060">
                  <c:v>37158.0</c:v>
                </c:pt>
                <c:pt idx="3061">
                  <c:v>37159.0</c:v>
                </c:pt>
                <c:pt idx="3062">
                  <c:v>37160.0</c:v>
                </c:pt>
                <c:pt idx="3063">
                  <c:v>37161.0</c:v>
                </c:pt>
                <c:pt idx="3064">
                  <c:v>37162.0</c:v>
                </c:pt>
                <c:pt idx="3065">
                  <c:v>37165.0</c:v>
                </c:pt>
                <c:pt idx="3066">
                  <c:v>37166.0</c:v>
                </c:pt>
                <c:pt idx="3067">
                  <c:v>37167.0</c:v>
                </c:pt>
                <c:pt idx="3068">
                  <c:v>37168.0</c:v>
                </c:pt>
                <c:pt idx="3069">
                  <c:v>37169.0</c:v>
                </c:pt>
                <c:pt idx="3070">
                  <c:v>37172.0</c:v>
                </c:pt>
                <c:pt idx="3071">
                  <c:v>37173.0</c:v>
                </c:pt>
                <c:pt idx="3072">
                  <c:v>37174.0</c:v>
                </c:pt>
                <c:pt idx="3073">
                  <c:v>37175.0</c:v>
                </c:pt>
                <c:pt idx="3074">
                  <c:v>37176.0</c:v>
                </c:pt>
                <c:pt idx="3075">
                  <c:v>37179.0</c:v>
                </c:pt>
                <c:pt idx="3076">
                  <c:v>37180.0</c:v>
                </c:pt>
                <c:pt idx="3077">
                  <c:v>37181.0</c:v>
                </c:pt>
                <c:pt idx="3078">
                  <c:v>37182.0</c:v>
                </c:pt>
                <c:pt idx="3079">
                  <c:v>37183.0</c:v>
                </c:pt>
                <c:pt idx="3080">
                  <c:v>37186.0</c:v>
                </c:pt>
                <c:pt idx="3081">
                  <c:v>37187.0</c:v>
                </c:pt>
                <c:pt idx="3082">
                  <c:v>37188.0</c:v>
                </c:pt>
                <c:pt idx="3083">
                  <c:v>37189.0</c:v>
                </c:pt>
                <c:pt idx="3084">
                  <c:v>37190.0</c:v>
                </c:pt>
                <c:pt idx="3085">
                  <c:v>37193.0</c:v>
                </c:pt>
                <c:pt idx="3086">
                  <c:v>37194.0</c:v>
                </c:pt>
                <c:pt idx="3087">
                  <c:v>37195.0</c:v>
                </c:pt>
                <c:pt idx="3088">
                  <c:v>37196.0</c:v>
                </c:pt>
                <c:pt idx="3089">
                  <c:v>37197.0</c:v>
                </c:pt>
                <c:pt idx="3090">
                  <c:v>37200.0</c:v>
                </c:pt>
                <c:pt idx="3091">
                  <c:v>37201.0</c:v>
                </c:pt>
                <c:pt idx="3092">
                  <c:v>37202.0</c:v>
                </c:pt>
                <c:pt idx="3093">
                  <c:v>37203.0</c:v>
                </c:pt>
                <c:pt idx="3094">
                  <c:v>37204.0</c:v>
                </c:pt>
                <c:pt idx="3095">
                  <c:v>37207.0</c:v>
                </c:pt>
                <c:pt idx="3096">
                  <c:v>37208.0</c:v>
                </c:pt>
                <c:pt idx="3097">
                  <c:v>37209.0</c:v>
                </c:pt>
                <c:pt idx="3098">
                  <c:v>37210.0</c:v>
                </c:pt>
                <c:pt idx="3099">
                  <c:v>37211.0</c:v>
                </c:pt>
                <c:pt idx="3100">
                  <c:v>37214.0</c:v>
                </c:pt>
                <c:pt idx="3101">
                  <c:v>37215.0</c:v>
                </c:pt>
                <c:pt idx="3102">
                  <c:v>37216.0</c:v>
                </c:pt>
                <c:pt idx="3103">
                  <c:v>37217.0</c:v>
                </c:pt>
                <c:pt idx="3104">
                  <c:v>37218.0</c:v>
                </c:pt>
                <c:pt idx="3105">
                  <c:v>37221.0</c:v>
                </c:pt>
                <c:pt idx="3106">
                  <c:v>37222.0</c:v>
                </c:pt>
                <c:pt idx="3107">
                  <c:v>37223.0</c:v>
                </c:pt>
                <c:pt idx="3108">
                  <c:v>37224.0</c:v>
                </c:pt>
                <c:pt idx="3109">
                  <c:v>37225.0</c:v>
                </c:pt>
                <c:pt idx="3110">
                  <c:v>37228.0</c:v>
                </c:pt>
                <c:pt idx="3111">
                  <c:v>37229.0</c:v>
                </c:pt>
                <c:pt idx="3112">
                  <c:v>37230.0</c:v>
                </c:pt>
                <c:pt idx="3113">
                  <c:v>37231.0</c:v>
                </c:pt>
                <c:pt idx="3114">
                  <c:v>37232.0</c:v>
                </c:pt>
                <c:pt idx="3115">
                  <c:v>37235.0</c:v>
                </c:pt>
                <c:pt idx="3116">
                  <c:v>37236.0</c:v>
                </c:pt>
                <c:pt idx="3117">
                  <c:v>37237.0</c:v>
                </c:pt>
                <c:pt idx="3118">
                  <c:v>37238.0</c:v>
                </c:pt>
                <c:pt idx="3119">
                  <c:v>37239.0</c:v>
                </c:pt>
                <c:pt idx="3120">
                  <c:v>37242.0</c:v>
                </c:pt>
                <c:pt idx="3121">
                  <c:v>37243.0</c:v>
                </c:pt>
                <c:pt idx="3122">
                  <c:v>37244.0</c:v>
                </c:pt>
                <c:pt idx="3123">
                  <c:v>37245.0</c:v>
                </c:pt>
                <c:pt idx="3124">
                  <c:v>37246.0</c:v>
                </c:pt>
                <c:pt idx="3125">
                  <c:v>37249.0</c:v>
                </c:pt>
                <c:pt idx="3126">
                  <c:v>37250.0</c:v>
                </c:pt>
                <c:pt idx="3127">
                  <c:v>37251.0</c:v>
                </c:pt>
                <c:pt idx="3128">
                  <c:v>37252.0</c:v>
                </c:pt>
                <c:pt idx="3129">
                  <c:v>37253.0</c:v>
                </c:pt>
                <c:pt idx="3130">
                  <c:v>37256.0</c:v>
                </c:pt>
                <c:pt idx="3131">
                  <c:v>37257.0</c:v>
                </c:pt>
                <c:pt idx="3132">
                  <c:v>37258.0</c:v>
                </c:pt>
                <c:pt idx="3133">
                  <c:v>37259.0</c:v>
                </c:pt>
                <c:pt idx="3134">
                  <c:v>37260.0</c:v>
                </c:pt>
                <c:pt idx="3135">
                  <c:v>37263.0</c:v>
                </c:pt>
                <c:pt idx="3136">
                  <c:v>37264.0</c:v>
                </c:pt>
                <c:pt idx="3137">
                  <c:v>37265.0</c:v>
                </c:pt>
                <c:pt idx="3138">
                  <c:v>37266.0</c:v>
                </c:pt>
                <c:pt idx="3139">
                  <c:v>37267.0</c:v>
                </c:pt>
                <c:pt idx="3140">
                  <c:v>37270.0</c:v>
                </c:pt>
                <c:pt idx="3141">
                  <c:v>37271.0</c:v>
                </c:pt>
                <c:pt idx="3142">
                  <c:v>37272.0</c:v>
                </c:pt>
                <c:pt idx="3143">
                  <c:v>37273.0</c:v>
                </c:pt>
                <c:pt idx="3144">
                  <c:v>37274.0</c:v>
                </c:pt>
                <c:pt idx="3145">
                  <c:v>37277.0</c:v>
                </c:pt>
                <c:pt idx="3146">
                  <c:v>37278.0</c:v>
                </c:pt>
                <c:pt idx="3147">
                  <c:v>37279.0</c:v>
                </c:pt>
                <c:pt idx="3148">
                  <c:v>37280.0</c:v>
                </c:pt>
                <c:pt idx="3149">
                  <c:v>37281.0</c:v>
                </c:pt>
                <c:pt idx="3150">
                  <c:v>37284.0</c:v>
                </c:pt>
                <c:pt idx="3151">
                  <c:v>37285.0</c:v>
                </c:pt>
                <c:pt idx="3152">
                  <c:v>37286.0</c:v>
                </c:pt>
                <c:pt idx="3153">
                  <c:v>37287.0</c:v>
                </c:pt>
                <c:pt idx="3154">
                  <c:v>37288.0</c:v>
                </c:pt>
                <c:pt idx="3155">
                  <c:v>37291.0</c:v>
                </c:pt>
                <c:pt idx="3156">
                  <c:v>37292.0</c:v>
                </c:pt>
                <c:pt idx="3157">
                  <c:v>37293.0</c:v>
                </c:pt>
                <c:pt idx="3158">
                  <c:v>37294.0</c:v>
                </c:pt>
                <c:pt idx="3159">
                  <c:v>37295.0</c:v>
                </c:pt>
                <c:pt idx="3160">
                  <c:v>37298.0</c:v>
                </c:pt>
                <c:pt idx="3161">
                  <c:v>37299.0</c:v>
                </c:pt>
                <c:pt idx="3162">
                  <c:v>37300.0</c:v>
                </c:pt>
                <c:pt idx="3163">
                  <c:v>37301.0</c:v>
                </c:pt>
                <c:pt idx="3164">
                  <c:v>37302.0</c:v>
                </c:pt>
                <c:pt idx="3165">
                  <c:v>37305.0</c:v>
                </c:pt>
                <c:pt idx="3166">
                  <c:v>37306.0</c:v>
                </c:pt>
                <c:pt idx="3167">
                  <c:v>37307.0</c:v>
                </c:pt>
                <c:pt idx="3168">
                  <c:v>37308.0</c:v>
                </c:pt>
                <c:pt idx="3169">
                  <c:v>37309.0</c:v>
                </c:pt>
                <c:pt idx="3170">
                  <c:v>37312.0</c:v>
                </c:pt>
                <c:pt idx="3171">
                  <c:v>37313.0</c:v>
                </c:pt>
                <c:pt idx="3172">
                  <c:v>37314.0</c:v>
                </c:pt>
                <c:pt idx="3173">
                  <c:v>37315.0</c:v>
                </c:pt>
                <c:pt idx="3174">
                  <c:v>37316.0</c:v>
                </c:pt>
                <c:pt idx="3175">
                  <c:v>37319.0</c:v>
                </c:pt>
                <c:pt idx="3176">
                  <c:v>37320.0</c:v>
                </c:pt>
                <c:pt idx="3177">
                  <c:v>37321.0</c:v>
                </c:pt>
                <c:pt idx="3178">
                  <c:v>37322.0</c:v>
                </c:pt>
                <c:pt idx="3179">
                  <c:v>37323.0</c:v>
                </c:pt>
                <c:pt idx="3180">
                  <c:v>37326.0</c:v>
                </c:pt>
                <c:pt idx="3181">
                  <c:v>37327.0</c:v>
                </c:pt>
                <c:pt idx="3182">
                  <c:v>37328.0</c:v>
                </c:pt>
                <c:pt idx="3183">
                  <c:v>37329.0</c:v>
                </c:pt>
                <c:pt idx="3184">
                  <c:v>37330.0</c:v>
                </c:pt>
                <c:pt idx="3185">
                  <c:v>37333.0</c:v>
                </c:pt>
                <c:pt idx="3186">
                  <c:v>37334.0</c:v>
                </c:pt>
                <c:pt idx="3187">
                  <c:v>37335.0</c:v>
                </c:pt>
                <c:pt idx="3188">
                  <c:v>37336.0</c:v>
                </c:pt>
                <c:pt idx="3189">
                  <c:v>37337.0</c:v>
                </c:pt>
                <c:pt idx="3190">
                  <c:v>37340.0</c:v>
                </c:pt>
                <c:pt idx="3191">
                  <c:v>37341.0</c:v>
                </c:pt>
                <c:pt idx="3192">
                  <c:v>37342.0</c:v>
                </c:pt>
                <c:pt idx="3193">
                  <c:v>37343.0</c:v>
                </c:pt>
                <c:pt idx="3194">
                  <c:v>37344.0</c:v>
                </c:pt>
                <c:pt idx="3195">
                  <c:v>37347.0</c:v>
                </c:pt>
                <c:pt idx="3196">
                  <c:v>37348.0</c:v>
                </c:pt>
                <c:pt idx="3197">
                  <c:v>37349.0</c:v>
                </c:pt>
                <c:pt idx="3198">
                  <c:v>37350.0</c:v>
                </c:pt>
                <c:pt idx="3199">
                  <c:v>37351.0</c:v>
                </c:pt>
                <c:pt idx="3200">
                  <c:v>37354.0</c:v>
                </c:pt>
                <c:pt idx="3201">
                  <c:v>37355.0</c:v>
                </c:pt>
                <c:pt idx="3202">
                  <c:v>37356.0</c:v>
                </c:pt>
                <c:pt idx="3203">
                  <c:v>37357.0</c:v>
                </c:pt>
                <c:pt idx="3204">
                  <c:v>37358.0</c:v>
                </c:pt>
                <c:pt idx="3205">
                  <c:v>37361.0</c:v>
                </c:pt>
                <c:pt idx="3206">
                  <c:v>37362.0</c:v>
                </c:pt>
                <c:pt idx="3207">
                  <c:v>37363.0</c:v>
                </c:pt>
                <c:pt idx="3208">
                  <c:v>37364.0</c:v>
                </c:pt>
                <c:pt idx="3209">
                  <c:v>37365.0</c:v>
                </c:pt>
                <c:pt idx="3210">
                  <c:v>37368.0</c:v>
                </c:pt>
                <c:pt idx="3211">
                  <c:v>37369.0</c:v>
                </c:pt>
                <c:pt idx="3212">
                  <c:v>37370.0</c:v>
                </c:pt>
                <c:pt idx="3213">
                  <c:v>37371.0</c:v>
                </c:pt>
                <c:pt idx="3214">
                  <c:v>37372.0</c:v>
                </c:pt>
                <c:pt idx="3215">
                  <c:v>37375.0</c:v>
                </c:pt>
                <c:pt idx="3216">
                  <c:v>37376.0</c:v>
                </c:pt>
                <c:pt idx="3217">
                  <c:v>37377.0</c:v>
                </c:pt>
                <c:pt idx="3218">
                  <c:v>37378.0</c:v>
                </c:pt>
                <c:pt idx="3219">
                  <c:v>37379.0</c:v>
                </c:pt>
                <c:pt idx="3220">
                  <c:v>37382.0</c:v>
                </c:pt>
                <c:pt idx="3221">
                  <c:v>37383.0</c:v>
                </c:pt>
                <c:pt idx="3222">
                  <c:v>37384.0</c:v>
                </c:pt>
                <c:pt idx="3223">
                  <c:v>37385.0</c:v>
                </c:pt>
                <c:pt idx="3224">
                  <c:v>37386.0</c:v>
                </c:pt>
                <c:pt idx="3225">
                  <c:v>37389.0</c:v>
                </c:pt>
                <c:pt idx="3226">
                  <c:v>37390.0</c:v>
                </c:pt>
                <c:pt idx="3227">
                  <c:v>37391.0</c:v>
                </c:pt>
                <c:pt idx="3228">
                  <c:v>37392.0</c:v>
                </c:pt>
                <c:pt idx="3229">
                  <c:v>37393.0</c:v>
                </c:pt>
                <c:pt idx="3230">
                  <c:v>37396.0</c:v>
                </c:pt>
                <c:pt idx="3231">
                  <c:v>37397.0</c:v>
                </c:pt>
                <c:pt idx="3232">
                  <c:v>37398.0</c:v>
                </c:pt>
                <c:pt idx="3233">
                  <c:v>37399.0</c:v>
                </c:pt>
                <c:pt idx="3234">
                  <c:v>37400.0</c:v>
                </c:pt>
                <c:pt idx="3235">
                  <c:v>37403.0</c:v>
                </c:pt>
                <c:pt idx="3236">
                  <c:v>37404.0</c:v>
                </c:pt>
                <c:pt idx="3237">
                  <c:v>37405.0</c:v>
                </c:pt>
                <c:pt idx="3238">
                  <c:v>37406.0</c:v>
                </c:pt>
                <c:pt idx="3239">
                  <c:v>37407.0</c:v>
                </c:pt>
                <c:pt idx="3240">
                  <c:v>37410.0</c:v>
                </c:pt>
                <c:pt idx="3241">
                  <c:v>37411.0</c:v>
                </c:pt>
                <c:pt idx="3242">
                  <c:v>37412.0</c:v>
                </c:pt>
                <c:pt idx="3243">
                  <c:v>37413.0</c:v>
                </c:pt>
                <c:pt idx="3244">
                  <c:v>37414.0</c:v>
                </c:pt>
                <c:pt idx="3245">
                  <c:v>37417.0</c:v>
                </c:pt>
                <c:pt idx="3246">
                  <c:v>37418.0</c:v>
                </c:pt>
                <c:pt idx="3247">
                  <c:v>37419.0</c:v>
                </c:pt>
                <c:pt idx="3248">
                  <c:v>37420.0</c:v>
                </c:pt>
                <c:pt idx="3249">
                  <c:v>37421.0</c:v>
                </c:pt>
                <c:pt idx="3250">
                  <c:v>37424.0</c:v>
                </c:pt>
                <c:pt idx="3251">
                  <c:v>37425.0</c:v>
                </c:pt>
                <c:pt idx="3252">
                  <c:v>37426.0</c:v>
                </c:pt>
                <c:pt idx="3253">
                  <c:v>37427.0</c:v>
                </c:pt>
                <c:pt idx="3254">
                  <c:v>37428.0</c:v>
                </c:pt>
                <c:pt idx="3255">
                  <c:v>37431.0</c:v>
                </c:pt>
                <c:pt idx="3256">
                  <c:v>37432.0</c:v>
                </c:pt>
                <c:pt idx="3257">
                  <c:v>37433.0</c:v>
                </c:pt>
                <c:pt idx="3258">
                  <c:v>37434.0</c:v>
                </c:pt>
                <c:pt idx="3259">
                  <c:v>37435.0</c:v>
                </c:pt>
                <c:pt idx="3260">
                  <c:v>37438.0</c:v>
                </c:pt>
                <c:pt idx="3261">
                  <c:v>37439.0</c:v>
                </c:pt>
                <c:pt idx="3262">
                  <c:v>37440.0</c:v>
                </c:pt>
                <c:pt idx="3263">
                  <c:v>37441.0</c:v>
                </c:pt>
                <c:pt idx="3264">
                  <c:v>37442.0</c:v>
                </c:pt>
                <c:pt idx="3265">
                  <c:v>37445.0</c:v>
                </c:pt>
                <c:pt idx="3266">
                  <c:v>37446.0</c:v>
                </c:pt>
                <c:pt idx="3267">
                  <c:v>37447.0</c:v>
                </c:pt>
                <c:pt idx="3268">
                  <c:v>37448.0</c:v>
                </c:pt>
                <c:pt idx="3269">
                  <c:v>37449.0</c:v>
                </c:pt>
                <c:pt idx="3270">
                  <c:v>37452.0</c:v>
                </c:pt>
                <c:pt idx="3271">
                  <c:v>37453.0</c:v>
                </c:pt>
                <c:pt idx="3272">
                  <c:v>37454.0</c:v>
                </c:pt>
                <c:pt idx="3273">
                  <c:v>37455.0</c:v>
                </c:pt>
                <c:pt idx="3274">
                  <c:v>37456.0</c:v>
                </c:pt>
                <c:pt idx="3275">
                  <c:v>37459.0</c:v>
                </c:pt>
                <c:pt idx="3276">
                  <c:v>37460.0</c:v>
                </c:pt>
                <c:pt idx="3277">
                  <c:v>37461.0</c:v>
                </c:pt>
                <c:pt idx="3278">
                  <c:v>37462.0</c:v>
                </c:pt>
                <c:pt idx="3279">
                  <c:v>37463.0</c:v>
                </c:pt>
                <c:pt idx="3280">
                  <c:v>37466.0</c:v>
                </c:pt>
                <c:pt idx="3281">
                  <c:v>37467.0</c:v>
                </c:pt>
                <c:pt idx="3282">
                  <c:v>37468.0</c:v>
                </c:pt>
                <c:pt idx="3283">
                  <c:v>37469.0</c:v>
                </c:pt>
                <c:pt idx="3284">
                  <c:v>37470.0</c:v>
                </c:pt>
                <c:pt idx="3285">
                  <c:v>37473.0</c:v>
                </c:pt>
                <c:pt idx="3286">
                  <c:v>37474.0</c:v>
                </c:pt>
                <c:pt idx="3287">
                  <c:v>37475.0</c:v>
                </c:pt>
                <c:pt idx="3288">
                  <c:v>37476.0</c:v>
                </c:pt>
                <c:pt idx="3289">
                  <c:v>37477.0</c:v>
                </c:pt>
                <c:pt idx="3290">
                  <c:v>37480.0</c:v>
                </c:pt>
                <c:pt idx="3291">
                  <c:v>37481.0</c:v>
                </c:pt>
                <c:pt idx="3292">
                  <c:v>37482.0</c:v>
                </c:pt>
                <c:pt idx="3293">
                  <c:v>37483.0</c:v>
                </c:pt>
                <c:pt idx="3294">
                  <c:v>37484.0</c:v>
                </c:pt>
                <c:pt idx="3295">
                  <c:v>37487.0</c:v>
                </c:pt>
                <c:pt idx="3296">
                  <c:v>37488.0</c:v>
                </c:pt>
                <c:pt idx="3297">
                  <c:v>37489.0</c:v>
                </c:pt>
                <c:pt idx="3298">
                  <c:v>37490.0</c:v>
                </c:pt>
                <c:pt idx="3299">
                  <c:v>37491.0</c:v>
                </c:pt>
                <c:pt idx="3300">
                  <c:v>37494.0</c:v>
                </c:pt>
                <c:pt idx="3301">
                  <c:v>37495.0</c:v>
                </c:pt>
                <c:pt idx="3302">
                  <c:v>37496.0</c:v>
                </c:pt>
                <c:pt idx="3303">
                  <c:v>37497.0</c:v>
                </c:pt>
                <c:pt idx="3304">
                  <c:v>37498.0</c:v>
                </c:pt>
                <c:pt idx="3305">
                  <c:v>37501.0</c:v>
                </c:pt>
                <c:pt idx="3306">
                  <c:v>37502.0</c:v>
                </c:pt>
                <c:pt idx="3307">
                  <c:v>37503.0</c:v>
                </c:pt>
                <c:pt idx="3308">
                  <c:v>37504.0</c:v>
                </c:pt>
                <c:pt idx="3309">
                  <c:v>37505.0</c:v>
                </c:pt>
                <c:pt idx="3310">
                  <c:v>37508.0</c:v>
                </c:pt>
                <c:pt idx="3311">
                  <c:v>37509.0</c:v>
                </c:pt>
                <c:pt idx="3312">
                  <c:v>37510.0</c:v>
                </c:pt>
                <c:pt idx="3313">
                  <c:v>37511.0</c:v>
                </c:pt>
                <c:pt idx="3314">
                  <c:v>37512.0</c:v>
                </c:pt>
                <c:pt idx="3315">
                  <c:v>37515.0</c:v>
                </c:pt>
                <c:pt idx="3316">
                  <c:v>37516.0</c:v>
                </c:pt>
                <c:pt idx="3317">
                  <c:v>37517.0</c:v>
                </c:pt>
                <c:pt idx="3318">
                  <c:v>37518.0</c:v>
                </c:pt>
                <c:pt idx="3319">
                  <c:v>37519.0</c:v>
                </c:pt>
                <c:pt idx="3320">
                  <c:v>37522.0</c:v>
                </c:pt>
                <c:pt idx="3321">
                  <c:v>37523.0</c:v>
                </c:pt>
                <c:pt idx="3322">
                  <c:v>37524.0</c:v>
                </c:pt>
                <c:pt idx="3323">
                  <c:v>37525.0</c:v>
                </c:pt>
                <c:pt idx="3324">
                  <c:v>37526.0</c:v>
                </c:pt>
                <c:pt idx="3325">
                  <c:v>37529.0</c:v>
                </c:pt>
                <c:pt idx="3326">
                  <c:v>37530.0</c:v>
                </c:pt>
                <c:pt idx="3327">
                  <c:v>37531.0</c:v>
                </c:pt>
                <c:pt idx="3328">
                  <c:v>37532.0</c:v>
                </c:pt>
                <c:pt idx="3329">
                  <c:v>37533.0</c:v>
                </c:pt>
                <c:pt idx="3330">
                  <c:v>37536.0</c:v>
                </c:pt>
                <c:pt idx="3331">
                  <c:v>37537.0</c:v>
                </c:pt>
                <c:pt idx="3332">
                  <c:v>37538.0</c:v>
                </c:pt>
                <c:pt idx="3333">
                  <c:v>37539.0</c:v>
                </c:pt>
                <c:pt idx="3334">
                  <c:v>37540.0</c:v>
                </c:pt>
                <c:pt idx="3335">
                  <c:v>37543.0</c:v>
                </c:pt>
                <c:pt idx="3336">
                  <c:v>37544.0</c:v>
                </c:pt>
                <c:pt idx="3337">
                  <c:v>37545.0</c:v>
                </c:pt>
                <c:pt idx="3338">
                  <c:v>37546.0</c:v>
                </c:pt>
                <c:pt idx="3339">
                  <c:v>37547.0</c:v>
                </c:pt>
                <c:pt idx="3340">
                  <c:v>37550.0</c:v>
                </c:pt>
                <c:pt idx="3341">
                  <c:v>37551.0</c:v>
                </c:pt>
                <c:pt idx="3342">
                  <c:v>37552.0</c:v>
                </c:pt>
                <c:pt idx="3343">
                  <c:v>37553.0</c:v>
                </c:pt>
                <c:pt idx="3344">
                  <c:v>37554.0</c:v>
                </c:pt>
                <c:pt idx="3345">
                  <c:v>37557.0</c:v>
                </c:pt>
                <c:pt idx="3346">
                  <c:v>37558.0</c:v>
                </c:pt>
                <c:pt idx="3347">
                  <c:v>37559.0</c:v>
                </c:pt>
                <c:pt idx="3348">
                  <c:v>37560.0</c:v>
                </c:pt>
                <c:pt idx="3349">
                  <c:v>37561.0</c:v>
                </c:pt>
                <c:pt idx="3350">
                  <c:v>37564.0</c:v>
                </c:pt>
                <c:pt idx="3351">
                  <c:v>37565.0</c:v>
                </c:pt>
                <c:pt idx="3352">
                  <c:v>37566.0</c:v>
                </c:pt>
                <c:pt idx="3353">
                  <c:v>37567.0</c:v>
                </c:pt>
                <c:pt idx="3354">
                  <c:v>37568.0</c:v>
                </c:pt>
                <c:pt idx="3355">
                  <c:v>37571.0</c:v>
                </c:pt>
                <c:pt idx="3356">
                  <c:v>37572.0</c:v>
                </c:pt>
                <c:pt idx="3357">
                  <c:v>37573.0</c:v>
                </c:pt>
                <c:pt idx="3358">
                  <c:v>37574.0</c:v>
                </c:pt>
                <c:pt idx="3359">
                  <c:v>37575.0</c:v>
                </c:pt>
                <c:pt idx="3360">
                  <c:v>37578.0</c:v>
                </c:pt>
                <c:pt idx="3361">
                  <c:v>37579.0</c:v>
                </c:pt>
                <c:pt idx="3362">
                  <c:v>37580.0</c:v>
                </c:pt>
                <c:pt idx="3363">
                  <c:v>37581.0</c:v>
                </c:pt>
                <c:pt idx="3364">
                  <c:v>37582.0</c:v>
                </c:pt>
                <c:pt idx="3365">
                  <c:v>37585.0</c:v>
                </c:pt>
                <c:pt idx="3366">
                  <c:v>37586.0</c:v>
                </c:pt>
                <c:pt idx="3367">
                  <c:v>37587.0</c:v>
                </c:pt>
                <c:pt idx="3368">
                  <c:v>37588.0</c:v>
                </c:pt>
                <c:pt idx="3369">
                  <c:v>37589.0</c:v>
                </c:pt>
                <c:pt idx="3370">
                  <c:v>37592.0</c:v>
                </c:pt>
                <c:pt idx="3371">
                  <c:v>37593.0</c:v>
                </c:pt>
                <c:pt idx="3372">
                  <c:v>37594.0</c:v>
                </c:pt>
                <c:pt idx="3373">
                  <c:v>37595.0</c:v>
                </c:pt>
                <c:pt idx="3374">
                  <c:v>37596.0</c:v>
                </c:pt>
                <c:pt idx="3375">
                  <c:v>37599.0</c:v>
                </c:pt>
                <c:pt idx="3376">
                  <c:v>37600.0</c:v>
                </c:pt>
                <c:pt idx="3377">
                  <c:v>37601.0</c:v>
                </c:pt>
                <c:pt idx="3378">
                  <c:v>37602.0</c:v>
                </c:pt>
                <c:pt idx="3379">
                  <c:v>37603.0</c:v>
                </c:pt>
                <c:pt idx="3380">
                  <c:v>37606.0</c:v>
                </c:pt>
                <c:pt idx="3381">
                  <c:v>37607.0</c:v>
                </c:pt>
                <c:pt idx="3382">
                  <c:v>37608.0</c:v>
                </c:pt>
                <c:pt idx="3383">
                  <c:v>37609.0</c:v>
                </c:pt>
                <c:pt idx="3384">
                  <c:v>37610.0</c:v>
                </c:pt>
                <c:pt idx="3385">
                  <c:v>37613.0</c:v>
                </c:pt>
                <c:pt idx="3386">
                  <c:v>37614.0</c:v>
                </c:pt>
                <c:pt idx="3387">
                  <c:v>37615.0</c:v>
                </c:pt>
                <c:pt idx="3388">
                  <c:v>37616.0</c:v>
                </c:pt>
                <c:pt idx="3389">
                  <c:v>37617.0</c:v>
                </c:pt>
                <c:pt idx="3390">
                  <c:v>37620.0</c:v>
                </c:pt>
                <c:pt idx="3391">
                  <c:v>37621.0</c:v>
                </c:pt>
                <c:pt idx="3392">
                  <c:v>37622.0</c:v>
                </c:pt>
                <c:pt idx="3393">
                  <c:v>37623.0</c:v>
                </c:pt>
                <c:pt idx="3394">
                  <c:v>37624.0</c:v>
                </c:pt>
                <c:pt idx="3395">
                  <c:v>37627.0</c:v>
                </c:pt>
                <c:pt idx="3396">
                  <c:v>37628.0</c:v>
                </c:pt>
                <c:pt idx="3397">
                  <c:v>37629.0</c:v>
                </c:pt>
                <c:pt idx="3398">
                  <c:v>37630.0</c:v>
                </c:pt>
                <c:pt idx="3399">
                  <c:v>37631.0</c:v>
                </c:pt>
                <c:pt idx="3400">
                  <c:v>37634.0</c:v>
                </c:pt>
                <c:pt idx="3401">
                  <c:v>37635.0</c:v>
                </c:pt>
                <c:pt idx="3402">
                  <c:v>37636.0</c:v>
                </c:pt>
                <c:pt idx="3403">
                  <c:v>37637.0</c:v>
                </c:pt>
                <c:pt idx="3404">
                  <c:v>37638.0</c:v>
                </c:pt>
                <c:pt idx="3405">
                  <c:v>37641.0</c:v>
                </c:pt>
                <c:pt idx="3406">
                  <c:v>37642.0</c:v>
                </c:pt>
                <c:pt idx="3407">
                  <c:v>37643.0</c:v>
                </c:pt>
                <c:pt idx="3408">
                  <c:v>37644.0</c:v>
                </c:pt>
                <c:pt idx="3409">
                  <c:v>37645.0</c:v>
                </c:pt>
                <c:pt idx="3410">
                  <c:v>37648.0</c:v>
                </c:pt>
                <c:pt idx="3411">
                  <c:v>37649.0</c:v>
                </c:pt>
                <c:pt idx="3412">
                  <c:v>37650.0</c:v>
                </c:pt>
                <c:pt idx="3413">
                  <c:v>37651.0</c:v>
                </c:pt>
                <c:pt idx="3414">
                  <c:v>37652.0</c:v>
                </c:pt>
                <c:pt idx="3415">
                  <c:v>37655.0</c:v>
                </c:pt>
                <c:pt idx="3416">
                  <c:v>37656.0</c:v>
                </c:pt>
                <c:pt idx="3417">
                  <c:v>37657.0</c:v>
                </c:pt>
                <c:pt idx="3418">
                  <c:v>37658.0</c:v>
                </c:pt>
                <c:pt idx="3419">
                  <c:v>37659.0</c:v>
                </c:pt>
                <c:pt idx="3420">
                  <c:v>37662.0</c:v>
                </c:pt>
                <c:pt idx="3421">
                  <c:v>37663.0</c:v>
                </c:pt>
                <c:pt idx="3422">
                  <c:v>37664.0</c:v>
                </c:pt>
                <c:pt idx="3423">
                  <c:v>37665.0</c:v>
                </c:pt>
                <c:pt idx="3424">
                  <c:v>37666.0</c:v>
                </c:pt>
                <c:pt idx="3425">
                  <c:v>37669.0</c:v>
                </c:pt>
                <c:pt idx="3426">
                  <c:v>37670.0</c:v>
                </c:pt>
                <c:pt idx="3427">
                  <c:v>37671.0</c:v>
                </c:pt>
                <c:pt idx="3428">
                  <c:v>37672.0</c:v>
                </c:pt>
                <c:pt idx="3429">
                  <c:v>37673.0</c:v>
                </c:pt>
                <c:pt idx="3430">
                  <c:v>37676.0</c:v>
                </c:pt>
                <c:pt idx="3431">
                  <c:v>37677.0</c:v>
                </c:pt>
                <c:pt idx="3432">
                  <c:v>37678.0</c:v>
                </c:pt>
                <c:pt idx="3433">
                  <c:v>37679.0</c:v>
                </c:pt>
                <c:pt idx="3434">
                  <c:v>37680.0</c:v>
                </c:pt>
                <c:pt idx="3435">
                  <c:v>37683.0</c:v>
                </c:pt>
                <c:pt idx="3436">
                  <c:v>37684.0</c:v>
                </c:pt>
                <c:pt idx="3437">
                  <c:v>37685.0</c:v>
                </c:pt>
                <c:pt idx="3438">
                  <c:v>37686.0</c:v>
                </c:pt>
                <c:pt idx="3439">
                  <c:v>37687.0</c:v>
                </c:pt>
                <c:pt idx="3440">
                  <c:v>37690.0</c:v>
                </c:pt>
                <c:pt idx="3441">
                  <c:v>37691.0</c:v>
                </c:pt>
                <c:pt idx="3442">
                  <c:v>37692.0</c:v>
                </c:pt>
                <c:pt idx="3443">
                  <c:v>37693.0</c:v>
                </c:pt>
                <c:pt idx="3444">
                  <c:v>37694.0</c:v>
                </c:pt>
                <c:pt idx="3445">
                  <c:v>37697.0</c:v>
                </c:pt>
                <c:pt idx="3446">
                  <c:v>37698.0</c:v>
                </c:pt>
                <c:pt idx="3447">
                  <c:v>37699.0</c:v>
                </c:pt>
                <c:pt idx="3448">
                  <c:v>37700.0</c:v>
                </c:pt>
                <c:pt idx="3449">
                  <c:v>37701.0</c:v>
                </c:pt>
                <c:pt idx="3450">
                  <c:v>37704.0</c:v>
                </c:pt>
                <c:pt idx="3451">
                  <c:v>37705.0</c:v>
                </c:pt>
                <c:pt idx="3452">
                  <c:v>37706.0</c:v>
                </c:pt>
                <c:pt idx="3453">
                  <c:v>37707.0</c:v>
                </c:pt>
                <c:pt idx="3454">
                  <c:v>37708.0</c:v>
                </c:pt>
                <c:pt idx="3455">
                  <c:v>37711.0</c:v>
                </c:pt>
                <c:pt idx="3456">
                  <c:v>37712.0</c:v>
                </c:pt>
                <c:pt idx="3457">
                  <c:v>37713.0</c:v>
                </c:pt>
                <c:pt idx="3458">
                  <c:v>37714.0</c:v>
                </c:pt>
                <c:pt idx="3459">
                  <c:v>37715.0</c:v>
                </c:pt>
                <c:pt idx="3460">
                  <c:v>37718.0</c:v>
                </c:pt>
                <c:pt idx="3461">
                  <c:v>37719.0</c:v>
                </c:pt>
                <c:pt idx="3462">
                  <c:v>37720.0</c:v>
                </c:pt>
                <c:pt idx="3463">
                  <c:v>37721.0</c:v>
                </c:pt>
                <c:pt idx="3464">
                  <c:v>37722.0</c:v>
                </c:pt>
                <c:pt idx="3465">
                  <c:v>37725.0</c:v>
                </c:pt>
                <c:pt idx="3466">
                  <c:v>37726.0</c:v>
                </c:pt>
                <c:pt idx="3467">
                  <c:v>37727.0</c:v>
                </c:pt>
                <c:pt idx="3468">
                  <c:v>37728.0</c:v>
                </c:pt>
                <c:pt idx="3469">
                  <c:v>37729.0</c:v>
                </c:pt>
                <c:pt idx="3470">
                  <c:v>37732.0</c:v>
                </c:pt>
                <c:pt idx="3471">
                  <c:v>37733.0</c:v>
                </c:pt>
                <c:pt idx="3472">
                  <c:v>37734.0</c:v>
                </c:pt>
                <c:pt idx="3473">
                  <c:v>37735.0</c:v>
                </c:pt>
                <c:pt idx="3474">
                  <c:v>37736.0</c:v>
                </c:pt>
                <c:pt idx="3475">
                  <c:v>37739.0</c:v>
                </c:pt>
                <c:pt idx="3476">
                  <c:v>37740.0</c:v>
                </c:pt>
                <c:pt idx="3477">
                  <c:v>37741.0</c:v>
                </c:pt>
                <c:pt idx="3478">
                  <c:v>37742.0</c:v>
                </c:pt>
                <c:pt idx="3479">
                  <c:v>37743.0</c:v>
                </c:pt>
                <c:pt idx="3480">
                  <c:v>37746.0</c:v>
                </c:pt>
                <c:pt idx="3481">
                  <c:v>37747.0</c:v>
                </c:pt>
                <c:pt idx="3482">
                  <c:v>37748.0</c:v>
                </c:pt>
                <c:pt idx="3483">
                  <c:v>37749.0</c:v>
                </c:pt>
                <c:pt idx="3484">
                  <c:v>37750.0</c:v>
                </c:pt>
                <c:pt idx="3485">
                  <c:v>37753.0</c:v>
                </c:pt>
                <c:pt idx="3486">
                  <c:v>37754.0</c:v>
                </c:pt>
                <c:pt idx="3487">
                  <c:v>37755.0</c:v>
                </c:pt>
                <c:pt idx="3488">
                  <c:v>37756.0</c:v>
                </c:pt>
                <c:pt idx="3489">
                  <c:v>37757.0</c:v>
                </c:pt>
                <c:pt idx="3490">
                  <c:v>37760.0</c:v>
                </c:pt>
                <c:pt idx="3491">
                  <c:v>37761.0</c:v>
                </c:pt>
                <c:pt idx="3492">
                  <c:v>37762.0</c:v>
                </c:pt>
                <c:pt idx="3493">
                  <c:v>37763.0</c:v>
                </c:pt>
                <c:pt idx="3494">
                  <c:v>37764.0</c:v>
                </c:pt>
                <c:pt idx="3495">
                  <c:v>37767.0</c:v>
                </c:pt>
                <c:pt idx="3496">
                  <c:v>37768.0</c:v>
                </c:pt>
                <c:pt idx="3497">
                  <c:v>37769.0</c:v>
                </c:pt>
                <c:pt idx="3498">
                  <c:v>37770.0</c:v>
                </c:pt>
                <c:pt idx="3499">
                  <c:v>37771.0</c:v>
                </c:pt>
                <c:pt idx="3500">
                  <c:v>37774.0</c:v>
                </c:pt>
                <c:pt idx="3501">
                  <c:v>37775.0</c:v>
                </c:pt>
                <c:pt idx="3502">
                  <c:v>37776.0</c:v>
                </c:pt>
                <c:pt idx="3503">
                  <c:v>37777.0</c:v>
                </c:pt>
                <c:pt idx="3504">
                  <c:v>37778.0</c:v>
                </c:pt>
                <c:pt idx="3505">
                  <c:v>37781.0</c:v>
                </c:pt>
                <c:pt idx="3506">
                  <c:v>37782.0</c:v>
                </c:pt>
                <c:pt idx="3507">
                  <c:v>37783.0</c:v>
                </c:pt>
                <c:pt idx="3508">
                  <c:v>37784.0</c:v>
                </c:pt>
                <c:pt idx="3509">
                  <c:v>37785.0</c:v>
                </c:pt>
                <c:pt idx="3510">
                  <c:v>37788.0</c:v>
                </c:pt>
                <c:pt idx="3511">
                  <c:v>37789.0</c:v>
                </c:pt>
                <c:pt idx="3512">
                  <c:v>37790.0</c:v>
                </c:pt>
                <c:pt idx="3513">
                  <c:v>37791.0</c:v>
                </c:pt>
                <c:pt idx="3514">
                  <c:v>37792.0</c:v>
                </c:pt>
                <c:pt idx="3515">
                  <c:v>37795.0</c:v>
                </c:pt>
                <c:pt idx="3516">
                  <c:v>37796.0</c:v>
                </c:pt>
                <c:pt idx="3517">
                  <c:v>37797.0</c:v>
                </c:pt>
                <c:pt idx="3518">
                  <c:v>37798.0</c:v>
                </c:pt>
                <c:pt idx="3519">
                  <c:v>37799.0</c:v>
                </c:pt>
                <c:pt idx="3520">
                  <c:v>37802.0</c:v>
                </c:pt>
                <c:pt idx="3521">
                  <c:v>37803.0</c:v>
                </c:pt>
                <c:pt idx="3522">
                  <c:v>37804.0</c:v>
                </c:pt>
                <c:pt idx="3523">
                  <c:v>37805.0</c:v>
                </c:pt>
                <c:pt idx="3524">
                  <c:v>37806.0</c:v>
                </c:pt>
                <c:pt idx="3525">
                  <c:v>37809.0</c:v>
                </c:pt>
                <c:pt idx="3526">
                  <c:v>37810.0</c:v>
                </c:pt>
                <c:pt idx="3527">
                  <c:v>37811.0</c:v>
                </c:pt>
                <c:pt idx="3528">
                  <c:v>37812.0</c:v>
                </c:pt>
                <c:pt idx="3529">
                  <c:v>37813.0</c:v>
                </c:pt>
                <c:pt idx="3530">
                  <c:v>37816.0</c:v>
                </c:pt>
                <c:pt idx="3531">
                  <c:v>37817.0</c:v>
                </c:pt>
                <c:pt idx="3532">
                  <c:v>37818.0</c:v>
                </c:pt>
                <c:pt idx="3533">
                  <c:v>37819.0</c:v>
                </c:pt>
                <c:pt idx="3534">
                  <c:v>37820.0</c:v>
                </c:pt>
                <c:pt idx="3535">
                  <c:v>37823.0</c:v>
                </c:pt>
                <c:pt idx="3536">
                  <c:v>37824.0</c:v>
                </c:pt>
                <c:pt idx="3537">
                  <c:v>37825.0</c:v>
                </c:pt>
                <c:pt idx="3538">
                  <c:v>37826.0</c:v>
                </c:pt>
                <c:pt idx="3539">
                  <c:v>37827.0</c:v>
                </c:pt>
                <c:pt idx="3540">
                  <c:v>37830.0</c:v>
                </c:pt>
                <c:pt idx="3541">
                  <c:v>37831.0</c:v>
                </c:pt>
                <c:pt idx="3542">
                  <c:v>37832.0</c:v>
                </c:pt>
                <c:pt idx="3543">
                  <c:v>37833.0</c:v>
                </c:pt>
                <c:pt idx="3544">
                  <c:v>37834.0</c:v>
                </c:pt>
                <c:pt idx="3545">
                  <c:v>37837.0</c:v>
                </c:pt>
                <c:pt idx="3546">
                  <c:v>37838.0</c:v>
                </c:pt>
                <c:pt idx="3547">
                  <c:v>37839.0</c:v>
                </c:pt>
                <c:pt idx="3548">
                  <c:v>37840.0</c:v>
                </c:pt>
                <c:pt idx="3549">
                  <c:v>37841.0</c:v>
                </c:pt>
                <c:pt idx="3550">
                  <c:v>37844.0</c:v>
                </c:pt>
                <c:pt idx="3551">
                  <c:v>37845.0</c:v>
                </c:pt>
                <c:pt idx="3552">
                  <c:v>37846.0</c:v>
                </c:pt>
                <c:pt idx="3553">
                  <c:v>37847.0</c:v>
                </c:pt>
                <c:pt idx="3554">
                  <c:v>37848.0</c:v>
                </c:pt>
                <c:pt idx="3555">
                  <c:v>37851.0</c:v>
                </c:pt>
                <c:pt idx="3556">
                  <c:v>37852.0</c:v>
                </c:pt>
                <c:pt idx="3557">
                  <c:v>37853.0</c:v>
                </c:pt>
                <c:pt idx="3558">
                  <c:v>37854.0</c:v>
                </c:pt>
                <c:pt idx="3559">
                  <c:v>37855.0</c:v>
                </c:pt>
                <c:pt idx="3560">
                  <c:v>37858.0</c:v>
                </c:pt>
                <c:pt idx="3561">
                  <c:v>37859.0</c:v>
                </c:pt>
                <c:pt idx="3562">
                  <c:v>37860.0</c:v>
                </c:pt>
                <c:pt idx="3563">
                  <c:v>37861.0</c:v>
                </c:pt>
                <c:pt idx="3564">
                  <c:v>37862.0</c:v>
                </c:pt>
                <c:pt idx="3565">
                  <c:v>37865.0</c:v>
                </c:pt>
                <c:pt idx="3566">
                  <c:v>37866.0</c:v>
                </c:pt>
                <c:pt idx="3567">
                  <c:v>37867.0</c:v>
                </c:pt>
                <c:pt idx="3568">
                  <c:v>37868.0</c:v>
                </c:pt>
                <c:pt idx="3569">
                  <c:v>37869.0</c:v>
                </c:pt>
                <c:pt idx="3570">
                  <c:v>37872.0</c:v>
                </c:pt>
                <c:pt idx="3571">
                  <c:v>37873.0</c:v>
                </c:pt>
                <c:pt idx="3572">
                  <c:v>37874.0</c:v>
                </c:pt>
                <c:pt idx="3573">
                  <c:v>37875.0</c:v>
                </c:pt>
                <c:pt idx="3574">
                  <c:v>37876.0</c:v>
                </c:pt>
                <c:pt idx="3575">
                  <c:v>37879.0</c:v>
                </c:pt>
                <c:pt idx="3576">
                  <c:v>37880.0</c:v>
                </c:pt>
                <c:pt idx="3577">
                  <c:v>37881.0</c:v>
                </c:pt>
                <c:pt idx="3578">
                  <c:v>37882.0</c:v>
                </c:pt>
                <c:pt idx="3579">
                  <c:v>37883.0</c:v>
                </c:pt>
                <c:pt idx="3580">
                  <c:v>37886.0</c:v>
                </c:pt>
                <c:pt idx="3581">
                  <c:v>37887.0</c:v>
                </c:pt>
                <c:pt idx="3582">
                  <c:v>37888.0</c:v>
                </c:pt>
                <c:pt idx="3583">
                  <c:v>37889.0</c:v>
                </c:pt>
                <c:pt idx="3584">
                  <c:v>37890.0</c:v>
                </c:pt>
                <c:pt idx="3585">
                  <c:v>37893.0</c:v>
                </c:pt>
                <c:pt idx="3586">
                  <c:v>37894.0</c:v>
                </c:pt>
                <c:pt idx="3587">
                  <c:v>37895.0</c:v>
                </c:pt>
                <c:pt idx="3588">
                  <c:v>37896.0</c:v>
                </c:pt>
                <c:pt idx="3589">
                  <c:v>37897.0</c:v>
                </c:pt>
                <c:pt idx="3590">
                  <c:v>37900.0</c:v>
                </c:pt>
                <c:pt idx="3591">
                  <c:v>37901.0</c:v>
                </c:pt>
                <c:pt idx="3592">
                  <c:v>37902.0</c:v>
                </c:pt>
                <c:pt idx="3593">
                  <c:v>37903.0</c:v>
                </c:pt>
                <c:pt idx="3594">
                  <c:v>37904.0</c:v>
                </c:pt>
                <c:pt idx="3595">
                  <c:v>37907.0</c:v>
                </c:pt>
                <c:pt idx="3596">
                  <c:v>37908.0</c:v>
                </c:pt>
                <c:pt idx="3597">
                  <c:v>37909.0</c:v>
                </c:pt>
                <c:pt idx="3598">
                  <c:v>37910.0</c:v>
                </c:pt>
                <c:pt idx="3599">
                  <c:v>37911.0</c:v>
                </c:pt>
                <c:pt idx="3600">
                  <c:v>37914.0</c:v>
                </c:pt>
                <c:pt idx="3601">
                  <c:v>37915.0</c:v>
                </c:pt>
                <c:pt idx="3602">
                  <c:v>37916.0</c:v>
                </c:pt>
                <c:pt idx="3603">
                  <c:v>37917.0</c:v>
                </c:pt>
                <c:pt idx="3604">
                  <c:v>37918.0</c:v>
                </c:pt>
                <c:pt idx="3605">
                  <c:v>37921.0</c:v>
                </c:pt>
                <c:pt idx="3606">
                  <c:v>37922.0</c:v>
                </c:pt>
                <c:pt idx="3607">
                  <c:v>37923.0</c:v>
                </c:pt>
                <c:pt idx="3608">
                  <c:v>37924.0</c:v>
                </c:pt>
                <c:pt idx="3609">
                  <c:v>37925.0</c:v>
                </c:pt>
                <c:pt idx="3610">
                  <c:v>37928.0</c:v>
                </c:pt>
                <c:pt idx="3611">
                  <c:v>37929.0</c:v>
                </c:pt>
                <c:pt idx="3612">
                  <c:v>37930.0</c:v>
                </c:pt>
                <c:pt idx="3613">
                  <c:v>37931.0</c:v>
                </c:pt>
                <c:pt idx="3614">
                  <c:v>37932.0</c:v>
                </c:pt>
                <c:pt idx="3615">
                  <c:v>37935.0</c:v>
                </c:pt>
                <c:pt idx="3616">
                  <c:v>37936.0</c:v>
                </c:pt>
                <c:pt idx="3617">
                  <c:v>37937.0</c:v>
                </c:pt>
                <c:pt idx="3618">
                  <c:v>37938.0</c:v>
                </c:pt>
                <c:pt idx="3619">
                  <c:v>37939.0</c:v>
                </c:pt>
                <c:pt idx="3620">
                  <c:v>37942.0</c:v>
                </c:pt>
                <c:pt idx="3621">
                  <c:v>37943.0</c:v>
                </c:pt>
                <c:pt idx="3622">
                  <c:v>37944.0</c:v>
                </c:pt>
                <c:pt idx="3623">
                  <c:v>37945.0</c:v>
                </c:pt>
                <c:pt idx="3624">
                  <c:v>37946.0</c:v>
                </c:pt>
                <c:pt idx="3625">
                  <c:v>37949.0</c:v>
                </c:pt>
                <c:pt idx="3626">
                  <c:v>37950.0</c:v>
                </c:pt>
                <c:pt idx="3627">
                  <c:v>37951.0</c:v>
                </c:pt>
                <c:pt idx="3628">
                  <c:v>37952.0</c:v>
                </c:pt>
                <c:pt idx="3629">
                  <c:v>37953.0</c:v>
                </c:pt>
                <c:pt idx="3630">
                  <c:v>37956.0</c:v>
                </c:pt>
                <c:pt idx="3631">
                  <c:v>37957.0</c:v>
                </c:pt>
                <c:pt idx="3632">
                  <c:v>37958.0</c:v>
                </c:pt>
                <c:pt idx="3633">
                  <c:v>37959.0</c:v>
                </c:pt>
                <c:pt idx="3634">
                  <c:v>37960.0</c:v>
                </c:pt>
                <c:pt idx="3635">
                  <c:v>37963.0</c:v>
                </c:pt>
                <c:pt idx="3636">
                  <c:v>37964.0</c:v>
                </c:pt>
                <c:pt idx="3637">
                  <c:v>37965.0</c:v>
                </c:pt>
                <c:pt idx="3638">
                  <c:v>37966.0</c:v>
                </c:pt>
                <c:pt idx="3639">
                  <c:v>37967.0</c:v>
                </c:pt>
                <c:pt idx="3640">
                  <c:v>37970.0</c:v>
                </c:pt>
                <c:pt idx="3641">
                  <c:v>37971.0</c:v>
                </c:pt>
                <c:pt idx="3642">
                  <c:v>37972.0</c:v>
                </c:pt>
                <c:pt idx="3643">
                  <c:v>37973.0</c:v>
                </c:pt>
                <c:pt idx="3644">
                  <c:v>37974.0</c:v>
                </c:pt>
                <c:pt idx="3645">
                  <c:v>37977.0</c:v>
                </c:pt>
                <c:pt idx="3646">
                  <c:v>37978.0</c:v>
                </c:pt>
                <c:pt idx="3647">
                  <c:v>37979.0</c:v>
                </c:pt>
                <c:pt idx="3648">
                  <c:v>37980.0</c:v>
                </c:pt>
                <c:pt idx="3649">
                  <c:v>37981.0</c:v>
                </c:pt>
                <c:pt idx="3650">
                  <c:v>37984.0</c:v>
                </c:pt>
                <c:pt idx="3651">
                  <c:v>37985.0</c:v>
                </c:pt>
                <c:pt idx="3652">
                  <c:v>37986.0</c:v>
                </c:pt>
                <c:pt idx="3653">
                  <c:v>37987.0</c:v>
                </c:pt>
                <c:pt idx="3654">
                  <c:v>37988.0</c:v>
                </c:pt>
                <c:pt idx="3655">
                  <c:v>37991.0</c:v>
                </c:pt>
                <c:pt idx="3656">
                  <c:v>37992.0</c:v>
                </c:pt>
                <c:pt idx="3657">
                  <c:v>37993.0</c:v>
                </c:pt>
                <c:pt idx="3658">
                  <c:v>37994.0</c:v>
                </c:pt>
                <c:pt idx="3659">
                  <c:v>37995.0</c:v>
                </c:pt>
                <c:pt idx="3660">
                  <c:v>37998.0</c:v>
                </c:pt>
                <c:pt idx="3661">
                  <c:v>37999.0</c:v>
                </c:pt>
                <c:pt idx="3662">
                  <c:v>38000.0</c:v>
                </c:pt>
                <c:pt idx="3663">
                  <c:v>38001.0</c:v>
                </c:pt>
                <c:pt idx="3664">
                  <c:v>38002.0</c:v>
                </c:pt>
                <c:pt idx="3665">
                  <c:v>38005.0</c:v>
                </c:pt>
                <c:pt idx="3666">
                  <c:v>38006.0</c:v>
                </c:pt>
                <c:pt idx="3667">
                  <c:v>38007.0</c:v>
                </c:pt>
                <c:pt idx="3668">
                  <c:v>38008.0</c:v>
                </c:pt>
                <c:pt idx="3669">
                  <c:v>38009.0</c:v>
                </c:pt>
                <c:pt idx="3670">
                  <c:v>38012.0</c:v>
                </c:pt>
                <c:pt idx="3671">
                  <c:v>38013.0</c:v>
                </c:pt>
                <c:pt idx="3672">
                  <c:v>38014.0</c:v>
                </c:pt>
                <c:pt idx="3673">
                  <c:v>38015.0</c:v>
                </c:pt>
                <c:pt idx="3674">
                  <c:v>38016.0</c:v>
                </c:pt>
                <c:pt idx="3675">
                  <c:v>38019.0</c:v>
                </c:pt>
                <c:pt idx="3676">
                  <c:v>38020.0</c:v>
                </c:pt>
                <c:pt idx="3677">
                  <c:v>38021.0</c:v>
                </c:pt>
                <c:pt idx="3678">
                  <c:v>38022.0</c:v>
                </c:pt>
                <c:pt idx="3679">
                  <c:v>38023.0</c:v>
                </c:pt>
                <c:pt idx="3680">
                  <c:v>38026.0</c:v>
                </c:pt>
                <c:pt idx="3681">
                  <c:v>38027.0</c:v>
                </c:pt>
                <c:pt idx="3682">
                  <c:v>38028.0</c:v>
                </c:pt>
                <c:pt idx="3683">
                  <c:v>38029.0</c:v>
                </c:pt>
                <c:pt idx="3684">
                  <c:v>38030.0</c:v>
                </c:pt>
                <c:pt idx="3685">
                  <c:v>38033.0</c:v>
                </c:pt>
                <c:pt idx="3686">
                  <c:v>38034.0</c:v>
                </c:pt>
                <c:pt idx="3687">
                  <c:v>38035.0</c:v>
                </c:pt>
                <c:pt idx="3688">
                  <c:v>38036.0</c:v>
                </c:pt>
                <c:pt idx="3689">
                  <c:v>38037.0</c:v>
                </c:pt>
                <c:pt idx="3690">
                  <c:v>38040.0</c:v>
                </c:pt>
                <c:pt idx="3691">
                  <c:v>38041.0</c:v>
                </c:pt>
                <c:pt idx="3692">
                  <c:v>38042.0</c:v>
                </c:pt>
                <c:pt idx="3693">
                  <c:v>38043.0</c:v>
                </c:pt>
                <c:pt idx="3694">
                  <c:v>38044.0</c:v>
                </c:pt>
                <c:pt idx="3695">
                  <c:v>38047.0</c:v>
                </c:pt>
                <c:pt idx="3696">
                  <c:v>38048.0</c:v>
                </c:pt>
                <c:pt idx="3697">
                  <c:v>38049.0</c:v>
                </c:pt>
                <c:pt idx="3698">
                  <c:v>38050.0</c:v>
                </c:pt>
                <c:pt idx="3699">
                  <c:v>38051.0</c:v>
                </c:pt>
                <c:pt idx="3700">
                  <c:v>38054.0</c:v>
                </c:pt>
                <c:pt idx="3701">
                  <c:v>38055.0</c:v>
                </c:pt>
                <c:pt idx="3702">
                  <c:v>38056.0</c:v>
                </c:pt>
                <c:pt idx="3703">
                  <c:v>38057.0</c:v>
                </c:pt>
                <c:pt idx="3704">
                  <c:v>38058.0</c:v>
                </c:pt>
                <c:pt idx="3705">
                  <c:v>38061.0</c:v>
                </c:pt>
                <c:pt idx="3706">
                  <c:v>38062.0</c:v>
                </c:pt>
                <c:pt idx="3707">
                  <c:v>38063.0</c:v>
                </c:pt>
                <c:pt idx="3708">
                  <c:v>38064.0</c:v>
                </c:pt>
                <c:pt idx="3709">
                  <c:v>38065.0</c:v>
                </c:pt>
                <c:pt idx="3710">
                  <c:v>38068.0</c:v>
                </c:pt>
                <c:pt idx="3711">
                  <c:v>38069.0</c:v>
                </c:pt>
                <c:pt idx="3712">
                  <c:v>38070.0</c:v>
                </c:pt>
                <c:pt idx="3713">
                  <c:v>38071.0</c:v>
                </c:pt>
                <c:pt idx="3714">
                  <c:v>38072.0</c:v>
                </c:pt>
                <c:pt idx="3715">
                  <c:v>38075.0</c:v>
                </c:pt>
                <c:pt idx="3716">
                  <c:v>38076.0</c:v>
                </c:pt>
                <c:pt idx="3717">
                  <c:v>38077.0</c:v>
                </c:pt>
                <c:pt idx="3718">
                  <c:v>38078.0</c:v>
                </c:pt>
                <c:pt idx="3719">
                  <c:v>38079.0</c:v>
                </c:pt>
                <c:pt idx="3720">
                  <c:v>38082.0</c:v>
                </c:pt>
                <c:pt idx="3721">
                  <c:v>38083.0</c:v>
                </c:pt>
                <c:pt idx="3722">
                  <c:v>38084.0</c:v>
                </c:pt>
                <c:pt idx="3723">
                  <c:v>38085.0</c:v>
                </c:pt>
                <c:pt idx="3724">
                  <c:v>38086.0</c:v>
                </c:pt>
                <c:pt idx="3725">
                  <c:v>38089.0</c:v>
                </c:pt>
                <c:pt idx="3726">
                  <c:v>38090.0</c:v>
                </c:pt>
                <c:pt idx="3727">
                  <c:v>38091.0</c:v>
                </c:pt>
                <c:pt idx="3728">
                  <c:v>38092.0</c:v>
                </c:pt>
                <c:pt idx="3729">
                  <c:v>38093.0</c:v>
                </c:pt>
                <c:pt idx="3730">
                  <c:v>38096.0</c:v>
                </c:pt>
                <c:pt idx="3731">
                  <c:v>38097.0</c:v>
                </c:pt>
                <c:pt idx="3732">
                  <c:v>38098.0</c:v>
                </c:pt>
                <c:pt idx="3733">
                  <c:v>38099.0</c:v>
                </c:pt>
                <c:pt idx="3734">
                  <c:v>38100.0</c:v>
                </c:pt>
                <c:pt idx="3735">
                  <c:v>38103.0</c:v>
                </c:pt>
                <c:pt idx="3736">
                  <c:v>38104.0</c:v>
                </c:pt>
                <c:pt idx="3737">
                  <c:v>38105.0</c:v>
                </c:pt>
                <c:pt idx="3738">
                  <c:v>38106.0</c:v>
                </c:pt>
                <c:pt idx="3739">
                  <c:v>38107.0</c:v>
                </c:pt>
                <c:pt idx="3740">
                  <c:v>38110.0</c:v>
                </c:pt>
                <c:pt idx="3741">
                  <c:v>38111.0</c:v>
                </c:pt>
                <c:pt idx="3742">
                  <c:v>38112.0</c:v>
                </c:pt>
                <c:pt idx="3743">
                  <c:v>38113.0</c:v>
                </c:pt>
                <c:pt idx="3744">
                  <c:v>38114.0</c:v>
                </c:pt>
                <c:pt idx="3745">
                  <c:v>38117.0</c:v>
                </c:pt>
                <c:pt idx="3746">
                  <c:v>38118.0</c:v>
                </c:pt>
                <c:pt idx="3747">
                  <c:v>38119.0</c:v>
                </c:pt>
                <c:pt idx="3748">
                  <c:v>38120.0</c:v>
                </c:pt>
                <c:pt idx="3749">
                  <c:v>38121.0</c:v>
                </c:pt>
                <c:pt idx="3750">
                  <c:v>38124.0</c:v>
                </c:pt>
                <c:pt idx="3751">
                  <c:v>38125.0</c:v>
                </c:pt>
                <c:pt idx="3752">
                  <c:v>38126.0</c:v>
                </c:pt>
                <c:pt idx="3753">
                  <c:v>38127.0</c:v>
                </c:pt>
                <c:pt idx="3754">
                  <c:v>38128.0</c:v>
                </c:pt>
                <c:pt idx="3755">
                  <c:v>38131.0</c:v>
                </c:pt>
                <c:pt idx="3756">
                  <c:v>38132.0</c:v>
                </c:pt>
                <c:pt idx="3757">
                  <c:v>38133.0</c:v>
                </c:pt>
                <c:pt idx="3758">
                  <c:v>38134.0</c:v>
                </c:pt>
                <c:pt idx="3759">
                  <c:v>38135.0</c:v>
                </c:pt>
                <c:pt idx="3760">
                  <c:v>38138.0</c:v>
                </c:pt>
                <c:pt idx="3761">
                  <c:v>38139.0</c:v>
                </c:pt>
                <c:pt idx="3762">
                  <c:v>38140.0</c:v>
                </c:pt>
                <c:pt idx="3763">
                  <c:v>38141.0</c:v>
                </c:pt>
                <c:pt idx="3764">
                  <c:v>38142.0</c:v>
                </c:pt>
                <c:pt idx="3765">
                  <c:v>38145.0</c:v>
                </c:pt>
                <c:pt idx="3766">
                  <c:v>38146.0</c:v>
                </c:pt>
                <c:pt idx="3767">
                  <c:v>38147.0</c:v>
                </c:pt>
                <c:pt idx="3768">
                  <c:v>38148.0</c:v>
                </c:pt>
                <c:pt idx="3769">
                  <c:v>38149.0</c:v>
                </c:pt>
                <c:pt idx="3770">
                  <c:v>38152.0</c:v>
                </c:pt>
                <c:pt idx="3771">
                  <c:v>38153.0</c:v>
                </c:pt>
                <c:pt idx="3772">
                  <c:v>38154.0</c:v>
                </c:pt>
                <c:pt idx="3773">
                  <c:v>38155.0</c:v>
                </c:pt>
                <c:pt idx="3774">
                  <c:v>38156.0</c:v>
                </c:pt>
                <c:pt idx="3775">
                  <c:v>38159.0</c:v>
                </c:pt>
                <c:pt idx="3776">
                  <c:v>38160.0</c:v>
                </c:pt>
                <c:pt idx="3777">
                  <c:v>38161.0</c:v>
                </c:pt>
                <c:pt idx="3778">
                  <c:v>38162.0</c:v>
                </c:pt>
                <c:pt idx="3779">
                  <c:v>38163.0</c:v>
                </c:pt>
                <c:pt idx="3780">
                  <c:v>38166.0</c:v>
                </c:pt>
                <c:pt idx="3781">
                  <c:v>38167.0</c:v>
                </c:pt>
                <c:pt idx="3782">
                  <c:v>38168.0</c:v>
                </c:pt>
                <c:pt idx="3783">
                  <c:v>38169.0</c:v>
                </c:pt>
                <c:pt idx="3784">
                  <c:v>38170.0</c:v>
                </c:pt>
                <c:pt idx="3785">
                  <c:v>38173.0</c:v>
                </c:pt>
                <c:pt idx="3786">
                  <c:v>38174.0</c:v>
                </c:pt>
                <c:pt idx="3787">
                  <c:v>38175.0</c:v>
                </c:pt>
                <c:pt idx="3788">
                  <c:v>38176.0</c:v>
                </c:pt>
                <c:pt idx="3789">
                  <c:v>38177.0</c:v>
                </c:pt>
                <c:pt idx="3790">
                  <c:v>38180.0</c:v>
                </c:pt>
                <c:pt idx="3791">
                  <c:v>38181.0</c:v>
                </c:pt>
                <c:pt idx="3792">
                  <c:v>38182.0</c:v>
                </c:pt>
                <c:pt idx="3793">
                  <c:v>38183.0</c:v>
                </c:pt>
                <c:pt idx="3794">
                  <c:v>38184.0</c:v>
                </c:pt>
                <c:pt idx="3795">
                  <c:v>38187.0</c:v>
                </c:pt>
                <c:pt idx="3796">
                  <c:v>38188.0</c:v>
                </c:pt>
                <c:pt idx="3797">
                  <c:v>38189.0</c:v>
                </c:pt>
                <c:pt idx="3798">
                  <c:v>38190.0</c:v>
                </c:pt>
                <c:pt idx="3799">
                  <c:v>38191.0</c:v>
                </c:pt>
                <c:pt idx="3800">
                  <c:v>38194.0</c:v>
                </c:pt>
                <c:pt idx="3801">
                  <c:v>38195.0</c:v>
                </c:pt>
                <c:pt idx="3802">
                  <c:v>38196.0</c:v>
                </c:pt>
                <c:pt idx="3803">
                  <c:v>38197.0</c:v>
                </c:pt>
                <c:pt idx="3804">
                  <c:v>38198.0</c:v>
                </c:pt>
                <c:pt idx="3805">
                  <c:v>38201.0</c:v>
                </c:pt>
                <c:pt idx="3806">
                  <c:v>38202.0</c:v>
                </c:pt>
                <c:pt idx="3807">
                  <c:v>38203.0</c:v>
                </c:pt>
                <c:pt idx="3808">
                  <c:v>38204.0</c:v>
                </c:pt>
                <c:pt idx="3809">
                  <c:v>38205.0</c:v>
                </c:pt>
                <c:pt idx="3810">
                  <c:v>38208.0</c:v>
                </c:pt>
                <c:pt idx="3811">
                  <c:v>38209.0</c:v>
                </c:pt>
                <c:pt idx="3812">
                  <c:v>38210.0</c:v>
                </c:pt>
                <c:pt idx="3813">
                  <c:v>38211.0</c:v>
                </c:pt>
                <c:pt idx="3814">
                  <c:v>38212.0</c:v>
                </c:pt>
                <c:pt idx="3815">
                  <c:v>38215.0</c:v>
                </c:pt>
                <c:pt idx="3816">
                  <c:v>38216.0</c:v>
                </c:pt>
                <c:pt idx="3817">
                  <c:v>38217.0</c:v>
                </c:pt>
                <c:pt idx="3818">
                  <c:v>38218.0</c:v>
                </c:pt>
                <c:pt idx="3819">
                  <c:v>38219.0</c:v>
                </c:pt>
                <c:pt idx="3820">
                  <c:v>38222.0</c:v>
                </c:pt>
                <c:pt idx="3821">
                  <c:v>38223.0</c:v>
                </c:pt>
                <c:pt idx="3822">
                  <c:v>38224.0</c:v>
                </c:pt>
                <c:pt idx="3823">
                  <c:v>38225.0</c:v>
                </c:pt>
                <c:pt idx="3824">
                  <c:v>38226.0</c:v>
                </c:pt>
                <c:pt idx="3825">
                  <c:v>38229.0</c:v>
                </c:pt>
                <c:pt idx="3826">
                  <c:v>38230.0</c:v>
                </c:pt>
                <c:pt idx="3827">
                  <c:v>38231.0</c:v>
                </c:pt>
                <c:pt idx="3828">
                  <c:v>38232.0</c:v>
                </c:pt>
                <c:pt idx="3829">
                  <c:v>38233.0</c:v>
                </c:pt>
                <c:pt idx="3830">
                  <c:v>38236.0</c:v>
                </c:pt>
                <c:pt idx="3831">
                  <c:v>38237.0</c:v>
                </c:pt>
                <c:pt idx="3832">
                  <c:v>38238.0</c:v>
                </c:pt>
                <c:pt idx="3833">
                  <c:v>38239.0</c:v>
                </c:pt>
                <c:pt idx="3834">
                  <c:v>38240.0</c:v>
                </c:pt>
                <c:pt idx="3835">
                  <c:v>38243.0</c:v>
                </c:pt>
                <c:pt idx="3836">
                  <c:v>38244.0</c:v>
                </c:pt>
                <c:pt idx="3837">
                  <c:v>38245.0</c:v>
                </c:pt>
                <c:pt idx="3838">
                  <c:v>38246.0</c:v>
                </c:pt>
                <c:pt idx="3839">
                  <c:v>38247.0</c:v>
                </c:pt>
                <c:pt idx="3840">
                  <c:v>38250.0</c:v>
                </c:pt>
                <c:pt idx="3841">
                  <c:v>38251.0</c:v>
                </c:pt>
                <c:pt idx="3842">
                  <c:v>38252.0</c:v>
                </c:pt>
                <c:pt idx="3843">
                  <c:v>38253.0</c:v>
                </c:pt>
                <c:pt idx="3844">
                  <c:v>38254.0</c:v>
                </c:pt>
                <c:pt idx="3845">
                  <c:v>38257.0</c:v>
                </c:pt>
                <c:pt idx="3846">
                  <c:v>38258.0</c:v>
                </c:pt>
                <c:pt idx="3847">
                  <c:v>38259.0</c:v>
                </c:pt>
                <c:pt idx="3848">
                  <c:v>38260.0</c:v>
                </c:pt>
                <c:pt idx="3849">
                  <c:v>38261.0</c:v>
                </c:pt>
                <c:pt idx="3850">
                  <c:v>38264.0</c:v>
                </c:pt>
                <c:pt idx="3851">
                  <c:v>38265.0</c:v>
                </c:pt>
                <c:pt idx="3852">
                  <c:v>38266.0</c:v>
                </c:pt>
                <c:pt idx="3853">
                  <c:v>38267.0</c:v>
                </c:pt>
                <c:pt idx="3854">
                  <c:v>38268.0</c:v>
                </c:pt>
                <c:pt idx="3855">
                  <c:v>38271.0</c:v>
                </c:pt>
                <c:pt idx="3856">
                  <c:v>38272.0</c:v>
                </c:pt>
                <c:pt idx="3857">
                  <c:v>38273.0</c:v>
                </c:pt>
                <c:pt idx="3858">
                  <c:v>38274.0</c:v>
                </c:pt>
                <c:pt idx="3859">
                  <c:v>38275.0</c:v>
                </c:pt>
                <c:pt idx="3860">
                  <c:v>38278.0</c:v>
                </c:pt>
                <c:pt idx="3861">
                  <c:v>38279.0</c:v>
                </c:pt>
                <c:pt idx="3862">
                  <c:v>38280.0</c:v>
                </c:pt>
                <c:pt idx="3863">
                  <c:v>38281.0</c:v>
                </c:pt>
                <c:pt idx="3864">
                  <c:v>38282.0</c:v>
                </c:pt>
                <c:pt idx="3865">
                  <c:v>38285.0</c:v>
                </c:pt>
                <c:pt idx="3866">
                  <c:v>38286.0</c:v>
                </c:pt>
                <c:pt idx="3867">
                  <c:v>38287.0</c:v>
                </c:pt>
                <c:pt idx="3868">
                  <c:v>38288.0</c:v>
                </c:pt>
                <c:pt idx="3869">
                  <c:v>38289.0</c:v>
                </c:pt>
                <c:pt idx="3870">
                  <c:v>38292.0</c:v>
                </c:pt>
                <c:pt idx="3871">
                  <c:v>38293.0</c:v>
                </c:pt>
                <c:pt idx="3872">
                  <c:v>38294.0</c:v>
                </c:pt>
                <c:pt idx="3873">
                  <c:v>38295.0</c:v>
                </c:pt>
                <c:pt idx="3874">
                  <c:v>38296.0</c:v>
                </c:pt>
                <c:pt idx="3875">
                  <c:v>38299.0</c:v>
                </c:pt>
                <c:pt idx="3876">
                  <c:v>38300.0</c:v>
                </c:pt>
                <c:pt idx="3877">
                  <c:v>38301.0</c:v>
                </c:pt>
                <c:pt idx="3878">
                  <c:v>38302.0</c:v>
                </c:pt>
                <c:pt idx="3879">
                  <c:v>38303.0</c:v>
                </c:pt>
                <c:pt idx="3880">
                  <c:v>38306.0</c:v>
                </c:pt>
                <c:pt idx="3881">
                  <c:v>38307.0</c:v>
                </c:pt>
                <c:pt idx="3882">
                  <c:v>38308.0</c:v>
                </c:pt>
                <c:pt idx="3883">
                  <c:v>38309.0</c:v>
                </c:pt>
                <c:pt idx="3884">
                  <c:v>38310.0</c:v>
                </c:pt>
                <c:pt idx="3885">
                  <c:v>38313.0</c:v>
                </c:pt>
                <c:pt idx="3886">
                  <c:v>38314.0</c:v>
                </c:pt>
                <c:pt idx="3887">
                  <c:v>38315.0</c:v>
                </c:pt>
                <c:pt idx="3888">
                  <c:v>38316.0</c:v>
                </c:pt>
                <c:pt idx="3889">
                  <c:v>38317.0</c:v>
                </c:pt>
                <c:pt idx="3890">
                  <c:v>38320.0</c:v>
                </c:pt>
                <c:pt idx="3891">
                  <c:v>38321.0</c:v>
                </c:pt>
                <c:pt idx="3892">
                  <c:v>38322.0</c:v>
                </c:pt>
                <c:pt idx="3893">
                  <c:v>38323.0</c:v>
                </c:pt>
                <c:pt idx="3894">
                  <c:v>38324.0</c:v>
                </c:pt>
                <c:pt idx="3895">
                  <c:v>38327.0</c:v>
                </c:pt>
                <c:pt idx="3896">
                  <c:v>38328.0</c:v>
                </c:pt>
                <c:pt idx="3897">
                  <c:v>38329.0</c:v>
                </c:pt>
                <c:pt idx="3898">
                  <c:v>38330.0</c:v>
                </c:pt>
                <c:pt idx="3899">
                  <c:v>38331.0</c:v>
                </c:pt>
                <c:pt idx="3900">
                  <c:v>38334.0</c:v>
                </c:pt>
                <c:pt idx="3901">
                  <c:v>38335.0</c:v>
                </c:pt>
                <c:pt idx="3902">
                  <c:v>38336.0</c:v>
                </c:pt>
                <c:pt idx="3903">
                  <c:v>38337.0</c:v>
                </c:pt>
                <c:pt idx="3904">
                  <c:v>38338.0</c:v>
                </c:pt>
                <c:pt idx="3905">
                  <c:v>38341.0</c:v>
                </c:pt>
                <c:pt idx="3906">
                  <c:v>38342.0</c:v>
                </c:pt>
                <c:pt idx="3907">
                  <c:v>38343.0</c:v>
                </c:pt>
                <c:pt idx="3908">
                  <c:v>38344.0</c:v>
                </c:pt>
                <c:pt idx="3909">
                  <c:v>38345.0</c:v>
                </c:pt>
                <c:pt idx="3910">
                  <c:v>38348.0</c:v>
                </c:pt>
                <c:pt idx="3911">
                  <c:v>38349.0</c:v>
                </c:pt>
                <c:pt idx="3912">
                  <c:v>38350.0</c:v>
                </c:pt>
                <c:pt idx="3913">
                  <c:v>38351.0</c:v>
                </c:pt>
                <c:pt idx="3914">
                  <c:v>38352.0</c:v>
                </c:pt>
                <c:pt idx="3915">
                  <c:v>38355.0</c:v>
                </c:pt>
                <c:pt idx="3916">
                  <c:v>38356.0</c:v>
                </c:pt>
                <c:pt idx="3917">
                  <c:v>38357.0</c:v>
                </c:pt>
                <c:pt idx="3918">
                  <c:v>38358.0</c:v>
                </c:pt>
                <c:pt idx="3919">
                  <c:v>38359.0</c:v>
                </c:pt>
                <c:pt idx="3920">
                  <c:v>38362.0</c:v>
                </c:pt>
                <c:pt idx="3921">
                  <c:v>38363.0</c:v>
                </c:pt>
                <c:pt idx="3922">
                  <c:v>38364.0</c:v>
                </c:pt>
                <c:pt idx="3923">
                  <c:v>38365.0</c:v>
                </c:pt>
                <c:pt idx="3924">
                  <c:v>38366.0</c:v>
                </c:pt>
                <c:pt idx="3925">
                  <c:v>38369.0</c:v>
                </c:pt>
                <c:pt idx="3926">
                  <c:v>38370.0</c:v>
                </c:pt>
                <c:pt idx="3927">
                  <c:v>38371.0</c:v>
                </c:pt>
                <c:pt idx="3928">
                  <c:v>38372.0</c:v>
                </c:pt>
                <c:pt idx="3929">
                  <c:v>38373.0</c:v>
                </c:pt>
                <c:pt idx="3930">
                  <c:v>38376.0</c:v>
                </c:pt>
                <c:pt idx="3931">
                  <c:v>38377.0</c:v>
                </c:pt>
                <c:pt idx="3932">
                  <c:v>38378.0</c:v>
                </c:pt>
                <c:pt idx="3933">
                  <c:v>38379.0</c:v>
                </c:pt>
                <c:pt idx="3934">
                  <c:v>38380.0</c:v>
                </c:pt>
                <c:pt idx="3935">
                  <c:v>38383.0</c:v>
                </c:pt>
                <c:pt idx="3936">
                  <c:v>38384.0</c:v>
                </c:pt>
                <c:pt idx="3937">
                  <c:v>38385.0</c:v>
                </c:pt>
                <c:pt idx="3938">
                  <c:v>38386.0</c:v>
                </c:pt>
                <c:pt idx="3939">
                  <c:v>38387.0</c:v>
                </c:pt>
                <c:pt idx="3940">
                  <c:v>38390.0</c:v>
                </c:pt>
                <c:pt idx="3941">
                  <c:v>38391.0</c:v>
                </c:pt>
                <c:pt idx="3942">
                  <c:v>38392.0</c:v>
                </c:pt>
                <c:pt idx="3943">
                  <c:v>38393.0</c:v>
                </c:pt>
                <c:pt idx="3944">
                  <c:v>38394.0</c:v>
                </c:pt>
                <c:pt idx="3945">
                  <c:v>38397.0</c:v>
                </c:pt>
                <c:pt idx="3946">
                  <c:v>38398.0</c:v>
                </c:pt>
                <c:pt idx="3947">
                  <c:v>38399.0</c:v>
                </c:pt>
                <c:pt idx="3948">
                  <c:v>38400.0</c:v>
                </c:pt>
                <c:pt idx="3949">
                  <c:v>38401.0</c:v>
                </c:pt>
                <c:pt idx="3950">
                  <c:v>38404.0</c:v>
                </c:pt>
                <c:pt idx="3951">
                  <c:v>38405.0</c:v>
                </c:pt>
                <c:pt idx="3952">
                  <c:v>38406.0</c:v>
                </c:pt>
                <c:pt idx="3953">
                  <c:v>38407.0</c:v>
                </c:pt>
                <c:pt idx="3954">
                  <c:v>38408.0</c:v>
                </c:pt>
                <c:pt idx="3955">
                  <c:v>38411.0</c:v>
                </c:pt>
                <c:pt idx="3956">
                  <c:v>38412.0</c:v>
                </c:pt>
                <c:pt idx="3957">
                  <c:v>38413.0</c:v>
                </c:pt>
                <c:pt idx="3958">
                  <c:v>38414.0</c:v>
                </c:pt>
                <c:pt idx="3959">
                  <c:v>38415.0</c:v>
                </c:pt>
                <c:pt idx="3960">
                  <c:v>38418.0</c:v>
                </c:pt>
                <c:pt idx="3961">
                  <c:v>38419.0</c:v>
                </c:pt>
                <c:pt idx="3962">
                  <c:v>38420.0</c:v>
                </c:pt>
                <c:pt idx="3963">
                  <c:v>38421.0</c:v>
                </c:pt>
                <c:pt idx="3964">
                  <c:v>38422.0</c:v>
                </c:pt>
                <c:pt idx="3965">
                  <c:v>38425.0</c:v>
                </c:pt>
                <c:pt idx="3966">
                  <c:v>38426.0</c:v>
                </c:pt>
                <c:pt idx="3967">
                  <c:v>38427.0</c:v>
                </c:pt>
                <c:pt idx="3968">
                  <c:v>38428.0</c:v>
                </c:pt>
                <c:pt idx="3969">
                  <c:v>38429.0</c:v>
                </c:pt>
                <c:pt idx="3970">
                  <c:v>38432.0</c:v>
                </c:pt>
                <c:pt idx="3971">
                  <c:v>38433.0</c:v>
                </c:pt>
                <c:pt idx="3972">
                  <c:v>38434.0</c:v>
                </c:pt>
                <c:pt idx="3973">
                  <c:v>38435.0</c:v>
                </c:pt>
                <c:pt idx="3974">
                  <c:v>38436.0</c:v>
                </c:pt>
                <c:pt idx="3975">
                  <c:v>38439.0</c:v>
                </c:pt>
                <c:pt idx="3976">
                  <c:v>38440.0</c:v>
                </c:pt>
                <c:pt idx="3977">
                  <c:v>38441.0</c:v>
                </c:pt>
                <c:pt idx="3978">
                  <c:v>38442.0</c:v>
                </c:pt>
                <c:pt idx="3979">
                  <c:v>38443.0</c:v>
                </c:pt>
                <c:pt idx="3980">
                  <c:v>38446.0</c:v>
                </c:pt>
                <c:pt idx="3981">
                  <c:v>38447.0</c:v>
                </c:pt>
                <c:pt idx="3982">
                  <c:v>38448.0</c:v>
                </c:pt>
                <c:pt idx="3983">
                  <c:v>38449.0</c:v>
                </c:pt>
                <c:pt idx="3984">
                  <c:v>38450.0</c:v>
                </c:pt>
                <c:pt idx="3985">
                  <c:v>38453.0</c:v>
                </c:pt>
                <c:pt idx="3986">
                  <c:v>38454.0</c:v>
                </c:pt>
                <c:pt idx="3987">
                  <c:v>38455.0</c:v>
                </c:pt>
                <c:pt idx="3988">
                  <c:v>38456.0</c:v>
                </c:pt>
                <c:pt idx="3989">
                  <c:v>38457.0</c:v>
                </c:pt>
                <c:pt idx="3990">
                  <c:v>38460.0</c:v>
                </c:pt>
                <c:pt idx="3991">
                  <c:v>38461.0</c:v>
                </c:pt>
                <c:pt idx="3992">
                  <c:v>38462.0</c:v>
                </c:pt>
                <c:pt idx="3993">
                  <c:v>38463.0</c:v>
                </c:pt>
                <c:pt idx="3994">
                  <c:v>38464.0</c:v>
                </c:pt>
                <c:pt idx="3995">
                  <c:v>38467.0</c:v>
                </c:pt>
                <c:pt idx="3996">
                  <c:v>38468.0</c:v>
                </c:pt>
                <c:pt idx="3997">
                  <c:v>38469.0</c:v>
                </c:pt>
                <c:pt idx="3998">
                  <c:v>38470.0</c:v>
                </c:pt>
                <c:pt idx="3999">
                  <c:v>38471.0</c:v>
                </c:pt>
                <c:pt idx="4000">
                  <c:v>38474.0</c:v>
                </c:pt>
                <c:pt idx="4001">
                  <c:v>38475.0</c:v>
                </c:pt>
                <c:pt idx="4002">
                  <c:v>38476.0</c:v>
                </c:pt>
                <c:pt idx="4003">
                  <c:v>38477.0</c:v>
                </c:pt>
                <c:pt idx="4004">
                  <c:v>38478.0</c:v>
                </c:pt>
                <c:pt idx="4005">
                  <c:v>38481.0</c:v>
                </c:pt>
                <c:pt idx="4006">
                  <c:v>38482.0</c:v>
                </c:pt>
                <c:pt idx="4007">
                  <c:v>38483.0</c:v>
                </c:pt>
                <c:pt idx="4008">
                  <c:v>38484.0</c:v>
                </c:pt>
                <c:pt idx="4009">
                  <c:v>38485.0</c:v>
                </c:pt>
                <c:pt idx="4010">
                  <c:v>38488.0</c:v>
                </c:pt>
                <c:pt idx="4011">
                  <c:v>38489.0</c:v>
                </c:pt>
                <c:pt idx="4012">
                  <c:v>38490.0</c:v>
                </c:pt>
                <c:pt idx="4013">
                  <c:v>38491.0</c:v>
                </c:pt>
                <c:pt idx="4014">
                  <c:v>38492.0</c:v>
                </c:pt>
                <c:pt idx="4015">
                  <c:v>38495.0</c:v>
                </c:pt>
                <c:pt idx="4016">
                  <c:v>38496.0</c:v>
                </c:pt>
                <c:pt idx="4017">
                  <c:v>38497.0</c:v>
                </c:pt>
                <c:pt idx="4018">
                  <c:v>38498.0</c:v>
                </c:pt>
                <c:pt idx="4019">
                  <c:v>38499.0</c:v>
                </c:pt>
                <c:pt idx="4020">
                  <c:v>38502.0</c:v>
                </c:pt>
                <c:pt idx="4021">
                  <c:v>38503.0</c:v>
                </c:pt>
                <c:pt idx="4022">
                  <c:v>38504.0</c:v>
                </c:pt>
                <c:pt idx="4023">
                  <c:v>38505.0</c:v>
                </c:pt>
                <c:pt idx="4024">
                  <c:v>38506.0</c:v>
                </c:pt>
                <c:pt idx="4025">
                  <c:v>38509.0</c:v>
                </c:pt>
                <c:pt idx="4026">
                  <c:v>38510.0</c:v>
                </c:pt>
                <c:pt idx="4027">
                  <c:v>38511.0</c:v>
                </c:pt>
                <c:pt idx="4028">
                  <c:v>38512.0</c:v>
                </c:pt>
                <c:pt idx="4029">
                  <c:v>38513.0</c:v>
                </c:pt>
                <c:pt idx="4030">
                  <c:v>38516.0</c:v>
                </c:pt>
                <c:pt idx="4031">
                  <c:v>38517.0</c:v>
                </c:pt>
                <c:pt idx="4032">
                  <c:v>38518.0</c:v>
                </c:pt>
                <c:pt idx="4033">
                  <c:v>38519.0</c:v>
                </c:pt>
                <c:pt idx="4034">
                  <c:v>38520.0</c:v>
                </c:pt>
                <c:pt idx="4035">
                  <c:v>38523.0</c:v>
                </c:pt>
                <c:pt idx="4036">
                  <c:v>38524.0</c:v>
                </c:pt>
                <c:pt idx="4037">
                  <c:v>38525.0</c:v>
                </c:pt>
                <c:pt idx="4038">
                  <c:v>38526.0</c:v>
                </c:pt>
                <c:pt idx="4039">
                  <c:v>38527.0</c:v>
                </c:pt>
                <c:pt idx="4040">
                  <c:v>38530.0</c:v>
                </c:pt>
                <c:pt idx="4041">
                  <c:v>38531.0</c:v>
                </c:pt>
                <c:pt idx="4042">
                  <c:v>38532.0</c:v>
                </c:pt>
                <c:pt idx="4043">
                  <c:v>38533.0</c:v>
                </c:pt>
                <c:pt idx="4044">
                  <c:v>38534.0</c:v>
                </c:pt>
                <c:pt idx="4045">
                  <c:v>38537.0</c:v>
                </c:pt>
                <c:pt idx="4046">
                  <c:v>38538.0</c:v>
                </c:pt>
                <c:pt idx="4047">
                  <c:v>38539.0</c:v>
                </c:pt>
                <c:pt idx="4048">
                  <c:v>38540.0</c:v>
                </c:pt>
                <c:pt idx="4049">
                  <c:v>38541.0</c:v>
                </c:pt>
                <c:pt idx="4050">
                  <c:v>38544.0</c:v>
                </c:pt>
                <c:pt idx="4051">
                  <c:v>38545.0</c:v>
                </c:pt>
                <c:pt idx="4052">
                  <c:v>38546.0</c:v>
                </c:pt>
                <c:pt idx="4053">
                  <c:v>38547.0</c:v>
                </c:pt>
                <c:pt idx="4054">
                  <c:v>38548.0</c:v>
                </c:pt>
                <c:pt idx="4055">
                  <c:v>38551.0</c:v>
                </c:pt>
                <c:pt idx="4056">
                  <c:v>38552.0</c:v>
                </c:pt>
                <c:pt idx="4057">
                  <c:v>38553.0</c:v>
                </c:pt>
                <c:pt idx="4058">
                  <c:v>38554.0</c:v>
                </c:pt>
                <c:pt idx="4059">
                  <c:v>38555.0</c:v>
                </c:pt>
                <c:pt idx="4060">
                  <c:v>38558.0</c:v>
                </c:pt>
                <c:pt idx="4061">
                  <c:v>38559.0</c:v>
                </c:pt>
                <c:pt idx="4062">
                  <c:v>38560.0</c:v>
                </c:pt>
                <c:pt idx="4063">
                  <c:v>38561.0</c:v>
                </c:pt>
                <c:pt idx="4064">
                  <c:v>38562.0</c:v>
                </c:pt>
                <c:pt idx="4065">
                  <c:v>38565.0</c:v>
                </c:pt>
                <c:pt idx="4066">
                  <c:v>38566.0</c:v>
                </c:pt>
                <c:pt idx="4067">
                  <c:v>38567.0</c:v>
                </c:pt>
                <c:pt idx="4068">
                  <c:v>38568.0</c:v>
                </c:pt>
                <c:pt idx="4069">
                  <c:v>38569.0</c:v>
                </c:pt>
                <c:pt idx="4070">
                  <c:v>38572.0</c:v>
                </c:pt>
                <c:pt idx="4071">
                  <c:v>38573.0</c:v>
                </c:pt>
                <c:pt idx="4072">
                  <c:v>38574.0</c:v>
                </c:pt>
                <c:pt idx="4073">
                  <c:v>38575.0</c:v>
                </c:pt>
                <c:pt idx="4074">
                  <c:v>38576.0</c:v>
                </c:pt>
                <c:pt idx="4075">
                  <c:v>38579.0</c:v>
                </c:pt>
                <c:pt idx="4076">
                  <c:v>38580.0</c:v>
                </c:pt>
                <c:pt idx="4077">
                  <c:v>38581.0</c:v>
                </c:pt>
                <c:pt idx="4078">
                  <c:v>38582.0</c:v>
                </c:pt>
                <c:pt idx="4079">
                  <c:v>38583.0</c:v>
                </c:pt>
                <c:pt idx="4080">
                  <c:v>38586.0</c:v>
                </c:pt>
                <c:pt idx="4081">
                  <c:v>38587.0</c:v>
                </c:pt>
                <c:pt idx="4082">
                  <c:v>38588.0</c:v>
                </c:pt>
                <c:pt idx="4083">
                  <c:v>38589.0</c:v>
                </c:pt>
                <c:pt idx="4084">
                  <c:v>38590.0</c:v>
                </c:pt>
                <c:pt idx="4085">
                  <c:v>38593.0</c:v>
                </c:pt>
                <c:pt idx="4086">
                  <c:v>38594.0</c:v>
                </c:pt>
                <c:pt idx="4087">
                  <c:v>38595.0</c:v>
                </c:pt>
                <c:pt idx="4088">
                  <c:v>38596.0</c:v>
                </c:pt>
                <c:pt idx="4089">
                  <c:v>38597.0</c:v>
                </c:pt>
                <c:pt idx="4090">
                  <c:v>38600.0</c:v>
                </c:pt>
                <c:pt idx="4091">
                  <c:v>38601.0</c:v>
                </c:pt>
                <c:pt idx="4092">
                  <c:v>38602.0</c:v>
                </c:pt>
                <c:pt idx="4093">
                  <c:v>38603.0</c:v>
                </c:pt>
                <c:pt idx="4094">
                  <c:v>38604.0</c:v>
                </c:pt>
                <c:pt idx="4095">
                  <c:v>38607.0</c:v>
                </c:pt>
                <c:pt idx="4096">
                  <c:v>38608.0</c:v>
                </c:pt>
                <c:pt idx="4097">
                  <c:v>38609.0</c:v>
                </c:pt>
                <c:pt idx="4098">
                  <c:v>38610.0</c:v>
                </c:pt>
                <c:pt idx="4099">
                  <c:v>38611.0</c:v>
                </c:pt>
                <c:pt idx="4100">
                  <c:v>38614.0</c:v>
                </c:pt>
                <c:pt idx="4101">
                  <c:v>38615.0</c:v>
                </c:pt>
                <c:pt idx="4102">
                  <c:v>38616.0</c:v>
                </c:pt>
                <c:pt idx="4103">
                  <c:v>38617.0</c:v>
                </c:pt>
                <c:pt idx="4104">
                  <c:v>38618.0</c:v>
                </c:pt>
                <c:pt idx="4105">
                  <c:v>38621.0</c:v>
                </c:pt>
                <c:pt idx="4106">
                  <c:v>38622.0</c:v>
                </c:pt>
                <c:pt idx="4107">
                  <c:v>38623.0</c:v>
                </c:pt>
                <c:pt idx="4108">
                  <c:v>38624.0</c:v>
                </c:pt>
                <c:pt idx="4109">
                  <c:v>38625.0</c:v>
                </c:pt>
                <c:pt idx="4110">
                  <c:v>38628.0</c:v>
                </c:pt>
                <c:pt idx="4111">
                  <c:v>38629.0</c:v>
                </c:pt>
                <c:pt idx="4112">
                  <c:v>38630.0</c:v>
                </c:pt>
                <c:pt idx="4113">
                  <c:v>38631.0</c:v>
                </c:pt>
                <c:pt idx="4114">
                  <c:v>38632.0</c:v>
                </c:pt>
                <c:pt idx="4115">
                  <c:v>38635.0</c:v>
                </c:pt>
                <c:pt idx="4116">
                  <c:v>38636.0</c:v>
                </c:pt>
                <c:pt idx="4117">
                  <c:v>38637.0</c:v>
                </c:pt>
                <c:pt idx="4118">
                  <c:v>38638.0</c:v>
                </c:pt>
                <c:pt idx="4119">
                  <c:v>38639.0</c:v>
                </c:pt>
                <c:pt idx="4120">
                  <c:v>38642.0</c:v>
                </c:pt>
                <c:pt idx="4121">
                  <c:v>38643.0</c:v>
                </c:pt>
                <c:pt idx="4122">
                  <c:v>38644.0</c:v>
                </c:pt>
                <c:pt idx="4123">
                  <c:v>38645.0</c:v>
                </c:pt>
                <c:pt idx="4124">
                  <c:v>38646.0</c:v>
                </c:pt>
                <c:pt idx="4125">
                  <c:v>38649.0</c:v>
                </c:pt>
                <c:pt idx="4126">
                  <c:v>38650.0</c:v>
                </c:pt>
                <c:pt idx="4127">
                  <c:v>38651.0</c:v>
                </c:pt>
                <c:pt idx="4128">
                  <c:v>38652.0</c:v>
                </c:pt>
                <c:pt idx="4129">
                  <c:v>38653.0</c:v>
                </c:pt>
                <c:pt idx="4130">
                  <c:v>38656.0</c:v>
                </c:pt>
                <c:pt idx="4131">
                  <c:v>38657.0</c:v>
                </c:pt>
                <c:pt idx="4132">
                  <c:v>38658.0</c:v>
                </c:pt>
                <c:pt idx="4133">
                  <c:v>38659.0</c:v>
                </c:pt>
                <c:pt idx="4134">
                  <c:v>38660.0</c:v>
                </c:pt>
                <c:pt idx="4135">
                  <c:v>38663.0</c:v>
                </c:pt>
                <c:pt idx="4136">
                  <c:v>38664.0</c:v>
                </c:pt>
                <c:pt idx="4137">
                  <c:v>38665.0</c:v>
                </c:pt>
                <c:pt idx="4138">
                  <c:v>38666.0</c:v>
                </c:pt>
                <c:pt idx="4139">
                  <c:v>38667.0</c:v>
                </c:pt>
                <c:pt idx="4140">
                  <c:v>38670.0</c:v>
                </c:pt>
                <c:pt idx="4141">
                  <c:v>38671.0</c:v>
                </c:pt>
                <c:pt idx="4142">
                  <c:v>38672.0</c:v>
                </c:pt>
                <c:pt idx="4143">
                  <c:v>38673.0</c:v>
                </c:pt>
                <c:pt idx="4144">
                  <c:v>38674.0</c:v>
                </c:pt>
                <c:pt idx="4145">
                  <c:v>38677.0</c:v>
                </c:pt>
                <c:pt idx="4146">
                  <c:v>38678.0</c:v>
                </c:pt>
                <c:pt idx="4147">
                  <c:v>38679.0</c:v>
                </c:pt>
                <c:pt idx="4148">
                  <c:v>38680.0</c:v>
                </c:pt>
                <c:pt idx="4149">
                  <c:v>38681.0</c:v>
                </c:pt>
                <c:pt idx="4150">
                  <c:v>38684.0</c:v>
                </c:pt>
                <c:pt idx="4151">
                  <c:v>38685.0</c:v>
                </c:pt>
                <c:pt idx="4152">
                  <c:v>38686.0</c:v>
                </c:pt>
                <c:pt idx="4153">
                  <c:v>38687.0</c:v>
                </c:pt>
                <c:pt idx="4154">
                  <c:v>38688.0</c:v>
                </c:pt>
                <c:pt idx="4155">
                  <c:v>38691.0</c:v>
                </c:pt>
                <c:pt idx="4156">
                  <c:v>38692.0</c:v>
                </c:pt>
                <c:pt idx="4157">
                  <c:v>38693.0</c:v>
                </c:pt>
                <c:pt idx="4158">
                  <c:v>38694.0</c:v>
                </c:pt>
                <c:pt idx="4159">
                  <c:v>38695.0</c:v>
                </c:pt>
                <c:pt idx="4160">
                  <c:v>38698.0</c:v>
                </c:pt>
                <c:pt idx="4161">
                  <c:v>38699.0</c:v>
                </c:pt>
                <c:pt idx="4162">
                  <c:v>38700.0</c:v>
                </c:pt>
                <c:pt idx="4163">
                  <c:v>38701.0</c:v>
                </c:pt>
                <c:pt idx="4164">
                  <c:v>38702.0</c:v>
                </c:pt>
                <c:pt idx="4165">
                  <c:v>38705.0</c:v>
                </c:pt>
                <c:pt idx="4166">
                  <c:v>38706.0</c:v>
                </c:pt>
                <c:pt idx="4167">
                  <c:v>38707.0</c:v>
                </c:pt>
                <c:pt idx="4168">
                  <c:v>38708.0</c:v>
                </c:pt>
                <c:pt idx="4169">
                  <c:v>38709.0</c:v>
                </c:pt>
                <c:pt idx="4170">
                  <c:v>38712.0</c:v>
                </c:pt>
                <c:pt idx="4171">
                  <c:v>38713.0</c:v>
                </c:pt>
                <c:pt idx="4172">
                  <c:v>38714.0</c:v>
                </c:pt>
                <c:pt idx="4173">
                  <c:v>38715.0</c:v>
                </c:pt>
                <c:pt idx="4174">
                  <c:v>38716.0</c:v>
                </c:pt>
                <c:pt idx="4175">
                  <c:v>38719.0</c:v>
                </c:pt>
                <c:pt idx="4176">
                  <c:v>38720.0</c:v>
                </c:pt>
                <c:pt idx="4177">
                  <c:v>38721.0</c:v>
                </c:pt>
                <c:pt idx="4178">
                  <c:v>38722.0</c:v>
                </c:pt>
                <c:pt idx="4179">
                  <c:v>38723.0</c:v>
                </c:pt>
                <c:pt idx="4180">
                  <c:v>38726.0</c:v>
                </c:pt>
                <c:pt idx="4181">
                  <c:v>38727.0</c:v>
                </c:pt>
                <c:pt idx="4182">
                  <c:v>38728.0</c:v>
                </c:pt>
                <c:pt idx="4183">
                  <c:v>38729.0</c:v>
                </c:pt>
                <c:pt idx="4184">
                  <c:v>38730.0</c:v>
                </c:pt>
                <c:pt idx="4185">
                  <c:v>38733.0</c:v>
                </c:pt>
                <c:pt idx="4186">
                  <c:v>38734.0</c:v>
                </c:pt>
                <c:pt idx="4187">
                  <c:v>38735.0</c:v>
                </c:pt>
                <c:pt idx="4188">
                  <c:v>38736.0</c:v>
                </c:pt>
                <c:pt idx="4189">
                  <c:v>38737.0</c:v>
                </c:pt>
                <c:pt idx="4190">
                  <c:v>38740.0</c:v>
                </c:pt>
                <c:pt idx="4191">
                  <c:v>38741.0</c:v>
                </c:pt>
                <c:pt idx="4192">
                  <c:v>38742.0</c:v>
                </c:pt>
                <c:pt idx="4193">
                  <c:v>38743.0</c:v>
                </c:pt>
                <c:pt idx="4194">
                  <c:v>38744.0</c:v>
                </c:pt>
                <c:pt idx="4195">
                  <c:v>38747.0</c:v>
                </c:pt>
                <c:pt idx="4196">
                  <c:v>38748.0</c:v>
                </c:pt>
                <c:pt idx="4197">
                  <c:v>38749.0</c:v>
                </c:pt>
                <c:pt idx="4198">
                  <c:v>38750.0</c:v>
                </c:pt>
                <c:pt idx="4199">
                  <c:v>38751.0</c:v>
                </c:pt>
                <c:pt idx="4200">
                  <c:v>38754.0</c:v>
                </c:pt>
                <c:pt idx="4201">
                  <c:v>38755.0</c:v>
                </c:pt>
                <c:pt idx="4202">
                  <c:v>38756.0</c:v>
                </c:pt>
                <c:pt idx="4203">
                  <c:v>38757.0</c:v>
                </c:pt>
                <c:pt idx="4204">
                  <c:v>38758.0</c:v>
                </c:pt>
                <c:pt idx="4205">
                  <c:v>38761.0</c:v>
                </c:pt>
                <c:pt idx="4206">
                  <c:v>38762.0</c:v>
                </c:pt>
                <c:pt idx="4207">
                  <c:v>38763.0</c:v>
                </c:pt>
                <c:pt idx="4208">
                  <c:v>38764.0</c:v>
                </c:pt>
                <c:pt idx="4209">
                  <c:v>38765.0</c:v>
                </c:pt>
                <c:pt idx="4210">
                  <c:v>38768.0</c:v>
                </c:pt>
                <c:pt idx="4211">
                  <c:v>38769.0</c:v>
                </c:pt>
                <c:pt idx="4212">
                  <c:v>38770.0</c:v>
                </c:pt>
                <c:pt idx="4213">
                  <c:v>38771.0</c:v>
                </c:pt>
                <c:pt idx="4214">
                  <c:v>38772.0</c:v>
                </c:pt>
                <c:pt idx="4215">
                  <c:v>38775.0</c:v>
                </c:pt>
                <c:pt idx="4216">
                  <c:v>38776.0</c:v>
                </c:pt>
                <c:pt idx="4217">
                  <c:v>38777.0</c:v>
                </c:pt>
                <c:pt idx="4218">
                  <c:v>38778.0</c:v>
                </c:pt>
                <c:pt idx="4219">
                  <c:v>38779.0</c:v>
                </c:pt>
                <c:pt idx="4220">
                  <c:v>38782.0</c:v>
                </c:pt>
                <c:pt idx="4221">
                  <c:v>38783.0</c:v>
                </c:pt>
                <c:pt idx="4222">
                  <c:v>38784.0</c:v>
                </c:pt>
                <c:pt idx="4223">
                  <c:v>38785.0</c:v>
                </c:pt>
                <c:pt idx="4224">
                  <c:v>38786.0</c:v>
                </c:pt>
                <c:pt idx="4225">
                  <c:v>38789.0</c:v>
                </c:pt>
                <c:pt idx="4226">
                  <c:v>38790.0</c:v>
                </c:pt>
                <c:pt idx="4227">
                  <c:v>38791.0</c:v>
                </c:pt>
                <c:pt idx="4228">
                  <c:v>38792.0</c:v>
                </c:pt>
                <c:pt idx="4229">
                  <c:v>38793.0</c:v>
                </c:pt>
                <c:pt idx="4230">
                  <c:v>38796.0</c:v>
                </c:pt>
                <c:pt idx="4231">
                  <c:v>38797.0</c:v>
                </c:pt>
                <c:pt idx="4232">
                  <c:v>38798.0</c:v>
                </c:pt>
                <c:pt idx="4233">
                  <c:v>38799.0</c:v>
                </c:pt>
                <c:pt idx="4234">
                  <c:v>38800.0</c:v>
                </c:pt>
                <c:pt idx="4235">
                  <c:v>38803.0</c:v>
                </c:pt>
                <c:pt idx="4236">
                  <c:v>38804.0</c:v>
                </c:pt>
                <c:pt idx="4237">
                  <c:v>38805.0</c:v>
                </c:pt>
                <c:pt idx="4238">
                  <c:v>38806.0</c:v>
                </c:pt>
                <c:pt idx="4239">
                  <c:v>38807.0</c:v>
                </c:pt>
                <c:pt idx="4240">
                  <c:v>38810.0</c:v>
                </c:pt>
                <c:pt idx="4241">
                  <c:v>38811.0</c:v>
                </c:pt>
                <c:pt idx="4242">
                  <c:v>38812.0</c:v>
                </c:pt>
                <c:pt idx="4243">
                  <c:v>38813.0</c:v>
                </c:pt>
                <c:pt idx="4244">
                  <c:v>38814.0</c:v>
                </c:pt>
                <c:pt idx="4245">
                  <c:v>38817.0</c:v>
                </c:pt>
                <c:pt idx="4246">
                  <c:v>38818.0</c:v>
                </c:pt>
                <c:pt idx="4247">
                  <c:v>38819.0</c:v>
                </c:pt>
                <c:pt idx="4248">
                  <c:v>38820.0</c:v>
                </c:pt>
                <c:pt idx="4249">
                  <c:v>38821.0</c:v>
                </c:pt>
                <c:pt idx="4250">
                  <c:v>38824.0</c:v>
                </c:pt>
                <c:pt idx="4251">
                  <c:v>38825.0</c:v>
                </c:pt>
                <c:pt idx="4252">
                  <c:v>38826.0</c:v>
                </c:pt>
                <c:pt idx="4253">
                  <c:v>38827.0</c:v>
                </c:pt>
                <c:pt idx="4254">
                  <c:v>38828.0</c:v>
                </c:pt>
                <c:pt idx="4255">
                  <c:v>38831.0</c:v>
                </c:pt>
                <c:pt idx="4256">
                  <c:v>38832.0</c:v>
                </c:pt>
                <c:pt idx="4257">
                  <c:v>38833.0</c:v>
                </c:pt>
                <c:pt idx="4258">
                  <c:v>38834.0</c:v>
                </c:pt>
                <c:pt idx="4259">
                  <c:v>38835.0</c:v>
                </c:pt>
                <c:pt idx="4260">
                  <c:v>38838.0</c:v>
                </c:pt>
                <c:pt idx="4261">
                  <c:v>38839.0</c:v>
                </c:pt>
                <c:pt idx="4262">
                  <c:v>38840.0</c:v>
                </c:pt>
                <c:pt idx="4263">
                  <c:v>38841.0</c:v>
                </c:pt>
                <c:pt idx="4264">
                  <c:v>38842.0</c:v>
                </c:pt>
                <c:pt idx="4265">
                  <c:v>38845.0</c:v>
                </c:pt>
                <c:pt idx="4266">
                  <c:v>38846.0</c:v>
                </c:pt>
                <c:pt idx="4267">
                  <c:v>38847.0</c:v>
                </c:pt>
                <c:pt idx="4268">
                  <c:v>38848.0</c:v>
                </c:pt>
                <c:pt idx="4269">
                  <c:v>38849.0</c:v>
                </c:pt>
                <c:pt idx="4270">
                  <c:v>38852.0</c:v>
                </c:pt>
                <c:pt idx="4271">
                  <c:v>38853.0</c:v>
                </c:pt>
                <c:pt idx="4272">
                  <c:v>38854.0</c:v>
                </c:pt>
                <c:pt idx="4273">
                  <c:v>38855.0</c:v>
                </c:pt>
                <c:pt idx="4274">
                  <c:v>38856.0</c:v>
                </c:pt>
                <c:pt idx="4275">
                  <c:v>38859.0</c:v>
                </c:pt>
                <c:pt idx="4276">
                  <c:v>38860.0</c:v>
                </c:pt>
                <c:pt idx="4277">
                  <c:v>38861.0</c:v>
                </c:pt>
                <c:pt idx="4278">
                  <c:v>38862.0</c:v>
                </c:pt>
                <c:pt idx="4279">
                  <c:v>38863.0</c:v>
                </c:pt>
                <c:pt idx="4280">
                  <c:v>38866.0</c:v>
                </c:pt>
                <c:pt idx="4281">
                  <c:v>38867.0</c:v>
                </c:pt>
                <c:pt idx="4282">
                  <c:v>38868.0</c:v>
                </c:pt>
                <c:pt idx="4283">
                  <c:v>38869.0</c:v>
                </c:pt>
                <c:pt idx="4284">
                  <c:v>38870.0</c:v>
                </c:pt>
                <c:pt idx="4285">
                  <c:v>38873.0</c:v>
                </c:pt>
                <c:pt idx="4286">
                  <c:v>38874.0</c:v>
                </c:pt>
                <c:pt idx="4287">
                  <c:v>38875.0</c:v>
                </c:pt>
                <c:pt idx="4288">
                  <c:v>38876.0</c:v>
                </c:pt>
                <c:pt idx="4289">
                  <c:v>38877.0</c:v>
                </c:pt>
                <c:pt idx="4290">
                  <c:v>38880.0</c:v>
                </c:pt>
                <c:pt idx="4291">
                  <c:v>38881.0</c:v>
                </c:pt>
                <c:pt idx="4292">
                  <c:v>38882.0</c:v>
                </c:pt>
                <c:pt idx="4293">
                  <c:v>38883.0</c:v>
                </c:pt>
                <c:pt idx="4294">
                  <c:v>38884.0</c:v>
                </c:pt>
                <c:pt idx="4295">
                  <c:v>38887.0</c:v>
                </c:pt>
                <c:pt idx="4296">
                  <c:v>38888.0</c:v>
                </c:pt>
                <c:pt idx="4297">
                  <c:v>38889.0</c:v>
                </c:pt>
                <c:pt idx="4298">
                  <c:v>38890.0</c:v>
                </c:pt>
                <c:pt idx="4299">
                  <c:v>38891.0</c:v>
                </c:pt>
                <c:pt idx="4300">
                  <c:v>38894.0</c:v>
                </c:pt>
                <c:pt idx="4301">
                  <c:v>38895.0</c:v>
                </c:pt>
                <c:pt idx="4302">
                  <c:v>38896.0</c:v>
                </c:pt>
                <c:pt idx="4303">
                  <c:v>38897.0</c:v>
                </c:pt>
                <c:pt idx="4304">
                  <c:v>38898.0</c:v>
                </c:pt>
                <c:pt idx="4305">
                  <c:v>38901.0</c:v>
                </c:pt>
                <c:pt idx="4306">
                  <c:v>38902.0</c:v>
                </c:pt>
                <c:pt idx="4307">
                  <c:v>38903.0</c:v>
                </c:pt>
                <c:pt idx="4308">
                  <c:v>38904.0</c:v>
                </c:pt>
                <c:pt idx="4309">
                  <c:v>38905.0</c:v>
                </c:pt>
                <c:pt idx="4310">
                  <c:v>38908.0</c:v>
                </c:pt>
                <c:pt idx="4311">
                  <c:v>38909.0</c:v>
                </c:pt>
                <c:pt idx="4312">
                  <c:v>38910.0</c:v>
                </c:pt>
                <c:pt idx="4313">
                  <c:v>38911.0</c:v>
                </c:pt>
                <c:pt idx="4314">
                  <c:v>38912.0</c:v>
                </c:pt>
                <c:pt idx="4315">
                  <c:v>38915.0</c:v>
                </c:pt>
                <c:pt idx="4316">
                  <c:v>38916.0</c:v>
                </c:pt>
                <c:pt idx="4317">
                  <c:v>38917.0</c:v>
                </c:pt>
                <c:pt idx="4318">
                  <c:v>38918.0</c:v>
                </c:pt>
                <c:pt idx="4319">
                  <c:v>38919.0</c:v>
                </c:pt>
                <c:pt idx="4320">
                  <c:v>38922.0</c:v>
                </c:pt>
                <c:pt idx="4321">
                  <c:v>38923.0</c:v>
                </c:pt>
                <c:pt idx="4322">
                  <c:v>38924.0</c:v>
                </c:pt>
                <c:pt idx="4323">
                  <c:v>38925.0</c:v>
                </c:pt>
                <c:pt idx="4324">
                  <c:v>38926.0</c:v>
                </c:pt>
                <c:pt idx="4325">
                  <c:v>38929.0</c:v>
                </c:pt>
                <c:pt idx="4326">
                  <c:v>38930.0</c:v>
                </c:pt>
                <c:pt idx="4327">
                  <c:v>38931.0</c:v>
                </c:pt>
                <c:pt idx="4328">
                  <c:v>38932.0</c:v>
                </c:pt>
                <c:pt idx="4329">
                  <c:v>38933.0</c:v>
                </c:pt>
                <c:pt idx="4330">
                  <c:v>38936.0</c:v>
                </c:pt>
                <c:pt idx="4331">
                  <c:v>38937.0</c:v>
                </c:pt>
                <c:pt idx="4332">
                  <c:v>38938.0</c:v>
                </c:pt>
                <c:pt idx="4333">
                  <c:v>38939.0</c:v>
                </c:pt>
                <c:pt idx="4334">
                  <c:v>38940.0</c:v>
                </c:pt>
                <c:pt idx="4335">
                  <c:v>38943.0</c:v>
                </c:pt>
                <c:pt idx="4336">
                  <c:v>38944.0</c:v>
                </c:pt>
                <c:pt idx="4337">
                  <c:v>38945.0</c:v>
                </c:pt>
                <c:pt idx="4338">
                  <c:v>38946.0</c:v>
                </c:pt>
                <c:pt idx="4339">
                  <c:v>38947.0</c:v>
                </c:pt>
                <c:pt idx="4340">
                  <c:v>38950.0</c:v>
                </c:pt>
                <c:pt idx="4341">
                  <c:v>38951.0</c:v>
                </c:pt>
                <c:pt idx="4342">
                  <c:v>38952.0</c:v>
                </c:pt>
                <c:pt idx="4343">
                  <c:v>38953.0</c:v>
                </c:pt>
                <c:pt idx="4344">
                  <c:v>38954.0</c:v>
                </c:pt>
                <c:pt idx="4345">
                  <c:v>38957.0</c:v>
                </c:pt>
                <c:pt idx="4346">
                  <c:v>38958.0</c:v>
                </c:pt>
                <c:pt idx="4347">
                  <c:v>38959.0</c:v>
                </c:pt>
                <c:pt idx="4348">
                  <c:v>38960.0</c:v>
                </c:pt>
                <c:pt idx="4349">
                  <c:v>38961.0</c:v>
                </c:pt>
                <c:pt idx="4350">
                  <c:v>38964.0</c:v>
                </c:pt>
                <c:pt idx="4351">
                  <c:v>38965.0</c:v>
                </c:pt>
                <c:pt idx="4352">
                  <c:v>38966.0</c:v>
                </c:pt>
                <c:pt idx="4353">
                  <c:v>38967.0</c:v>
                </c:pt>
                <c:pt idx="4354">
                  <c:v>38968.0</c:v>
                </c:pt>
                <c:pt idx="4355">
                  <c:v>38971.0</c:v>
                </c:pt>
                <c:pt idx="4356">
                  <c:v>38972.0</c:v>
                </c:pt>
                <c:pt idx="4357">
                  <c:v>38973.0</c:v>
                </c:pt>
                <c:pt idx="4358">
                  <c:v>38974.0</c:v>
                </c:pt>
                <c:pt idx="4359">
                  <c:v>38975.0</c:v>
                </c:pt>
                <c:pt idx="4360">
                  <c:v>38978.0</c:v>
                </c:pt>
                <c:pt idx="4361">
                  <c:v>38979.0</c:v>
                </c:pt>
                <c:pt idx="4362">
                  <c:v>38980.0</c:v>
                </c:pt>
                <c:pt idx="4363">
                  <c:v>38981.0</c:v>
                </c:pt>
                <c:pt idx="4364">
                  <c:v>38982.0</c:v>
                </c:pt>
                <c:pt idx="4365">
                  <c:v>38985.0</c:v>
                </c:pt>
                <c:pt idx="4366">
                  <c:v>38986.0</c:v>
                </c:pt>
                <c:pt idx="4367">
                  <c:v>38987.0</c:v>
                </c:pt>
                <c:pt idx="4368">
                  <c:v>38988.0</c:v>
                </c:pt>
                <c:pt idx="4369">
                  <c:v>38989.0</c:v>
                </c:pt>
                <c:pt idx="4370">
                  <c:v>38992.0</c:v>
                </c:pt>
                <c:pt idx="4371">
                  <c:v>38993.0</c:v>
                </c:pt>
                <c:pt idx="4372">
                  <c:v>38994.0</c:v>
                </c:pt>
                <c:pt idx="4373">
                  <c:v>38995.0</c:v>
                </c:pt>
                <c:pt idx="4374">
                  <c:v>38996.0</c:v>
                </c:pt>
                <c:pt idx="4375">
                  <c:v>38999.0</c:v>
                </c:pt>
                <c:pt idx="4376">
                  <c:v>39000.0</c:v>
                </c:pt>
                <c:pt idx="4377">
                  <c:v>39001.0</c:v>
                </c:pt>
                <c:pt idx="4378">
                  <c:v>39002.0</c:v>
                </c:pt>
                <c:pt idx="4379">
                  <c:v>39003.0</c:v>
                </c:pt>
                <c:pt idx="4380">
                  <c:v>39006.0</c:v>
                </c:pt>
                <c:pt idx="4381">
                  <c:v>39007.0</c:v>
                </c:pt>
                <c:pt idx="4382">
                  <c:v>39008.0</c:v>
                </c:pt>
                <c:pt idx="4383">
                  <c:v>39009.0</c:v>
                </c:pt>
                <c:pt idx="4384">
                  <c:v>39010.0</c:v>
                </c:pt>
                <c:pt idx="4385">
                  <c:v>39013.0</c:v>
                </c:pt>
                <c:pt idx="4386">
                  <c:v>39014.0</c:v>
                </c:pt>
                <c:pt idx="4387">
                  <c:v>39015.0</c:v>
                </c:pt>
                <c:pt idx="4388">
                  <c:v>39016.0</c:v>
                </c:pt>
                <c:pt idx="4389">
                  <c:v>39017.0</c:v>
                </c:pt>
                <c:pt idx="4390">
                  <c:v>39020.0</c:v>
                </c:pt>
                <c:pt idx="4391">
                  <c:v>39021.0</c:v>
                </c:pt>
                <c:pt idx="4392">
                  <c:v>39022.0</c:v>
                </c:pt>
                <c:pt idx="4393">
                  <c:v>39023.0</c:v>
                </c:pt>
                <c:pt idx="4394">
                  <c:v>39024.0</c:v>
                </c:pt>
                <c:pt idx="4395">
                  <c:v>39027.0</c:v>
                </c:pt>
                <c:pt idx="4396">
                  <c:v>39028.0</c:v>
                </c:pt>
                <c:pt idx="4397">
                  <c:v>39029.0</c:v>
                </c:pt>
                <c:pt idx="4398">
                  <c:v>39030.0</c:v>
                </c:pt>
                <c:pt idx="4399">
                  <c:v>39031.0</c:v>
                </c:pt>
                <c:pt idx="4400">
                  <c:v>39034.0</c:v>
                </c:pt>
                <c:pt idx="4401">
                  <c:v>39035.0</c:v>
                </c:pt>
                <c:pt idx="4402">
                  <c:v>39036.0</c:v>
                </c:pt>
                <c:pt idx="4403">
                  <c:v>39037.0</c:v>
                </c:pt>
                <c:pt idx="4404">
                  <c:v>39038.0</c:v>
                </c:pt>
                <c:pt idx="4405">
                  <c:v>39041.0</c:v>
                </c:pt>
                <c:pt idx="4406">
                  <c:v>39042.0</c:v>
                </c:pt>
                <c:pt idx="4407">
                  <c:v>39043.0</c:v>
                </c:pt>
                <c:pt idx="4408">
                  <c:v>39044.0</c:v>
                </c:pt>
                <c:pt idx="4409">
                  <c:v>39045.0</c:v>
                </c:pt>
                <c:pt idx="4410">
                  <c:v>39048.0</c:v>
                </c:pt>
                <c:pt idx="4411">
                  <c:v>39049.0</c:v>
                </c:pt>
                <c:pt idx="4412">
                  <c:v>39050.0</c:v>
                </c:pt>
                <c:pt idx="4413">
                  <c:v>39051.0</c:v>
                </c:pt>
                <c:pt idx="4414">
                  <c:v>39052.0</c:v>
                </c:pt>
                <c:pt idx="4415">
                  <c:v>39055.0</c:v>
                </c:pt>
                <c:pt idx="4416">
                  <c:v>39056.0</c:v>
                </c:pt>
                <c:pt idx="4417">
                  <c:v>39057.0</c:v>
                </c:pt>
                <c:pt idx="4418">
                  <c:v>39058.0</c:v>
                </c:pt>
                <c:pt idx="4419">
                  <c:v>39059.0</c:v>
                </c:pt>
                <c:pt idx="4420">
                  <c:v>39062.0</c:v>
                </c:pt>
                <c:pt idx="4421">
                  <c:v>39063.0</c:v>
                </c:pt>
                <c:pt idx="4422">
                  <c:v>39064.0</c:v>
                </c:pt>
                <c:pt idx="4423">
                  <c:v>39065.0</c:v>
                </c:pt>
                <c:pt idx="4424">
                  <c:v>39066.0</c:v>
                </c:pt>
                <c:pt idx="4425">
                  <c:v>39069.0</c:v>
                </c:pt>
                <c:pt idx="4426">
                  <c:v>39070.0</c:v>
                </c:pt>
                <c:pt idx="4427">
                  <c:v>39071.0</c:v>
                </c:pt>
                <c:pt idx="4428">
                  <c:v>39072.0</c:v>
                </c:pt>
                <c:pt idx="4429">
                  <c:v>39073.0</c:v>
                </c:pt>
                <c:pt idx="4430">
                  <c:v>39076.0</c:v>
                </c:pt>
                <c:pt idx="4431">
                  <c:v>39077.0</c:v>
                </c:pt>
                <c:pt idx="4432">
                  <c:v>39078.0</c:v>
                </c:pt>
                <c:pt idx="4433">
                  <c:v>39079.0</c:v>
                </c:pt>
                <c:pt idx="4434">
                  <c:v>39080.0</c:v>
                </c:pt>
                <c:pt idx="4435">
                  <c:v>39083.0</c:v>
                </c:pt>
                <c:pt idx="4436">
                  <c:v>39084.0</c:v>
                </c:pt>
                <c:pt idx="4437">
                  <c:v>39085.0</c:v>
                </c:pt>
                <c:pt idx="4438">
                  <c:v>39086.0</c:v>
                </c:pt>
                <c:pt idx="4439">
                  <c:v>39087.0</c:v>
                </c:pt>
                <c:pt idx="4440">
                  <c:v>39090.0</c:v>
                </c:pt>
                <c:pt idx="4441">
                  <c:v>39091.0</c:v>
                </c:pt>
                <c:pt idx="4442">
                  <c:v>39092.0</c:v>
                </c:pt>
                <c:pt idx="4443">
                  <c:v>39093.0</c:v>
                </c:pt>
                <c:pt idx="4444">
                  <c:v>39094.0</c:v>
                </c:pt>
                <c:pt idx="4445">
                  <c:v>39097.0</c:v>
                </c:pt>
                <c:pt idx="4446">
                  <c:v>39098.0</c:v>
                </c:pt>
                <c:pt idx="4447">
                  <c:v>39099.0</c:v>
                </c:pt>
                <c:pt idx="4448">
                  <c:v>39100.0</c:v>
                </c:pt>
                <c:pt idx="4449">
                  <c:v>39101.0</c:v>
                </c:pt>
                <c:pt idx="4450">
                  <c:v>39104.0</c:v>
                </c:pt>
                <c:pt idx="4451">
                  <c:v>39105.0</c:v>
                </c:pt>
                <c:pt idx="4452">
                  <c:v>39106.0</c:v>
                </c:pt>
                <c:pt idx="4453">
                  <c:v>39107.0</c:v>
                </c:pt>
                <c:pt idx="4454">
                  <c:v>39108.0</c:v>
                </c:pt>
                <c:pt idx="4455">
                  <c:v>39111.0</c:v>
                </c:pt>
                <c:pt idx="4456">
                  <c:v>39112.0</c:v>
                </c:pt>
                <c:pt idx="4457">
                  <c:v>39113.0</c:v>
                </c:pt>
                <c:pt idx="4458">
                  <c:v>39114.0</c:v>
                </c:pt>
                <c:pt idx="4459">
                  <c:v>39115.0</c:v>
                </c:pt>
                <c:pt idx="4460">
                  <c:v>39118.0</c:v>
                </c:pt>
                <c:pt idx="4461">
                  <c:v>39119.0</c:v>
                </c:pt>
                <c:pt idx="4462">
                  <c:v>39120.0</c:v>
                </c:pt>
                <c:pt idx="4463">
                  <c:v>39121.0</c:v>
                </c:pt>
                <c:pt idx="4464">
                  <c:v>39122.0</c:v>
                </c:pt>
                <c:pt idx="4465">
                  <c:v>39125.0</c:v>
                </c:pt>
                <c:pt idx="4466">
                  <c:v>39126.0</c:v>
                </c:pt>
                <c:pt idx="4467">
                  <c:v>39127.0</c:v>
                </c:pt>
                <c:pt idx="4468">
                  <c:v>39128.0</c:v>
                </c:pt>
                <c:pt idx="4469">
                  <c:v>39129.0</c:v>
                </c:pt>
                <c:pt idx="4470">
                  <c:v>39132.0</c:v>
                </c:pt>
                <c:pt idx="4471">
                  <c:v>39133.0</c:v>
                </c:pt>
                <c:pt idx="4472">
                  <c:v>39134.0</c:v>
                </c:pt>
                <c:pt idx="4473">
                  <c:v>39135.0</c:v>
                </c:pt>
                <c:pt idx="4474">
                  <c:v>39136.0</c:v>
                </c:pt>
                <c:pt idx="4475">
                  <c:v>39139.0</c:v>
                </c:pt>
                <c:pt idx="4476">
                  <c:v>39140.0</c:v>
                </c:pt>
                <c:pt idx="4477">
                  <c:v>39141.0</c:v>
                </c:pt>
                <c:pt idx="4478">
                  <c:v>39142.0</c:v>
                </c:pt>
                <c:pt idx="4479">
                  <c:v>39143.0</c:v>
                </c:pt>
                <c:pt idx="4480">
                  <c:v>39146.0</c:v>
                </c:pt>
                <c:pt idx="4481">
                  <c:v>39147.0</c:v>
                </c:pt>
                <c:pt idx="4482">
                  <c:v>39148.0</c:v>
                </c:pt>
                <c:pt idx="4483">
                  <c:v>39149.0</c:v>
                </c:pt>
                <c:pt idx="4484">
                  <c:v>39150.0</c:v>
                </c:pt>
                <c:pt idx="4485">
                  <c:v>39153.0</c:v>
                </c:pt>
                <c:pt idx="4486">
                  <c:v>39154.0</c:v>
                </c:pt>
                <c:pt idx="4487">
                  <c:v>39155.0</c:v>
                </c:pt>
                <c:pt idx="4488">
                  <c:v>39156.0</c:v>
                </c:pt>
                <c:pt idx="4489">
                  <c:v>39157.0</c:v>
                </c:pt>
                <c:pt idx="4490">
                  <c:v>39160.0</c:v>
                </c:pt>
                <c:pt idx="4491">
                  <c:v>39161.0</c:v>
                </c:pt>
                <c:pt idx="4492">
                  <c:v>39162.0</c:v>
                </c:pt>
                <c:pt idx="4493">
                  <c:v>39163.0</c:v>
                </c:pt>
                <c:pt idx="4494">
                  <c:v>39164.0</c:v>
                </c:pt>
                <c:pt idx="4495">
                  <c:v>39167.0</c:v>
                </c:pt>
                <c:pt idx="4496">
                  <c:v>39168.0</c:v>
                </c:pt>
                <c:pt idx="4497">
                  <c:v>39169.0</c:v>
                </c:pt>
                <c:pt idx="4498">
                  <c:v>39170.0</c:v>
                </c:pt>
                <c:pt idx="4499">
                  <c:v>39171.0</c:v>
                </c:pt>
                <c:pt idx="4500">
                  <c:v>39174.0</c:v>
                </c:pt>
                <c:pt idx="4501">
                  <c:v>39175.0</c:v>
                </c:pt>
                <c:pt idx="4502">
                  <c:v>39176.0</c:v>
                </c:pt>
                <c:pt idx="4503">
                  <c:v>39177.0</c:v>
                </c:pt>
                <c:pt idx="4504">
                  <c:v>39178.0</c:v>
                </c:pt>
                <c:pt idx="4505">
                  <c:v>39181.0</c:v>
                </c:pt>
                <c:pt idx="4506">
                  <c:v>39182.0</c:v>
                </c:pt>
                <c:pt idx="4507">
                  <c:v>39183.0</c:v>
                </c:pt>
                <c:pt idx="4508">
                  <c:v>39184.0</c:v>
                </c:pt>
                <c:pt idx="4509">
                  <c:v>39185.0</c:v>
                </c:pt>
                <c:pt idx="4510">
                  <c:v>39188.0</c:v>
                </c:pt>
                <c:pt idx="4511">
                  <c:v>39189.0</c:v>
                </c:pt>
                <c:pt idx="4512">
                  <c:v>39190.0</c:v>
                </c:pt>
                <c:pt idx="4513">
                  <c:v>39191.0</c:v>
                </c:pt>
                <c:pt idx="4514">
                  <c:v>39192.0</c:v>
                </c:pt>
                <c:pt idx="4515">
                  <c:v>39195.0</c:v>
                </c:pt>
                <c:pt idx="4516">
                  <c:v>39196.0</c:v>
                </c:pt>
                <c:pt idx="4517">
                  <c:v>39197.0</c:v>
                </c:pt>
                <c:pt idx="4518">
                  <c:v>39198.0</c:v>
                </c:pt>
                <c:pt idx="4519">
                  <c:v>39199.0</c:v>
                </c:pt>
                <c:pt idx="4520">
                  <c:v>39202.0</c:v>
                </c:pt>
                <c:pt idx="4521">
                  <c:v>39203.0</c:v>
                </c:pt>
                <c:pt idx="4522">
                  <c:v>39204.0</c:v>
                </c:pt>
                <c:pt idx="4523">
                  <c:v>39205.0</c:v>
                </c:pt>
                <c:pt idx="4524">
                  <c:v>39206.0</c:v>
                </c:pt>
                <c:pt idx="4525">
                  <c:v>39209.0</c:v>
                </c:pt>
                <c:pt idx="4526">
                  <c:v>39210.0</c:v>
                </c:pt>
                <c:pt idx="4527">
                  <c:v>39211.0</c:v>
                </c:pt>
                <c:pt idx="4528">
                  <c:v>39212.0</c:v>
                </c:pt>
                <c:pt idx="4529">
                  <c:v>39213.0</c:v>
                </c:pt>
                <c:pt idx="4530">
                  <c:v>39216.0</c:v>
                </c:pt>
                <c:pt idx="4531">
                  <c:v>39217.0</c:v>
                </c:pt>
                <c:pt idx="4532">
                  <c:v>39218.0</c:v>
                </c:pt>
                <c:pt idx="4533">
                  <c:v>39219.0</c:v>
                </c:pt>
                <c:pt idx="4534">
                  <c:v>39220.0</c:v>
                </c:pt>
                <c:pt idx="4535">
                  <c:v>39223.0</c:v>
                </c:pt>
                <c:pt idx="4536">
                  <c:v>39224.0</c:v>
                </c:pt>
                <c:pt idx="4537">
                  <c:v>39225.0</c:v>
                </c:pt>
                <c:pt idx="4538">
                  <c:v>39226.0</c:v>
                </c:pt>
                <c:pt idx="4539">
                  <c:v>39227.0</c:v>
                </c:pt>
                <c:pt idx="4540">
                  <c:v>39230.0</c:v>
                </c:pt>
                <c:pt idx="4541">
                  <c:v>39231.0</c:v>
                </c:pt>
                <c:pt idx="4542">
                  <c:v>39232.0</c:v>
                </c:pt>
                <c:pt idx="4543">
                  <c:v>39233.0</c:v>
                </c:pt>
                <c:pt idx="4544">
                  <c:v>39234.0</c:v>
                </c:pt>
                <c:pt idx="4545">
                  <c:v>39237.0</c:v>
                </c:pt>
                <c:pt idx="4546">
                  <c:v>39238.0</c:v>
                </c:pt>
                <c:pt idx="4547">
                  <c:v>39239.0</c:v>
                </c:pt>
                <c:pt idx="4548">
                  <c:v>39240.0</c:v>
                </c:pt>
                <c:pt idx="4549">
                  <c:v>39241.0</c:v>
                </c:pt>
                <c:pt idx="4550">
                  <c:v>39244.0</c:v>
                </c:pt>
                <c:pt idx="4551">
                  <c:v>39245.0</c:v>
                </c:pt>
                <c:pt idx="4552">
                  <c:v>39246.0</c:v>
                </c:pt>
                <c:pt idx="4553">
                  <c:v>39247.0</c:v>
                </c:pt>
                <c:pt idx="4554">
                  <c:v>39248.0</c:v>
                </c:pt>
                <c:pt idx="4555">
                  <c:v>39251.0</c:v>
                </c:pt>
                <c:pt idx="4556">
                  <c:v>39252.0</c:v>
                </c:pt>
                <c:pt idx="4557">
                  <c:v>39253.0</c:v>
                </c:pt>
                <c:pt idx="4558">
                  <c:v>39254.0</c:v>
                </c:pt>
                <c:pt idx="4559">
                  <c:v>39255.0</c:v>
                </c:pt>
                <c:pt idx="4560">
                  <c:v>39258.0</c:v>
                </c:pt>
                <c:pt idx="4561">
                  <c:v>39259.0</c:v>
                </c:pt>
                <c:pt idx="4562">
                  <c:v>39260.0</c:v>
                </c:pt>
                <c:pt idx="4563">
                  <c:v>39261.0</c:v>
                </c:pt>
                <c:pt idx="4564">
                  <c:v>39262.0</c:v>
                </c:pt>
                <c:pt idx="4565">
                  <c:v>39265.0</c:v>
                </c:pt>
                <c:pt idx="4566">
                  <c:v>39266.0</c:v>
                </c:pt>
                <c:pt idx="4567">
                  <c:v>39267.0</c:v>
                </c:pt>
                <c:pt idx="4568">
                  <c:v>39268.0</c:v>
                </c:pt>
                <c:pt idx="4569">
                  <c:v>39269.0</c:v>
                </c:pt>
                <c:pt idx="4570">
                  <c:v>39272.0</c:v>
                </c:pt>
                <c:pt idx="4571">
                  <c:v>39273.0</c:v>
                </c:pt>
                <c:pt idx="4572">
                  <c:v>39274.0</c:v>
                </c:pt>
                <c:pt idx="4573">
                  <c:v>39275.0</c:v>
                </c:pt>
                <c:pt idx="4574">
                  <c:v>39276.0</c:v>
                </c:pt>
                <c:pt idx="4575">
                  <c:v>39279.0</c:v>
                </c:pt>
                <c:pt idx="4576">
                  <c:v>39280.0</c:v>
                </c:pt>
                <c:pt idx="4577">
                  <c:v>39281.0</c:v>
                </c:pt>
                <c:pt idx="4578">
                  <c:v>39282.0</c:v>
                </c:pt>
                <c:pt idx="4579">
                  <c:v>39283.0</c:v>
                </c:pt>
                <c:pt idx="4580">
                  <c:v>39286.0</c:v>
                </c:pt>
                <c:pt idx="4581">
                  <c:v>39287.0</c:v>
                </c:pt>
                <c:pt idx="4582">
                  <c:v>39288.0</c:v>
                </c:pt>
                <c:pt idx="4583">
                  <c:v>39289.0</c:v>
                </c:pt>
                <c:pt idx="4584">
                  <c:v>39290.0</c:v>
                </c:pt>
                <c:pt idx="4585">
                  <c:v>39293.0</c:v>
                </c:pt>
                <c:pt idx="4586">
                  <c:v>39294.0</c:v>
                </c:pt>
                <c:pt idx="4587">
                  <c:v>39295.0</c:v>
                </c:pt>
                <c:pt idx="4588">
                  <c:v>39296.0</c:v>
                </c:pt>
                <c:pt idx="4589">
                  <c:v>39297.0</c:v>
                </c:pt>
                <c:pt idx="4590">
                  <c:v>39300.0</c:v>
                </c:pt>
                <c:pt idx="4591">
                  <c:v>39301.0</c:v>
                </c:pt>
                <c:pt idx="4592">
                  <c:v>39302.0</c:v>
                </c:pt>
                <c:pt idx="4593">
                  <c:v>39303.0</c:v>
                </c:pt>
                <c:pt idx="4594">
                  <c:v>39304.0</c:v>
                </c:pt>
                <c:pt idx="4595">
                  <c:v>39307.0</c:v>
                </c:pt>
                <c:pt idx="4596">
                  <c:v>39308.0</c:v>
                </c:pt>
                <c:pt idx="4597">
                  <c:v>39309.0</c:v>
                </c:pt>
                <c:pt idx="4598">
                  <c:v>39310.0</c:v>
                </c:pt>
                <c:pt idx="4599">
                  <c:v>39311.0</c:v>
                </c:pt>
                <c:pt idx="4600">
                  <c:v>39314.0</c:v>
                </c:pt>
                <c:pt idx="4601">
                  <c:v>39315.0</c:v>
                </c:pt>
                <c:pt idx="4602">
                  <c:v>39316.0</c:v>
                </c:pt>
                <c:pt idx="4603">
                  <c:v>39317.0</c:v>
                </c:pt>
                <c:pt idx="4604">
                  <c:v>39318.0</c:v>
                </c:pt>
                <c:pt idx="4605">
                  <c:v>39321.0</c:v>
                </c:pt>
                <c:pt idx="4606">
                  <c:v>39322.0</c:v>
                </c:pt>
                <c:pt idx="4607">
                  <c:v>39323.0</c:v>
                </c:pt>
                <c:pt idx="4608">
                  <c:v>39324.0</c:v>
                </c:pt>
                <c:pt idx="4609">
                  <c:v>39325.0</c:v>
                </c:pt>
                <c:pt idx="4610">
                  <c:v>39328.0</c:v>
                </c:pt>
                <c:pt idx="4611">
                  <c:v>39329.0</c:v>
                </c:pt>
                <c:pt idx="4612">
                  <c:v>39330.0</c:v>
                </c:pt>
                <c:pt idx="4613">
                  <c:v>39331.0</c:v>
                </c:pt>
                <c:pt idx="4614">
                  <c:v>39332.0</c:v>
                </c:pt>
                <c:pt idx="4615">
                  <c:v>39335.0</c:v>
                </c:pt>
                <c:pt idx="4616">
                  <c:v>39336.0</c:v>
                </c:pt>
                <c:pt idx="4617">
                  <c:v>39337.0</c:v>
                </c:pt>
                <c:pt idx="4618">
                  <c:v>39338.0</c:v>
                </c:pt>
                <c:pt idx="4619">
                  <c:v>39339.0</c:v>
                </c:pt>
                <c:pt idx="4620">
                  <c:v>39342.0</c:v>
                </c:pt>
                <c:pt idx="4621">
                  <c:v>39343.0</c:v>
                </c:pt>
                <c:pt idx="4622">
                  <c:v>39344.0</c:v>
                </c:pt>
                <c:pt idx="4623">
                  <c:v>39345.0</c:v>
                </c:pt>
                <c:pt idx="4624">
                  <c:v>39346.0</c:v>
                </c:pt>
                <c:pt idx="4625">
                  <c:v>39349.0</c:v>
                </c:pt>
                <c:pt idx="4626">
                  <c:v>39350.0</c:v>
                </c:pt>
                <c:pt idx="4627">
                  <c:v>39351.0</c:v>
                </c:pt>
                <c:pt idx="4628">
                  <c:v>39352.0</c:v>
                </c:pt>
                <c:pt idx="4629">
                  <c:v>39353.0</c:v>
                </c:pt>
                <c:pt idx="4630">
                  <c:v>39356.0</c:v>
                </c:pt>
                <c:pt idx="4631">
                  <c:v>39357.0</c:v>
                </c:pt>
                <c:pt idx="4632">
                  <c:v>39358.0</c:v>
                </c:pt>
                <c:pt idx="4633">
                  <c:v>39359.0</c:v>
                </c:pt>
                <c:pt idx="4634">
                  <c:v>39360.0</c:v>
                </c:pt>
                <c:pt idx="4635">
                  <c:v>39363.0</c:v>
                </c:pt>
                <c:pt idx="4636">
                  <c:v>39364.0</c:v>
                </c:pt>
                <c:pt idx="4637">
                  <c:v>39365.0</c:v>
                </c:pt>
                <c:pt idx="4638">
                  <c:v>39366.0</c:v>
                </c:pt>
                <c:pt idx="4639">
                  <c:v>39367.0</c:v>
                </c:pt>
                <c:pt idx="4640">
                  <c:v>39370.0</c:v>
                </c:pt>
                <c:pt idx="4641">
                  <c:v>39371.0</c:v>
                </c:pt>
                <c:pt idx="4642">
                  <c:v>39372.0</c:v>
                </c:pt>
                <c:pt idx="4643">
                  <c:v>39373.0</c:v>
                </c:pt>
                <c:pt idx="4644">
                  <c:v>39374.0</c:v>
                </c:pt>
                <c:pt idx="4645">
                  <c:v>39377.0</c:v>
                </c:pt>
                <c:pt idx="4646">
                  <c:v>39378.0</c:v>
                </c:pt>
                <c:pt idx="4647">
                  <c:v>39379.0</c:v>
                </c:pt>
                <c:pt idx="4648">
                  <c:v>39380.0</c:v>
                </c:pt>
                <c:pt idx="4649">
                  <c:v>39381.0</c:v>
                </c:pt>
                <c:pt idx="4650">
                  <c:v>39384.0</c:v>
                </c:pt>
                <c:pt idx="4651">
                  <c:v>39385.0</c:v>
                </c:pt>
                <c:pt idx="4652">
                  <c:v>39386.0</c:v>
                </c:pt>
                <c:pt idx="4653">
                  <c:v>39387.0</c:v>
                </c:pt>
                <c:pt idx="4654">
                  <c:v>39388.0</c:v>
                </c:pt>
                <c:pt idx="4655">
                  <c:v>39391.0</c:v>
                </c:pt>
                <c:pt idx="4656">
                  <c:v>39392.0</c:v>
                </c:pt>
                <c:pt idx="4657">
                  <c:v>39393.0</c:v>
                </c:pt>
                <c:pt idx="4658">
                  <c:v>39394.0</c:v>
                </c:pt>
                <c:pt idx="4659">
                  <c:v>39395.0</c:v>
                </c:pt>
                <c:pt idx="4660">
                  <c:v>39398.0</c:v>
                </c:pt>
                <c:pt idx="4661">
                  <c:v>39399.0</c:v>
                </c:pt>
                <c:pt idx="4662">
                  <c:v>39400.0</c:v>
                </c:pt>
                <c:pt idx="4663">
                  <c:v>39401.0</c:v>
                </c:pt>
                <c:pt idx="4664">
                  <c:v>39402.0</c:v>
                </c:pt>
                <c:pt idx="4665">
                  <c:v>39405.0</c:v>
                </c:pt>
                <c:pt idx="4666">
                  <c:v>39406.0</c:v>
                </c:pt>
                <c:pt idx="4667">
                  <c:v>39407.0</c:v>
                </c:pt>
                <c:pt idx="4668">
                  <c:v>39408.0</c:v>
                </c:pt>
                <c:pt idx="4669">
                  <c:v>39409.0</c:v>
                </c:pt>
                <c:pt idx="4670">
                  <c:v>39412.0</c:v>
                </c:pt>
                <c:pt idx="4671">
                  <c:v>39413.0</c:v>
                </c:pt>
                <c:pt idx="4672">
                  <c:v>39414.0</c:v>
                </c:pt>
                <c:pt idx="4673">
                  <c:v>39415.0</c:v>
                </c:pt>
                <c:pt idx="4674">
                  <c:v>39416.0</c:v>
                </c:pt>
                <c:pt idx="4675">
                  <c:v>39419.0</c:v>
                </c:pt>
                <c:pt idx="4676">
                  <c:v>39420.0</c:v>
                </c:pt>
                <c:pt idx="4677">
                  <c:v>39421.0</c:v>
                </c:pt>
                <c:pt idx="4678">
                  <c:v>39422.0</c:v>
                </c:pt>
                <c:pt idx="4679">
                  <c:v>39423.0</c:v>
                </c:pt>
                <c:pt idx="4680">
                  <c:v>39426.0</c:v>
                </c:pt>
                <c:pt idx="4681">
                  <c:v>39427.0</c:v>
                </c:pt>
                <c:pt idx="4682">
                  <c:v>39428.0</c:v>
                </c:pt>
                <c:pt idx="4683">
                  <c:v>39429.0</c:v>
                </c:pt>
                <c:pt idx="4684">
                  <c:v>39430.0</c:v>
                </c:pt>
                <c:pt idx="4685">
                  <c:v>39433.0</c:v>
                </c:pt>
                <c:pt idx="4686">
                  <c:v>39434.0</c:v>
                </c:pt>
                <c:pt idx="4687">
                  <c:v>39435.0</c:v>
                </c:pt>
                <c:pt idx="4688">
                  <c:v>39436.0</c:v>
                </c:pt>
                <c:pt idx="4689">
                  <c:v>39437.0</c:v>
                </c:pt>
                <c:pt idx="4690">
                  <c:v>39440.0</c:v>
                </c:pt>
                <c:pt idx="4691">
                  <c:v>39441.0</c:v>
                </c:pt>
                <c:pt idx="4692">
                  <c:v>39442.0</c:v>
                </c:pt>
                <c:pt idx="4693">
                  <c:v>39443.0</c:v>
                </c:pt>
                <c:pt idx="4694">
                  <c:v>39444.0</c:v>
                </c:pt>
                <c:pt idx="4695">
                  <c:v>39447.0</c:v>
                </c:pt>
                <c:pt idx="4696">
                  <c:v>39448.0</c:v>
                </c:pt>
                <c:pt idx="4697">
                  <c:v>39449.0</c:v>
                </c:pt>
                <c:pt idx="4698">
                  <c:v>39450.0</c:v>
                </c:pt>
                <c:pt idx="4699">
                  <c:v>39451.0</c:v>
                </c:pt>
                <c:pt idx="4700">
                  <c:v>39454.0</c:v>
                </c:pt>
                <c:pt idx="4701">
                  <c:v>39455.0</c:v>
                </c:pt>
                <c:pt idx="4702">
                  <c:v>39456.0</c:v>
                </c:pt>
                <c:pt idx="4703">
                  <c:v>39457.0</c:v>
                </c:pt>
                <c:pt idx="4704">
                  <c:v>39458.0</c:v>
                </c:pt>
                <c:pt idx="4705">
                  <c:v>39461.0</c:v>
                </c:pt>
                <c:pt idx="4706">
                  <c:v>39462.0</c:v>
                </c:pt>
                <c:pt idx="4707">
                  <c:v>39463.0</c:v>
                </c:pt>
                <c:pt idx="4708">
                  <c:v>39464.0</c:v>
                </c:pt>
                <c:pt idx="4709">
                  <c:v>39465.0</c:v>
                </c:pt>
                <c:pt idx="4710">
                  <c:v>39468.0</c:v>
                </c:pt>
                <c:pt idx="4711">
                  <c:v>39469.0</c:v>
                </c:pt>
                <c:pt idx="4712">
                  <c:v>39470.0</c:v>
                </c:pt>
                <c:pt idx="4713">
                  <c:v>39471.0</c:v>
                </c:pt>
                <c:pt idx="4714">
                  <c:v>39472.0</c:v>
                </c:pt>
                <c:pt idx="4715">
                  <c:v>39475.0</c:v>
                </c:pt>
                <c:pt idx="4716">
                  <c:v>39476.0</c:v>
                </c:pt>
                <c:pt idx="4717">
                  <c:v>39477.0</c:v>
                </c:pt>
                <c:pt idx="4718">
                  <c:v>39478.0</c:v>
                </c:pt>
                <c:pt idx="4719">
                  <c:v>39479.0</c:v>
                </c:pt>
                <c:pt idx="4720">
                  <c:v>39482.0</c:v>
                </c:pt>
                <c:pt idx="4721">
                  <c:v>39483.0</c:v>
                </c:pt>
                <c:pt idx="4722">
                  <c:v>39484.0</c:v>
                </c:pt>
                <c:pt idx="4723">
                  <c:v>39485.0</c:v>
                </c:pt>
                <c:pt idx="4724">
                  <c:v>39486.0</c:v>
                </c:pt>
                <c:pt idx="4725">
                  <c:v>39489.0</c:v>
                </c:pt>
                <c:pt idx="4726">
                  <c:v>39490.0</c:v>
                </c:pt>
                <c:pt idx="4727">
                  <c:v>39491.0</c:v>
                </c:pt>
                <c:pt idx="4728">
                  <c:v>39492.0</c:v>
                </c:pt>
                <c:pt idx="4729">
                  <c:v>39493.0</c:v>
                </c:pt>
                <c:pt idx="4730">
                  <c:v>39496.0</c:v>
                </c:pt>
                <c:pt idx="4731">
                  <c:v>39497.0</c:v>
                </c:pt>
                <c:pt idx="4732">
                  <c:v>39498.0</c:v>
                </c:pt>
                <c:pt idx="4733">
                  <c:v>39499.0</c:v>
                </c:pt>
                <c:pt idx="4734">
                  <c:v>39500.0</c:v>
                </c:pt>
                <c:pt idx="4735">
                  <c:v>39503.0</c:v>
                </c:pt>
                <c:pt idx="4736">
                  <c:v>39504.0</c:v>
                </c:pt>
                <c:pt idx="4737">
                  <c:v>39505.0</c:v>
                </c:pt>
                <c:pt idx="4738">
                  <c:v>39506.0</c:v>
                </c:pt>
                <c:pt idx="4739">
                  <c:v>39507.0</c:v>
                </c:pt>
                <c:pt idx="4740">
                  <c:v>39510.0</c:v>
                </c:pt>
                <c:pt idx="4741">
                  <c:v>39511.0</c:v>
                </c:pt>
                <c:pt idx="4742">
                  <c:v>39512.0</c:v>
                </c:pt>
                <c:pt idx="4743">
                  <c:v>39513.0</c:v>
                </c:pt>
                <c:pt idx="4744">
                  <c:v>39514.0</c:v>
                </c:pt>
                <c:pt idx="4745">
                  <c:v>39517.0</c:v>
                </c:pt>
                <c:pt idx="4746">
                  <c:v>39518.0</c:v>
                </c:pt>
                <c:pt idx="4747">
                  <c:v>39519.0</c:v>
                </c:pt>
                <c:pt idx="4748">
                  <c:v>39520.0</c:v>
                </c:pt>
                <c:pt idx="4749">
                  <c:v>39521.0</c:v>
                </c:pt>
                <c:pt idx="4750">
                  <c:v>39524.0</c:v>
                </c:pt>
                <c:pt idx="4751">
                  <c:v>39525.0</c:v>
                </c:pt>
                <c:pt idx="4752">
                  <c:v>39526.0</c:v>
                </c:pt>
                <c:pt idx="4753">
                  <c:v>39527.0</c:v>
                </c:pt>
                <c:pt idx="4754">
                  <c:v>39528.0</c:v>
                </c:pt>
                <c:pt idx="4755">
                  <c:v>39531.0</c:v>
                </c:pt>
                <c:pt idx="4756">
                  <c:v>39532.0</c:v>
                </c:pt>
                <c:pt idx="4757">
                  <c:v>39533.0</c:v>
                </c:pt>
                <c:pt idx="4758">
                  <c:v>39534.0</c:v>
                </c:pt>
                <c:pt idx="4759">
                  <c:v>39535.0</c:v>
                </c:pt>
                <c:pt idx="4760">
                  <c:v>39538.0</c:v>
                </c:pt>
                <c:pt idx="4761">
                  <c:v>39539.0</c:v>
                </c:pt>
                <c:pt idx="4762">
                  <c:v>39540.0</c:v>
                </c:pt>
                <c:pt idx="4763">
                  <c:v>39541.0</c:v>
                </c:pt>
                <c:pt idx="4764">
                  <c:v>39542.0</c:v>
                </c:pt>
                <c:pt idx="4765">
                  <c:v>39545.0</c:v>
                </c:pt>
                <c:pt idx="4766">
                  <c:v>39546.0</c:v>
                </c:pt>
                <c:pt idx="4767">
                  <c:v>39547.0</c:v>
                </c:pt>
                <c:pt idx="4768">
                  <c:v>39548.0</c:v>
                </c:pt>
                <c:pt idx="4769">
                  <c:v>39549.0</c:v>
                </c:pt>
                <c:pt idx="4770">
                  <c:v>39552.0</c:v>
                </c:pt>
                <c:pt idx="4771">
                  <c:v>39553.0</c:v>
                </c:pt>
                <c:pt idx="4772">
                  <c:v>39554.0</c:v>
                </c:pt>
                <c:pt idx="4773">
                  <c:v>39555.0</c:v>
                </c:pt>
                <c:pt idx="4774">
                  <c:v>39556.0</c:v>
                </c:pt>
                <c:pt idx="4775">
                  <c:v>39559.0</c:v>
                </c:pt>
                <c:pt idx="4776">
                  <c:v>39560.0</c:v>
                </c:pt>
                <c:pt idx="4777">
                  <c:v>39561.0</c:v>
                </c:pt>
                <c:pt idx="4778">
                  <c:v>39562.0</c:v>
                </c:pt>
                <c:pt idx="4779">
                  <c:v>39563.0</c:v>
                </c:pt>
                <c:pt idx="4780">
                  <c:v>39566.0</c:v>
                </c:pt>
                <c:pt idx="4781">
                  <c:v>39567.0</c:v>
                </c:pt>
                <c:pt idx="4782">
                  <c:v>39568.0</c:v>
                </c:pt>
                <c:pt idx="4783">
                  <c:v>39569.0</c:v>
                </c:pt>
                <c:pt idx="4784">
                  <c:v>39570.0</c:v>
                </c:pt>
                <c:pt idx="4785">
                  <c:v>39573.0</c:v>
                </c:pt>
                <c:pt idx="4786">
                  <c:v>39574.0</c:v>
                </c:pt>
                <c:pt idx="4787">
                  <c:v>39575.0</c:v>
                </c:pt>
                <c:pt idx="4788">
                  <c:v>39576.0</c:v>
                </c:pt>
                <c:pt idx="4789">
                  <c:v>39577.0</c:v>
                </c:pt>
                <c:pt idx="4790">
                  <c:v>39580.0</c:v>
                </c:pt>
                <c:pt idx="4791">
                  <c:v>39581.0</c:v>
                </c:pt>
                <c:pt idx="4792">
                  <c:v>39582.0</c:v>
                </c:pt>
                <c:pt idx="4793">
                  <c:v>39583.0</c:v>
                </c:pt>
                <c:pt idx="4794">
                  <c:v>39584.0</c:v>
                </c:pt>
                <c:pt idx="4795">
                  <c:v>39587.0</c:v>
                </c:pt>
                <c:pt idx="4796">
                  <c:v>39588.0</c:v>
                </c:pt>
                <c:pt idx="4797">
                  <c:v>39589.0</c:v>
                </c:pt>
                <c:pt idx="4798">
                  <c:v>39590.0</c:v>
                </c:pt>
                <c:pt idx="4799">
                  <c:v>39591.0</c:v>
                </c:pt>
                <c:pt idx="4800">
                  <c:v>39594.0</c:v>
                </c:pt>
                <c:pt idx="4801">
                  <c:v>39595.0</c:v>
                </c:pt>
                <c:pt idx="4802">
                  <c:v>39596.0</c:v>
                </c:pt>
                <c:pt idx="4803">
                  <c:v>39597.0</c:v>
                </c:pt>
                <c:pt idx="4804">
                  <c:v>39598.0</c:v>
                </c:pt>
                <c:pt idx="4805">
                  <c:v>39601.0</c:v>
                </c:pt>
                <c:pt idx="4806">
                  <c:v>39602.0</c:v>
                </c:pt>
                <c:pt idx="4807">
                  <c:v>39603.0</c:v>
                </c:pt>
                <c:pt idx="4808">
                  <c:v>39604.0</c:v>
                </c:pt>
                <c:pt idx="4809">
                  <c:v>39605.0</c:v>
                </c:pt>
                <c:pt idx="4810">
                  <c:v>39608.0</c:v>
                </c:pt>
                <c:pt idx="4811">
                  <c:v>39609.0</c:v>
                </c:pt>
                <c:pt idx="4812">
                  <c:v>39610.0</c:v>
                </c:pt>
                <c:pt idx="4813">
                  <c:v>39611.0</c:v>
                </c:pt>
                <c:pt idx="4814">
                  <c:v>39612.0</c:v>
                </c:pt>
                <c:pt idx="4815">
                  <c:v>39615.0</c:v>
                </c:pt>
                <c:pt idx="4816">
                  <c:v>39616.0</c:v>
                </c:pt>
                <c:pt idx="4817">
                  <c:v>39617.0</c:v>
                </c:pt>
                <c:pt idx="4818">
                  <c:v>39618.0</c:v>
                </c:pt>
                <c:pt idx="4819">
                  <c:v>39619.0</c:v>
                </c:pt>
                <c:pt idx="4820">
                  <c:v>39622.0</c:v>
                </c:pt>
                <c:pt idx="4821">
                  <c:v>39623.0</c:v>
                </c:pt>
                <c:pt idx="4822">
                  <c:v>39624.0</c:v>
                </c:pt>
                <c:pt idx="4823">
                  <c:v>39625.0</c:v>
                </c:pt>
                <c:pt idx="4824">
                  <c:v>39626.0</c:v>
                </c:pt>
                <c:pt idx="4825">
                  <c:v>39629.0</c:v>
                </c:pt>
                <c:pt idx="4826">
                  <c:v>39630.0</c:v>
                </c:pt>
                <c:pt idx="4827">
                  <c:v>39631.0</c:v>
                </c:pt>
                <c:pt idx="4828">
                  <c:v>39632.0</c:v>
                </c:pt>
                <c:pt idx="4829">
                  <c:v>39633.0</c:v>
                </c:pt>
                <c:pt idx="4830">
                  <c:v>39636.0</c:v>
                </c:pt>
                <c:pt idx="4831">
                  <c:v>39637.0</c:v>
                </c:pt>
                <c:pt idx="4832">
                  <c:v>39638.0</c:v>
                </c:pt>
                <c:pt idx="4833">
                  <c:v>39639.0</c:v>
                </c:pt>
                <c:pt idx="4834">
                  <c:v>39640.0</c:v>
                </c:pt>
                <c:pt idx="4835">
                  <c:v>39643.0</c:v>
                </c:pt>
                <c:pt idx="4836">
                  <c:v>39644.0</c:v>
                </c:pt>
                <c:pt idx="4837">
                  <c:v>39645.0</c:v>
                </c:pt>
                <c:pt idx="4838">
                  <c:v>39646.0</c:v>
                </c:pt>
                <c:pt idx="4839">
                  <c:v>39647.0</c:v>
                </c:pt>
                <c:pt idx="4840">
                  <c:v>39650.0</c:v>
                </c:pt>
                <c:pt idx="4841">
                  <c:v>39651.0</c:v>
                </c:pt>
                <c:pt idx="4842">
                  <c:v>39652.0</c:v>
                </c:pt>
                <c:pt idx="4843">
                  <c:v>39653.0</c:v>
                </c:pt>
                <c:pt idx="4844">
                  <c:v>39654.0</c:v>
                </c:pt>
                <c:pt idx="4845">
                  <c:v>39657.0</c:v>
                </c:pt>
                <c:pt idx="4846">
                  <c:v>39658.0</c:v>
                </c:pt>
                <c:pt idx="4847">
                  <c:v>39659.0</c:v>
                </c:pt>
                <c:pt idx="4848">
                  <c:v>39660.0</c:v>
                </c:pt>
                <c:pt idx="4849">
                  <c:v>39661.0</c:v>
                </c:pt>
                <c:pt idx="4850">
                  <c:v>39664.0</c:v>
                </c:pt>
                <c:pt idx="4851">
                  <c:v>39665.0</c:v>
                </c:pt>
                <c:pt idx="4852">
                  <c:v>39666.0</c:v>
                </c:pt>
                <c:pt idx="4853">
                  <c:v>39667.0</c:v>
                </c:pt>
                <c:pt idx="4854">
                  <c:v>39668.0</c:v>
                </c:pt>
                <c:pt idx="4855">
                  <c:v>39671.0</c:v>
                </c:pt>
                <c:pt idx="4856">
                  <c:v>39672.0</c:v>
                </c:pt>
                <c:pt idx="4857">
                  <c:v>39673.0</c:v>
                </c:pt>
                <c:pt idx="4858">
                  <c:v>39674.0</c:v>
                </c:pt>
                <c:pt idx="4859">
                  <c:v>39675.0</c:v>
                </c:pt>
                <c:pt idx="4860">
                  <c:v>39678.0</c:v>
                </c:pt>
                <c:pt idx="4861">
                  <c:v>39679.0</c:v>
                </c:pt>
                <c:pt idx="4862">
                  <c:v>39680.0</c:v>
                </c:pt>
                <c:pt idx="4863">
                  <c:v>39681.0</c:v>
                </c:pt>
                <c:pt idx="4864">
                  <c:v>39682.0</c:v>
                </c:pt>
                <c:pt idx="4865">
                  <c:v>39685.0</c:v>
                </c:pt>
                <c:pt idx="4866">
                  <c:v>39686.0</c:v>
                </c:pt>
                <c:pt idx="4867">
                  <c:v>39687.0</c:v>
                </c:pt>
                <c:pt idx="4868">
                  <c:v>39688.0</c:v>
                </c:pt>
                <c:pt idx="4869">
                  <c:v>39689.0</c:v>
                </c:pt>
                <c:pt idx="4870">
                  <c:v>39692.0</c:v>
                </c:pt>
                <c:pt idx="4871">
                  <c:v>39693.0</c:v>
                </c:pt>
                <c:pt idx="4872">
                  <c:v>39694.0</c:v>
                </c:pt>
                <c:pt idx="4873">
                  <c:v>39695.0</c:v>
                </c:pt>
                <c:pt idx="4874">
                  <c:v>39696.0</c:v>
                </c:pt>
                <c:pt idx="4875">
                  <c:v>39699.0</c:v>
                </c:pt>
                <c:pt idx="4876">
                  <c:v>39700.0</c:v>
                </c:pt>
                <c:pt idx="4877">
                  <c:v>39701.0</c:v>
                </c:pt>
                <c:pt idx="4878">
                  <c:v>39702.0</c:v>
                </c:pt>
                <c:pt idx="4879">
                  <c:v>39703.0</c:v>
                </c:pt>
                <c:pt idx="4880">
                  <c:v>39706.0</c:v>
                </c:pt>
                <c:pt idx="4881">
                  <c:v>39707.0</c:v>
                </c:pt>
                <c:pt idx="4882">
                  <c:v>39708.0</c:v>
                </c:pt>
                <c:pt idx="4883">
                  <c:v>39709.0</c:v>
                </c:pt>
                <c:pt idx="4884">
                  <c:v>39710.0</c:v>
                </c:pt>
                <c:pt idx="4885">
                  <c:v>39713.0</c:v>
                </c:pt>
                <c:pt idx="4886">
                  <c:v>39714.0</c:v>
                </c:pt>
                <c:pt idx="4887">
                  <c:v>39715.0</c:v>
                </c:pt>
                <c:pt idx="4888">
                  <c:v>39716.0</c:v>
                </c:pt>
                <c:pt idx="4889">
                  <c:v>39717.0</c:v>
                </c:pt>
                <c:pt idx="4890">
                  <c:v>39720.0</c:v>
                </c:pt>
                <c:pt idx="4891">
                  <c:v>39721.0</c:v>
                </c:pt>
                <c:pt idx="4892">
                  <c:v>39722.0</c:v>
                </c:pt>
                <c:pt idx="4893">
                  <c:v>39723.0</c:v>
                </c:pt>
                <c:pt idx="4894">
                  <c:v>39724.0</c:v>
                </c:pt>
                <c:pt idx="4895">
                  <c:v>39727.0</c:v>
                </c:pt>
                <c:pt idx="4896">
                  <c:v>39728.0</c:v>
                </c:pt>
                <c:pt idx="4897">
                  <c:v>39729.0</c:v>
                </c:pt>
                <c:pt idx="4898">
                  <c:v>39730.0</c:v>
                </c:pt>
                <c:pt idx="4899">
                  <c:v>39731.0</c:v>
                </c:pt>
                <c:pt idx="4900">
                  <c:v>39734.0</c:v>
                </c:pt>
                <c:pt idx="4901">
                  <c:v>39735.0</c:v>
                </c:pt>
                <c:pt idx="4902">
                  <c:v>39736.0</c:v>
                </c:pt>
                <c:pt idx="4903">
                  <c:v>39737.0</c:v>
                </c:pt>
                <c:pt idx="4904">
                  <c:v>39738.0</c:v>
                </c:pt>
                <c:pt idx="4905">
                  <c:v>39741.0</c:v>
                </c:pt>
                <c:pt idx="4906">
                  <c:v>39742.0</c:v>
                </c:pt>
                <c:pt idx="4907">
                  <c:v>39743.0</c:v>
                </c:pt>
                <c:pt idx="4908">
                  <c:v>39744.0</c:v>
                </c:pt>
                <c:pt idx="4909">
                  <c:v>39745.0</c:v>
                </c:pt>
                <c:pt idx="4910">
                  <c:v>39748.0</c:v>
                </c:pt>
                <c:pt idx="4911">
                  <c:v>39749.0</c:v>
                </c:pt>
                <c:pt idx="4912">
                  <c:v>39750.0</c:v>
                </c:pt>
                <c:pt idx="4913">
                  <c:v>39751.0</c:v>
                </c:pt>
                <c:pt idx="4914">
                  <c:v>39752.0</c:v>
                </c:pt>
                <c:pt idx="4915">
                  <c:v>39755.0</c:v>
                </c:pt>
                <c:pt idx="4916">
                  <c:v>39756.0</c:v>
                </c:pt>
                <c:pt idx="4917">
                  <c:v>39757.0</c:v>
                </c:pt>
                <c:pt idx="4918">
                  <c:v>39758.0</c:v>
                </c:pt>
                <c:pt idx="4919">
                  <c:v>39759.0</c:v>
                </c:pt>
                <c:pt idx="4920">
                  <c:v>39762.0</c:v>
                </c:pt>
                <c:pt idx="4921">
                  <c:v>39763.0</c:v>
                </c:pt>
                <c:pt idx="4922">
                  <c:v>39764.0</c:v>
                </c:pt>
                <c:pt idx="4923">
                  <c:v>39765.0</c:v>
                </c:pt>
                <c:pt idx="4924">
                  <c:v>39766.0</c:v>
                </c:pt>
                <c:pt idx="4925">
                  <c:v>39769.0</c:v>
                </c:pt>
                <c:pt idx="4926">
                  <c:v>39770.0</c:v>
                </c:pt>
                <c:pt idx="4927">
                  <c:v>39771.0</c:v>
                </c:pt>
                <c:pt idx="4928">
                  <c:v>39772.0</c:v>
                </c:pt>
                <c:pt idx="4929">
                  <c:v>39773.0</c:v>
                </c:pt>
                <c:pt idx="4930">
                  <c:v>39776.0</c:v>
                </c:pt>
                <c:pt idx="4931">
                  <c:v>39777.0</c:v>
                </c:pt>
                <c:pt idx="4932">
                  <c:v>39778.0</c:v>
                </c:pt>
                <c:pt idx="4933">
                  <c:v>39779.0</c:v>
                </c:pt>
                <c:pt idx="4934">
                  <c:v>39780.0</c:v>
                </c:pt>
                <c:pt idx="4935">
                  <c:v>39783.0</c:v>
                </c:pt>
                <c:pt idx="4936">
                  <c:v>39784.0</c:v>
                </c:pt>
                <c:pt idx="4937">
                  <c:v>39785.0</c:v>
                </c:pt>
                <c:pt idx="4938">
                  <c:v>39786.0</c:v>
                </c:pt>
                <c:pt idx="4939">
                  <c:v>39787.0</c:v>
                </c:pt>
                <c:pt idx="4940">
                  <c:v>39790.0</c:v>
                </c:pt>
                <c:pt idx="4941">
                  <c:v>39791.0</c:v>
                </c:pt>
                <c:pt idx="4942">
                  <c:v>39792.0</c:v>
                </c:pt>
                <c:pt idx="4943">
                  <c:v>39793.0</c:v>
                </c:pt>
                <c:pt idx="4944">
                  <c:v>39794.0</c:v>
                </c:pt>
                <c:pt idx="4945">
                  <c:v>39797.0</c:v>
                </c:pt>
                <c:pt idx="4946">
                  <c:v>39798.0</c:v>
                </c:pt>
                <c:pt idx="4947">
                  <c:v>39799.0</c:v>
                </c:pt>
                <c:pt idx="4948">
                  <c:v>39800.0</c:v>
                </c:pt>
                <c:pt idx="4949">
                  <c:v>39801.0</c:v>
                </c:pt>
                <c:pt idx="4950">
                  <c:v>39804.0</c:v>
                </c:pt>
                <c:pt idx="4951">
                  <c:v>39805.0</c:v>
                </c:pt>
                <c:pt idx="4952">
                  <c:v>39806.0</c:v>
                </c:pt>
                <c:pt idx="4953">
                  <c:v>39807.0</c:v>
                </c:pt>
                <c:pt idx="4954">
                  <c:v>39808.0</c:v>
                </c:pt>
                <c:pt idx="4955">
                  <c:v>39811.0</c:v>
                </c:pt>
                <c:pt idx="4956">
                  <c:v>39812.0</c:v>
                </c:pt>
                <c:pt idx="4957">
                  <c:v>39813.0</c:v>
                </c:pt>
                <c:pt idx="4958">
                  <c:v>39814.0</c:v>
                </c:pt>
                <c:pt idx="4959">
                  <c:v>39815.0</c:v>
                </c:pt>
                <c:pt idx="4960">
                  <c:v>39818.0</c:v>
                </c:pt>
                <c:pt idx="4961">
                  <c:v>39819.0</c:v>
                </c:pt>
                <c:pt idx="4962">
                  <c:v>39820.0</c:v>
                </c:pt>
                <c:pt idx="4963">
                  <c:v>39821.0</c:v>
                </c:pt>
                <c:pt idx="4964">
                  <c:v>39822.0</c:v>
                </c:pt>
                <c:pt idx="4965">
                  <c:v>39825.0</c:v>
                </c:pt>
                <c:pt idx="4966">
                  <c:v>39826.0</c:v>
                </c:pt>
                <c:pt idx="4967">
                  <c:v>39827.0</c:v>
                </c:pt>
                <c:pt idx="4968">
                  <c:v>39828.0</c:v>
                </c:pt>
                <c:pt idx="4969">
                  <c:v>39829.0</c:v>
                </c:pt>
                <c:pt idx="4970">
                  <c:v>39832.0</c:v>
                </c:pt>
                <c:pt idx="4971">
                  <c:v>39833.0</c:v>
                </c:pt>
                <c:pt idx="4972">
                  <c:v>39834.0</c:v>
                </c:pt>
                <c:pt idx="4973">
                  <c:v>39835.0</c:v>
                </c:pt>
                <c:pt idx="4974">
                  <c:v>39836.0</c:v>
                </c:pt>
                <c:pt idx="4975">
                  <c:v>39839.0</c:v>
                </c:pt>
                <c:pt idx="4976">
                  <c:v>39840.0</c:v>
                </c:pt>
                <c:pt idx="4977">
                  <c:v>39841.0</c:v>
                </c:pt>
                <c:pt idx="4978">
                  <c:v>39842.0</c:v>
                </c:pt>
                <c:pt idx="4979">
                  <c:v>39843.0</c:v>
                </c:pt>
                <c:pt idx="4980">
                  <c:v>39846.0</c:v>
                </c:pt>
                <c:pt idx="4981">
                  <c:v>39847.0</c:v>
                </c:pt>
                <c:pt idx="4982">
                  <c:v>39848.0</c:v>
                </c:pt>
                <c:pt idx="4983">
                  <c:v>39849.0</c:v>
                </c:pt>
                <c:pt idx="4984">
                  <c:v>39850.0</c:v>
                </c:pt>
                <c:pt idx="4985">
                  <c:v>39853.0</c:v>
                </c:pt>
                <c:pt idx="4986">
                  <c:v>39854.0</c:v>
                </c:pt>
                <c:pt idx="4987">
                  <c:v>39855.0</c:v>
                </c:pt>
                <c:pt idx="4988">
                  <c:v>39856.0</c:v>
                </c:pt>
                <c:pt idx="4989">
                  <c:v>39857.0</c:v>
                </c:pt>
                <c:pt idx="4990">
                  <c:v>39860.0</c:v>
                </c:pt>
                <c:pt idx="4991">
                  <c:v>39861.0</c:v>
                </c:pt>
                <c:pt idx="4992">
                  <c:v>39862.0</c:v>
                </c:pt>
                <c:pt idx="4993">
                  <c:v>39863.0</c:v>
                </c:pt>
                <c:pt idx="4994">
                  <c:v>39864.0</c:v>
                </c:pt>
                <c:pt idx="4995">
                  <c:v>39867.0</c:v>
                </c:pt>
                <c:pt idx="4996">
                  <c:v>39868.0</c:v>
                </c:pt>
                <c:pt idx="4997">
                  <c:v>39869.0</c:v>
                </c:pt>
                <c:pt idx="4998">
                  <c:v>39870.0</c:v>
                </c:pt>
                <c:pt idx="4999">
                  <c:v>39871.0</c:v>
                </c:pt>
                <c:pt idx="5000">
                  <c:v>39874.0</c:v>
                </c:pt>
                <c:pt idx="5001">
                  <c:v>39875.0</c:v>
                </c:pt>
                <c:pt idx="5002">
                  <c:v>39876.0</c:v>
                </c:pt>
                <c:pt idx="5003">
                  <c:v>39877.0</c:v>
                </c:pt>
                <c:pt idx="5004">
                  <c:v>39878.0</c:v>
                </c:pt>
                <c:pt idx="5005">
                  <c:v>39881.0</c:v>
                </c:pt>
                <c:pt idx="5006">
                  <c:v>39882.0</c:v>
                </c:pt>
                <c:pt idx="5007">
                  <c:v>39883.0</c:v>
                </c:pt>
                <c:pt idx="5008">
                  <c:v>39884.0</c:v>
                </c:pt>
                <c:pt idx="5009">
                  <c:v>39885.0</c:v>
                </c:pt>
                <c:pt idx="5010">
                  <c:v>39888.0</c:v>
                </c:pt>
                <c:pt idx="5011">
                  <c:v>39889.0</c:v>
                </c:pt>
                <c:pt idx="5012">
                  <c:v>39890.0</c:v>
                </c:pt>
                <c:pt idx="5013">
                  <c:v>39891.0</c:v>
                </c:pt>
                <c:pt idx="5014">
                  <c:v>39892.0</c:v>
                </c:pt>
                <c:pt idx="5015">
                  <c:v>39895.0</c:v>
                </c:pt>
                <c:pt idx="5016">
                  <c:v>39896.0</c:v>
                </c:pt>
                <c:pt idx="5017">
                  <c:v>39897.0</c:v>
                </c:pt>
                <c:pt idx="5018">
                  <c:v>39898.0</c:v>
                </c:pt>
                <c:pt idx="5019">
                  <c:v>39899.0</c:v>
                </c:pt>
                <c:pt idx="5020">
                  <c:v>39902.0</c:v>
                </c:pt>
                <c:pt idx="5021">
                  <c:v>39903.0</c:v>
                </c:pt>
                <c:pt idx="5022">
                  <c:v>39904.0</c:v>
                </c:pt>
                <c:pt idx="5023">
                  <c:v>39905.0</c:v>
                </c:pt>
                <c:pt idx="5024">
                  <c:v>39906.0</c:v>
                </c:pt>
                <c:pt idx="5025">
                  <c:v>39909.0</c:v>
                </c:pt>
                <c:pt idx="5026">
                  <c:v>39910.0</c:v>
                </c:pt>
                <c:pt idx="5027">
                  <c:v>39911.0</c:v>
                </c:pt>
                <c:pt idx="5028">
                  <c:v>39912.0</c:v>
                </c:pt>
                <c:pt idx="5029">
                  <c:v>39913.0</c:v>
                </c:pt>
                <c:pt idx="5030">
                  <c:v>39916.0</c:v>
                </c:pt>
                <c:pt idx="5031">
                  <c:v>39917.0</c:v>
                </c:pt>
                <c:pt idx="5032">
                  <c:v>39918.0</c:v>
                </c:pt>
                <c:pt idx="5033">
                  <c:v>39919.0</c:v>
                </c:pt>
                <c:pt idx="5034">
                  <c:v>39920.0</c:v>
                </c:pt>
                <c:pt idx="5035">
                  <c:v>39923.0</c:v>
                </c:pt>
                <c:pt idx="5036">
                  <c:v>39924.0</c:v>
                </c:pt>
                <c:pt idx="5037">
                  <c:v>39925.0</c:v>
                </c:pt>
                <c:pt idx="5038">
                  <c:v>39926.0</c:v>
                </c:pt>
                <c:pt idx="5039">
                  <c:v>39927.0</c:v>
                </c:pt>
                <c:pt idx="5040">
                  <c:v>39930.0</c:v>
                </c:pt>
                <c:pt idx="5041">
                  <c:v>39931.0</c:v>
                </c:pt>
                <c:pt idx="5042">
                  <c:v>39932.0</c:v>
                </c:pt>
                <c:pt idx="5043">
                  <c:v>39933.0</c:v>
                </c:pt>
                <c:pt idx="5044">
                  <c:v>39934.0</c:v>
                </c:pt>
                <c:pt idx="5045">
                  <c:v>39937.0</c:v>
                </c:pt>
                <c:pt idx="5046">
                  <c:v>39938.0</c:v>
                </c:pt>
                <c:pt idx="5047">
                  <c:v>39939.0</c:v>
                </c:pt>
                <c:pt idx="5048">
                  <c:v>39940.0</c:v>
                </c:pt>
                <c:pt idx="5049">
                  <c:v>39941.0</c:v>
                </c:pt>
                <c:pt idx="5050">
                  <c:v>39944.0</c:v>
                </c:pt>
                <c:pt idx="5051">
                  <c:v>39945.0</c:v>
                </c:pt>
                <c:pt idx="5052">
                  <c:v>39946.0</c:v>
                </c:pt>
                <c:pt idx="5053">
                  <c:v>39947.0</c:v>
                </c:pt>
                <c:pt idx="5054">
                  <c:v>39948.0</c:v>
                </c:pt>
                <c:pt idx="5055">
                  <c:v>39951.0</c:v>
                </c:pt>
                <c:pt idx="5056">
                  <c:v>39952.0</c:v>
                </c:pt>
                <c:pt idx="5057">
                  <c:v>39953.0</c:v>
                </c:pt>
                <c:pt idx="5058">
                  <c:v>39954.0</c:v>
                </c:pt>
                <c:pt idx="5059">
                  <c:v>39955.0</c:v>
                </c:pt>
                <c:pt idx="5060">
                  <c:v>39958.0</c:v>
                </c:pt>
                <c:pt idx="5061">
                  <c:v>39959.0</c:v>
                </c:pt>
                <c:pt idx="5062">
                  <c:v>39960.0</c:v>
                </c:pt>
                <c:pt idx="5063">
                  <c:v>39961.0</c:v>
                </c:pt>
                <c:pt idx="5064">
                  <c:v>39962.0</c:v>
                </c:pt>
                <c:pt idx="5065">
                  <c:v>39965.0</c:v>
                </c:pt>
                <c:pt idx="5066">
                  <c:v>39966.0</c:v>
                </c:pt>
                <c:pt idx="5067">
                  <c:v>39967.0</c:v>
                </c:pt>
                <c:pt idx="5068">
                  <c:v>39968.0</c:v>
                </c:pt>
                <c:pt idx="5069">
                  <c:v>39969.0</c:v>
                </c:pt>
                <c:pt idx="5070">
                  <c:v>39972.0</c:v>
                </c:pt>
                <c:pt idx="5071">
                  <c:v>39973.0</c:v>
                </c:pt>
                <c:pt idx="5072">
                  <c:v>39974.0</c:v>
                </c:pt>
                <c:pt idx="5073">
                  <c:v>39975.0</c:v>
                </c:pt>
                <c:pt idx="5074">
                  <c:v>39976.0</c:v>
                </c:pt>
                <c:pt idx="5075">
                  <c:v>39979.0</c:v>
                </c:pt>
                <c:pt idx="5076">
                  <c:v>39980.0</c:v>
                </c:pt>
                <c:pt idx="5077">
                  <c:v>39981.0</c:v>
                </c:pt>
                <c:pt idx="5078">
                  <c:v>39982.0</c:v>
                </c:pt>
                <c:pt idx="5079">
                  <c:v>39983.0</c:v>
                </c:pt>
                <c:pt idx="5080">
                  <c:v>39986.0</c:v>
                </c:pt>
                <c:pt idx="5081">
                  <c:v>39987.0</c:v>
                </c:pt>
                <c:pt idx="5082">
                  <c:v>39988.0</c:v>
                </c:pt>
                <c:pt idx="5083">
                  <c:v>39989.0</c:v>
                </c:pt>
                <c:pt idx="5084">
                  <c:v>39990.0</c:v>
                </c:pt>
                <c:pt idx="5085">
                  <c:v>39993.0</c:v>
                </c:pt>
                <c:pt idx="5086">
                  <c:v>39994.0</c:v>
                </c:pt>
                <c:pt idx="5087">
                  <c:v>39995.0</c:v>
                </c:pt>
                <c:pt idx="5088">
                  <c:v>39996.0</c:v>
                </c:pt>
                <c:pt idx="5089">
                  <c:v>39997.0</c:v>
                </c:pt>
                <c:pt idx="5090">
                  <c:v>40000.0</c:v>
                </c:pt>
                <c:pt idx="5091">
                  <c:v>40001.0</c:v>
                </c:pt>
                <c:pt idx="5092">
                  <c:v>40002.0</c:v>
                </c:pt>
                <c:pt idx="5093">
                  <c:v>40003.0</c:v>
                </c:pt>
                <c:pt idx="5094">
                  <c:v>40004.0</c:v>
                </c:pt>
                <c:pt idx="5095">
                  <c:v>40007.0</c:v>
                </c:pt>
                <c:pt idx="5096">
                  <c:v>40008.0</c:v>
                </c:pt>
                <c:pt idx="5097">
                  <c:v>40009.0</c:v>
                </c:pt>
                <c:pt idx="5098">
                  <c:v>40010.0</c:v>
                </c:pt>
                <c:pt idx="5099">
                  <c:v>40011.0</c:v>
                </c:pt>
                <c:pt idx="5100">
                  <c:v>40014.0</c:v>
                </c:pt>
                <c:pt idx="5101">
                  <c:v>40015.0</c:v>
                </c:pt>
                <c:pt idx="5102">
                  <c:v>40016.0</c:v>
                </c:pt>
                <c:pt idx="5103">
                  <c:v>40017.0</c:v>
                </c:pt>
                <c:pt idx="5104">
                  <c:v>40018.0</c:v>
                </c:pt>
                <c:pt idx="5105">
                  <c:v>40021.0</c:v>
                </c:pt>
                <c:pt idx="5106">
                  <c:v>40022.0</c:v>
                </c:pt>
                <c:pt idx="5107">
                  <c:v>40023.0</c:v>
                </c:pt>
                <c:pt idx="5108">
                  <c:v>40024.0</c:v>
                </c:pt>
                <c:pt idx="5109">
                  <c:v>40025.0</c:v>
                </c:pt>
                <c:pt idx="5110">
                  <c:v>40028.0</c:v>
                </c:pt>
                <c:pt idx="5111">
                  <c:v>40029.0</c:v>
                </c:pt>
                <c:pt idx="5112">
                  <c:v>40030.0</c:v>
                </c:pt>
                <c:pt idx="5113">
                  <c:v>40031.0</c:v>
                </c:pt>
                <c:pt idx="5114">
                  <c:v>40032.0</c:v>
                </c:pt>
                <c:pt idx="5115">
                  <c:v>40035.0</c:v>
                </c:pt>
                <c:pt idx="5116">
                  <c:v>40036.0</c:v>
                </c:pt>
                <c:pt idx="5117">
                  <c:v>40037.0</c:v>
                </c:pt>
                <c:pt idx="5118">
                  <c:v>40038.0</c:v>
                </c:pt>
                <c:pt idx="5119">
                  <c:v>40039.0</c:v>
                </c:pt>
                <c:pt idx="5120">
                  <c:v>40042.0</c:v>
                </c:pt>
                <c:pt idx="5121">
                  <c:v>40043.0</c:v>
                </c:pt>
                <c:pt idx="5122">
                  <c:v>40044.0</c:v>
                </c:pt>
                <c:pt idx="5123">
                  <c:v>40045.0</c:v>
                </c:pt>
                <c:pt idx="5124">
                  <c:v>40046.0</c:v>
                </c:pt>
                <c:pt idx="5125">
                  <c:v>40049.0</c:v>
                </c:pt>
                <c:pt idx="5126">
                  <c:v>40050.0</c:v>
                </c:pt>
                <c:pt idx="5127">
                  <c:v>40051.0</c:v>
                </c:pt>
                <c:pt idx="5128">
                  <c:v>40052.0</c:v>
                </c:pt>
                <c:pt idx="5129">
                  <c:v>40053.0</c:v>
                </c:pt>
                <c:pt idx="5130">
                  <c:v>40056.0</c:v>
                </c:pt>
                <c:pt idx="5131">
                  <c:v>40057.0</c:v>
                </c:pt>
                <c:pt idx="5132">
                  <c:v>40058.0</c:v>
                </c:pt>
                <c:pt idx="5133">
                  <c:v>40059.0</c:v>
                </c:pt>
                <c:pt idx="5134">
                  <c:v>40060.0</c:v>
                </c:pt>
                <c:pt idx="5135">
                  <c:v>40063.0</c:v>
                </c:pt>
                <c:pt idx="5136">
                  <c:v>40064.0</c:v>
                </c:pt>
                <c:pt idx="5137">
                  <c:v>40065.0</c:v>
                </c:pt>
                <c:pt idx="5138">
                  <c:v>40066.0</c:v>
                </c:pt>
                <c:pt idx="5139">
                  <c:v>40067.0</c:v>
                </c:pt>
                <c:pt idx="5140">
                  <c:v>40070.0</c:v>
                </c:pt>
                <c:pt idx="5141">
                  <c:v>40071.0</c:v>
                </c:pt>
                <c:pt idx="5142">
                  <c:v>40072.0</c:v>
                </c:pt>
                <c:pt idx="5143">
                  <c:v>40073.0</c:v>
                </c:pt>
                <c:pt idx="5144">
                  <c:v>40074.0</c:v>
                </c:pt>
                <c:pt idx="5145">
                  <c:v>40077.0</c:v>
                </c:pt>
                <c:pt idx="5146">
                  <c:v>40078.0</c:v>
                </c:pt>
                <c:pt idx="5147">
                  <c:v>40079.0</c:v>
                </c:pt>
                <c:pt idx="5148">
                  <c:v>40080.0</c:v>
                </c:pt>
                <c:pt idx="5149">
                  <c:v>40081.0</c:v>
                </c:pt>
                <c:pt idx="5150">
                  <c:v>40084.0</c:v>
                </c:pt>
                <c:pt idx="5151">
                  <c:v>40085.0</c:v>
                </c:pt>
                <c:pt idx="5152">
                  <c:v>40086.0</c:v>
                </c:pt>
                <c:pt idx="5153">
                  <c:v>40087.0</c:v>
                </c:pt>
                <c:pt idx="5154">
                  <c:v>40088.0</c:v>
                </c:pt>
                <c:pt idx="5155">
                  <c:v>40091.0</c:v>
                </c:pt>
                <c:pt idx="5156">
                  <c:v>40092.0</c:v>
                </c:pt>
                <c:pt idx="5157">
                  <c:v>40093.0</c:v>
                </c:pt>
                <c:pt idx="5158">
                  <c:v>40094.0</c:v>
                </c:pt>
                <c:pt idx="5159">
                  <c:v>40095.0</c:v>
                </c:pt>
                <c:pt idx="5160">
                  <c:v>40098.0</c:v>
                </c:pt>
                <c:pt idx="5161">
                  <c:v>40099.0</c:v>
                </c:pt>
                <c:pt idx="5162">
                  <c:v>40100.0</c:v>
                </c:pt>
                <c:pt idx="5163">
                  <c:v>40101.0</c:v>
                </c:pt>
                <c:pt idx="5164">
                  <c:v>40102.0</c:v>
                </c:pt>
                <c:pt idx="5165">
                  <c:v>40105.0</c:v>
                </c:pt>
                <c:pt idx="5166">
                  <c:v>40106.0</c:v>
                </c:pt>
                <c:pt idx="5167">
                  <c:v>40107.0</c:v>
                </c:pt>
                <c:pt idx="5168">
                  <c:v>40108.0</c:v>
                </c:pt>
                <c:pt idx="5169">
                  <c:v>40109.0</c:v>
                </c:pt>
                <c:pt idx="5170">
                  <c:v>40112.0</c:v>
                </c:pt>
                <c:pt idx="5171">
                  <c:v>40113.0</c:v>
                </c:pt>
                <c:pt idx="5172">
                  <c:v>40114.0</c:v>
                </c:pt>
                <c:pt idx="5173">
                  <c:v>40115.0</c:v>
                </c:pt>
                <c:pt idx="5174">
                  <c:v>40116.0</c:v>
                </c:pt>
                <c:pt idx="5175">
                  <c:v>40119.0</c:v>
                </c:pt>
                <c:pt idx="5176">
                  <c:v>40120.0</c:v>
                </c:pt>
                <c:pt idx="5177">
                  <c:v>40121.0</c:v>
                </c:pt>
                <c:pt idx="5178">
                  <c:v>40122.0</c:v>
                </c:pt>
                <c:pt idx="5179">
                  <c:v>40123.0</c:v>
                </c:pt>
                <c:pt idx="5180">
                  <c:v>40126.0</c:v>
                </c:pt>
                <c:pt idx="5181">
                  <c:v>40127.0</c:v>
                </c:pt>
                <c:pt idx="5182">
                  <c:v>40128.0</c:v>
                </c:pt>
                <c:pt idx="5183">
                  <c:v>40129.0</c:v>
                </c:pt>
                <c:pt idx="5184">
                  <c:v>40130.0</c:v>
                </c:pt>
                <c:pt idx="5185">
                  <c:v>40133.0</c:v>
                </c:pt>
                <c:pt idx="5186">
                  <c:v>40134.0</c:v>
                </c:pt>
                <c:pt idx="5187">
                  <c:v>40135.0</c:v>
                </c:pt>
                <c:pt idx="5188">
                  <c:v>40136.0</c:v>
                </c:pt>
                <c:pt idx="5189">
                  <c:v>40137.0</c:v>
                </c:pt>
                <c:pt idx="5190">
                  <c:v>40140.0</c:v>
                </c:pt>
                <c:pt idx="5191">
                  <c:v>40141.0</c:v>
                </c:pt>
                <c:pt idx="5192">
                  <c:v>40142.0</c:v>
                </c:pt>
                <c:pt idx="5193">
                  <c:v>40143.0</c:v>
                </c:pt>
                <c:pt idx="5194">
                  <c:v>40144.0</c:v>
                </c:pt>
                <c:pt idx="5195">
                  <c:v>40147.0</c:v>
                </c:pt>
                <c:pt idx="5196">
                  <c:v>40148.0</c:v>
                </c:pt>
                <c:pt idx="5197">
                  <c:v>40149.0</c:v>
                </c:pt>
                <c:pt idx="5198">
                  <c:v>40150.0</c:v>
                </c:pt>
                <c:pt idx="5199">
                  <c:v>40151.0</c:v>
                </c:pt>
                <c:pt idx="5200">
                  <c:v>40154.0</c:v>
                </c:pt>
                <c:pt idx="5201">
                  <c:v>40155.0</c:v>
                </c:pt>
                <c:pt idx="5202">
                  <c:v>40156.0</c:v>
                </c:pt>
                <c:pt idx="5203">
                  <c:v>40157.0</c:v>
                </c:pt>
                <c:pt idx="5204">
                  <c:v>40158.0</c:v>
                </c:pt>
                <c:pt idx="5205">
                  <c:v>40161.0</c:v>
                </c:pt>
                <c:pt idx="5206">
                  <c:v>40162.0</c:v>
                </c:pt>
                <c:pt idx="5207">
                  <c:v>40163.0</c:v>
                </c:pt>
                <c:pt idx="5208">
                  <c:v>40164.0</c:v>
                </c:pt>
                <c:pt idx="5209">
                  <c:v>40165.0</c:v>
                </c:pt>
                <c:pt idx="5210">
                  <c:v>40168.0</c:v>
                </c:pt>
                <c:pt idx="5211">
                  <c:v>40169.0</c:v>
                </c:pt>
                <c:pt idx="5212">
                  <c:v>40170.0</c:v>
                </c:pt>
                <c:pt idx="5213">
                  <c:v>40171.0</c:v>
                </c:pt>
                <c:pt idx="5214">
                  <c:v>40172.0</c:v>
                </c:pt>
                <c:pt idx="5215">
                  <c:v>40175.0</c:v>
                </c:pt>
                <c:pt idx="5216">
                  <c:v>40176.0</c:v>
                </c:pt>
                <c:pt idx="5217">
                  <c:v>40177.0</c:v>
                </c:pt>
                <c:pt idx="5218">
                  <c:v>40178.0</c:v>
                </c:pt>
                <c:pt idx="5219">
                  <c:v>40179.0</c:v>
                </c:pt>
                <c:pt idx="5220">
                  <c:v>40182.0</c:v>
                </c:pt>
                <c:pt idx="5221">
                  <c:v>40183.0</c:v>
                </c:pt>
                <c:pt idx="5222">
                  <c:v>40184.0</c:v>
                </c:pt>
                <c:pt idx="5223">
                  <c:v>40185.0</c:v>
                </c:pt>
                <c:pt idx="5224">
                  <c:v>40186.0</c:v>
                </c:pt>
                <c:pt idx="5225">
                  <c:v>40189.0</c:v>
                </c:pt>
                <c:pt idx="5226">
                  <c:v>40190.0</c:v>
                </c:pt>
                <c:pt idx="5227">
                  <c:v>40191.0</c:v>
                </c:pt>
                <c:pt idx="5228">
                  <c:v>40192.0</c:v>
                </c:pt>
                <c:pt idx="5229">
                  <c:v>40193.0</c:v>
                </c:pt>
                <c:pt idx="5230">
                  <c:v>40196.0</c:v>
                </c:pt>
                <c:pt idx="5231">
                  <c:v>40197.0</c:v>
                </c:pt>
                <c:pt idx="5232">
                  <c:v>40198.0</c:v>
                </c:pt>
                <c:pt idx="5233">
                  <c:v>40199.0</c:v>
                </c:pt>
                <c:pt idx="5234">
                  <c:v>40200.0</c:v>
                </c:pt>
                <c:pt idx="5235">
                  <c:v>40203.0</c:v>
                </c:pt>
                <c:pt idx="5236">
                  <c:v>40204.0</c:v>
                </c:pt>
                <c:pt idx="5237">
                  <c:v>40205.0</c:v>
                </c:pt>
                <c:pt idx="5238">
                  <c:v>40206.0</c:v>
                </c:pt>
                <c:pt idx="5239">
                  <c:v>40207.0</c:v>
                </c:pt>
                <c:pt idx="5240">
                  <c:v>40210.0</c:v>
                </c:pt>
                <c:pt idx="5241">
                  <c:v>40211.0</c:v>
                </c:pt>
                <c:pt idx="5242">
                  <c:v>40212.0</c:v>
                </c:pt>
                <c:pt idx="5243">
                  <c:v>40213.0</c:v>
                </c:pt>
                <c:pt idx="5244">
                  <c:v>40214.0</c:v>
                </c:pt>
                <c:pt idx="5245">
                  <c:v>40217.0</c:v>
                </c:pt>
                <c:pt idx="5246">
                  <c:v>40218.0</c:v>
                </c:pt>
                <c:pt idx="5247">
                  <c:v>40219.0</c:v>
                </c:pt>
                <c:pt idx="5248">
                  <c:v>40220.0</c:v>
                </c:pt>
                <c:pt idx="5249">
                  <c:v>40221.0</c:v>
                </c:pt>
                <c:pt idx="5250">
                  <c:v>40224.0</c:v>
                </c:pt>
                <c:pt idx="5251">
                  <c:v>40225.0</c:v>
                </c:pt>
                <c:pt idx="5252">
                  <c:v>40226.0</c:v>
                </c:pt>
                <c:pt idx="5253">
                  <c:v>40227.0</c:v>
                </c:pt>
                <c:pt idx="5254">
                  <c:v>40228.0</c:v>
                </c:pt>
                <c:pt idx="5255">
                  <c:v>40231.0</c:v>
                </c:pt>
                <c:pt idx="5256">
                  <c:v>40232.0</c:v>
                </c:pt>
                <c:pt idx="5257">
                  <c:v>40233.0</c:v>
                </c:pt>
                <c:pt idx="5258">
                  <c:v>40234.0</c:v>
                </c:pt>
                <c:pt idx="5259">
                  <c:v>40235.0</c:v>
                </c:pt>
                <c:pt idx="5260">
                  <c:v>40238.0</c:v>
                </c:pt>
                <c:pt idx="5261">
                  <c:v>40239.0</c:v>
                </c:pt>
                <c:pt idx="5262">
                  <c:v>40240.0</c:v>
                </c:pt>
                <c:pt idx="5263">
                  <c:v>40241.0</c:v>
                </c:pt>
                <c:pt idx="5264">
                  <c:v>40242.0</c:v>
                </c:pt>
                <c:pt idx="5265">
                  <c:v>40245.0</c:v>
                </c:pt>
                <c:pt idx="5266">
                  <c:v>40246.0</c:v>
                </c:pt>
                <c:pt idx="5267">
                  <c:v>40247.0</c:v>
                </c:pt>
                <c:pt idx="5268">
                  <c:v>40248.0</c:v>
                </c:pt>
                <c:pt idx="5269">
                  <c:v>40249.0</c:v>
                </c:pt>
                <c:pt idx="5270">
                  <c:v>40252.0</c:v>
                </c:pt>
                <c:pt idx="5271">
                  <c:v>40253.0</c:v>
                </c:pt>
                <c:pt idx="5272">
                  <c:v>40254.0</c:v>
                </c:pt>
                <c:pt idx="5273">
                  <c:v>40255.0</c:v>
                </c:pt>
                <c:pt idx="5274">
                  <c:v>40256.0</c:v>
                </c:pt>
                <c:pt idx="5275">
                  <c:v>40259.0</c:v>
                </c:pt>
                <c:pt idx="5276">
                  <c:v>40260.0</c:v>
                </c:pt>
                <c:pt idx="5277">
                  <c:v>40261.0</c:v>
                </c:pt>
                <c:pt idx="5278">
                  <c:v>40262.0</c:v>
                </c:pt>
                <c:pt idx="5279">
                  <c:v>40263.0</c:v>
                </c:pt>
                <c:pt idx="5280">
                  <c:v>40266.0</c:v>
                </c:pt>
                <c:pt idx="5281">
                  <c:v>40267.0</c:v>
                </c:pt>
                <c:pt idx="5282">
                  <c:v>40268.0</c:v>
                </c:pt>
                <c:pt idx="5283">
                  <c:v>40269.0</c:v>
                </c:pt>
                <c:pt idx="5284">
                  <c:v>40270.0</c:v>
                </c:pt>
                <c:pt idx="5285">
                  <c:v>40273.0</c:v>
                </c:pt>
                <c:pt idx="5286">
                  <c:v>40274.0</c:v>
                </c:pt>
                <c:pt idx="5287">
                  <c:v>40275.0</c:v>
                </c:pt>
                <c:pt idx="5288">
                  <c:v>40276.0</c:v>
                </c:pt>
                <c:pt idx="5289">
                  <c:v>40277.0</c:v>
                </c:pt>
                <c:pt idx="5290">
                  <c:v>40280.0</c:v>
                </c:pt>
                <c:pt idx="5291">
                  <c:v>40281.0</c:v>
                </c:pt>
                <c:pt idx="5292">
                  <c:v>40282.0</c:v>
                </c:pt>
                <c:pt idx="5293">
                  <c:v>40283.0</c:v>
                </c:pt>
                <c:pt idx="5294">
                  <c:v>40284.0</c:v>
                </c:pt>
                <c:pt idx="5295">
                  <c:v>40287.0</c:v>
                </c:pt>
                <c:pt idx="5296">
                  <c:v>40288.0</c:v>
                </c:pt>
                <c:pt idx="5297">
                  <c:v>40289.0</c:v>
                </c:pt>
                <c:pt idx="5298">
                  <c:v>40290.0</c:v>
                </c:pt>
                <c:pt idx="5299">
                  <c:v>40291.0</c:v>
                </c:pt>
                <c:pt idx="5300">
                  <c:v>40294.0</c:v>
                </c:pt>
                <c:pt idx="5301">
                  <c:v>40295.0</c:v>
                </c:pt>
                <c:pt idx="5302">
                  <c:v>40296.0</c:v>
                </c:pt>
                <c:pt idx="5303">
                  <c:v>40297.0</c:v>
                </c:pt>
                <c:pt idx="5304">
                  <c:v>40298.0</c:v>
                </c:pt>
                <c:pt idx="5305">
                  <c:v>40301.0</c:v>
                </c:pt>
                <c:pt idx="5306">
                  <c:v>40302.0</c:v>
                </c:pt>
                <c:pt idx="5307">
                  <c:v>40303.0</c:v>
                </c:pt>
                <c:pt idx="5308">
                  <c:v>40304.0</c:v>
                </c:pt>
                <c:pt idx="5309">
                  <c:v>40305.0</c:v>
                </c:pt>
                <c:pt idx="5310">
                  <c:v>40308.0</c:v>
                </c:pt>
                <c:pt idx="5311">
                  <c:v>40309.0</c:v>
                </c:pt>
                <c:pt idx="5312">
                  <c:v>40310.0</c:v>
                </c:pt>
                <c:pt idx="5313">
                  <c:v>40311.0</c:v>
                </c:pt>
                <c:pt idx="5314">
                  <c:v>40312.0</c:v>
                </c:pt>
                <c:pt idx="5315">
                  <c:v>40315.0</c:v>
                </c:pt>
                <c:pt idx="5316">
                  <c:v>40316.0</c:v>
                </c:pt>
                <c:pt idx="5317">
                  <c:v>40317.0</c:v>
                </c:pt>
                <c:pt idx="5318">
                  <c:v>40318.0</c:v>
                </c:pt>
                <c:pt idx="5319">
                  <c:v>40319.0</c:v>
                </c:pt>
                <c:pt idx="5320">
                  <c:v>40322.0</c:v>
                </c:pt>
                <c:pt idx="5321">
                  <c:v>40323.0</c:v>
                </c:pt>
                <c:pt idx="5322">
                  <c:v>40324.0</c:v>
                </c:pt>
                <c:pt idx="5323">
                  <c:v>40325.0</c:v>
                </c:pt>
                <c:pt idx="5324">
                  <c:v>40326.0</c:v>
                </c:pt>
                <c:pt idx="5325">
                  <c:v>40329.0</c:v>
                </c:pt>
                <c:pt idx="5326">
                  <c:v>40330.0</c:v>
                </c:pt>
                <c:pt idx="5327">
                  <c:v>40331.0</c:v>
                </c:pt>
                <c:pt idx="5328">
                  <c:v>40332.0</c:v>
                </c:pt>
                <c:pt idx="5329">
                  <c:v>40333.0</c:v>
                </c:pt>
                <c:pt idx="5330">
                  <c:v>40336.0</c:v>
                </c:pt>
                <c:pt idx="5331">
                  <c:v>40337.0</c:v>
                </c:pt>
                <c:pt idx="5332">
                  <c:v>40338.0</c:v>
                </c:pt>
                <c:pt idx="5333">
                  <c:v>40339.0</c:v>
                </c:pt>
                <c:pt idx="5334">
                  <c:v>40340.0</c:v>
                </c:pt>
                <c:pt idx="5335">
                  <c:v>40343.0</c:v>
                </c:pt>
                <c:pt idx="5336">
                  <c:v>40344.0</c:v>
                </c:pt>
                <c:pt idx="5337">
                  <c:v>40345.0</c:v>
                </c:pt>
                <c:pt idx="5338">
                  <c:v>40346.0</c:v>
                </c:pt>
                <c:pt idx="5339">
                  <c:v>40347.0</c:v>
                </c:pt>
                <c:pt idx="5340">
                  <c:v>40350.0</c:v>
                </c:pt>
                <c:pt idx="5341">
                  <c:v>40351.0</c:v>
                </c:pt>
                <c:pt idx="5342">
                  <c:v>40352.0</c:v>
                </c:pt>
                <c:pt idx="5343">
                  <c:v>40353.0</c:v>
                </c:pt>
                <c:pt idx="5344">
                  <c:v>40354.0</c:v>
                </c:pt>
                <c:pt idx="5345">
                  <c:v>40357.0</c:v>
                </c:pt>
                <c:pt idx="5346">
                  <c:v>40358.0</c:v>
                </c:pt>
                <c:pt idx="5347">
                  <c:v>40359.0</c:v>
                </c:pt>
                <c:pt idx="5348">
                  <c:v>40360.0</c:v>
                </c:pt>
                <c:pt idx="5349">
                  <c:v>40361.0</c:v>
                </c:pt>
                <c:pt idx="5350">
                  <c:v>40364.0</c:v>
                </c:pt>
                <c:pt idx="5351">
                  <c:v>40365.0</c:v>
                </c:pt>
                <c:pt idx="5352">
                  <c:v>40366.0</c:v>
                </c:pt>
                <c:pt idx="5353">
                  <c:v>40367.0</c:v>
                </c:pt>
                <c:pt idx="5354">
                  <c:v>40368.0</c:v>
                </c:pt>
                <c:pt idx="5355">
                  <c:v>40371.0</c:v>
                </c:pt>
                <c:pt idx="5356">
                  <c:v>40372.0</c:v>
                </c:pt>
                <c:pt idx="5357">
                  <c:v>40373.0</c:v>
                </c:pt>
                <c:pt idx="5358">
                  <c:v>40374.0</c:v>
                </c:pt>
                <c:pt idx="5359">
                  <c:v>40375.0</c:v>
                </c:pt>
                <c:pt idx="5360">
                  <c:v>40378.0</c:v>
                </c:pt>
                <c:pt idx="5361">
                  <c:v>40379.0</c:v>
                </c:pt>
                <c:pt idx="5362">
                  <c:v>40380.0</c:v>
                </c:pt>
                <c:pt idx="5363">
                  <c:v>40381.0</c:v>
                </c:pt>
                <c:pt idx="5364">
                  <c:v>40382.0</c:v>
                </c:pt>
                <c:pt idx="5365">
                  <c:v>40385.0</c:v>
                </c:pt>
                <c:pt idx="5366">
                  <c:v>40386.0</c:v>
                </c:pt>
                <c:pt idx="5367">
                  <c:v>40387.0</c:v>
                </c:pt>
                <c:pt idx="5368">
                  <c:v>40388.0</c:v>
                </c:pt>
                <c:pt idx="5369">
                  <c:v>40389.0</c:v>
                </c:pt>
                <c:pt idx="5370">
                  <c:v>40392.0</c:v>
                </c:pt>
                <c:pt idx="5371">
                  <c:v>40393.0</c:v>
                </c:pt>
                <c:pt idx="5372">
                  <c:v>40394.0</c:v>
                </c:pt>
                <c:pt idx="5373">
                  <c:v>40395.0</c:v>
                </c:pt>
                <c:pt idx="5374">
                  <c:v>40396.0</c:v>
                </c:pt>
                <c:pt idx="5375">
                  <c:v>40399.0</c:v>
                </c:pt>
                <c:pt idx="5376">
                  <c:v>40400.0</c:v>
                </c:pt>
                <c:pt idx="5377">
                  <c:v>40401.0</c:v>
                </c:pt>
                <c:pt idx="5378">
                  <c:v>40402.0</c:v>
                </c:pt>
                <c:pt idx="5379">
                  <c:v>40403.0</c:v>
                </c:pt>
                <c:pt idx="5380">
                  <c:v>40406.0</c:v>
                </c:pt>
                <c:pt idx="5381">
                  <c:v>40407.0</c:v>
                </c:pt>
                <c:pt idx="5382">
                  <c:v>40408.0</c:v>
                </c:pt>
                <c:pt idx="5383">
                  <c:v>40409.0</c:v>
                </c:pt>
                <c:pt idx="5384">
                  <c:v>40410.0</c:v>
                </c:pt>
                <c:pt idx="5385">
                  <c:v>40413.0</c:v>
                </c:pt>
                <c:pt idx="5386">
                  <c:v>40414.0</c:v>
                </c:pt>
                <c:pt idx="5387">
                  <c:v>40415.0</c:v>
                </c:pt>
                <c:pt idx="5388">
                  <c:v>40416.0</c:v>
                </c:pt>
                <c:pt idx="5389">
                  <c:v>40417.0</c:v>
                </c:pt>
                <c:pt idx="5390">
                  <c:v>40420.0</c:v>
                </c:pt>
                <c:pt idx="5391">
                  <c:v>40421.0</c:v>
                </c:pt>
                <c:pt idx="5392">
                  <c:v>40422.0</c:v>
                </c:pt>
                <c:pt idx="5393">
                  <c:v>40423.0</c:v>
                </c:pt>
                <c:pt idx="5394">
                  <c:v>40424.0</c:v>
                </c:pt>
                <c:pt idx="5395">
                  <c:v>40427.0</c:v>
                </c:pt>
                <c:pt idx="5396">
                  <c:v>40428.0</c:v>
                </c:pt>
                <c:pt idx="5397">
                  <c:v>40429.0</c:v>
                </c:pt>
                <c:pt idx="5398">
                  <c:v>40430.0</c:v>
                </c:pt>
                <c:pt idx="5399">
                  <c:v>40431.0</c:v>
                </c:pt>
                <c:pt idx="5400">
                  <c:v>40434.0</c:v>
                </c:pt>
                <c:pt idx="5401">
                  <c:v>40435.0</c:v>
                </c:pt>
                <c:pt idx="5402">
                  <c:v>40436.0</c:v>
                </c:pt>
                <c:pt idx="5403">
                  <c:v>40437.0</c:v>
                </c:pt>
                <c:pt idx="5404">
                  <c:v>40438.0</c:v>
                </c:pt>
                <c:pt idx="5405">
                  <c:v>40441.0</c:v>
                </c:pt>
                <c:pt idx="5406">
                  <c:v>40442.0</c:v>
                </c:pt>
                <c:pt idx="5407">
                  <c:v>40443.0</c:v>
                </c:pt>
                <c:pt idx="5408">
                  <c:v>40444.0</c:v>
                </c:pt>
                <c:pt idx="5409">
                  <c:v>40445.0</c:v>
                </c:pt>
                <c:pt idx="5410">
                  <c:v>40448.0</c:v>
                </c:pt>
                <c:pt idx="5411">
                  <c:v>40449.0</c:v>
                </c:pt>
                <c:pt idx="5412">
                  <c:v>40450.0</c:v>
                </c:pt>
                <c:pt idx="5413">
                  <c:v>40451.0</c:v>
                </c:pt>
                <c:pt idx="5414">
                  <c:v>40452.0</c:v>
                </c:pt>
                <c:pt idx="5415">
                  <c:v>40455.0</c:v>
                </c:pt>
                <c:pt idx="5416">
                  <c:v>40456.0</c:v>
                </c:pt>
                <c:pt idx="5417">
                  <c:v>40457.0</c:v>
                </c:pt>
                <c:pt idx="5418">
                  <c:v>40458.0</c:v>
                </c:pt>
                <c:pt idx="5419">
                  <c:v>40459.0</c:v>
                </c:pt>
                <c:pt idx="5420">
                  <c:v>40462.0</c:v>
                </c:pt>
                <c:pt idx="5421">
                  <c:v>40463.0</c:v>
                </c:pt>
                <c:pt idx="5422">
                  <c:v>40464.0</c:v>
                </c:pt>
                <c:pt idx="5423">
                  <c:v>40465.0</c:v>
                </c:pt>
                <c:pt idx="5424">
                  <c:v>40466.0</c:v>
                </c:pt>
                <c:pt idx="5425">
                  <c:v>40469.0</c:v>
                </c:pt>
                <c:pt idx="5426">
                  <c:v>40470.0</c:v>
                </c:pt>
                <c:pt idx="5427">
                  <c:v>40471.0</c:v>
                </c:pt>
                <c:pt idx="5428">
                  <c:v>40472.0</c:v>
                </c:pt>
                <c:pt idx="5429">
                  <c:v>40473.0</c:v>
                </c:pt>
                <c:pt idx="5430">
                  <c:v>40476.0</c:v>
                </c:pt>
                <c:pt idx="5431">
                  <c:v>40477.0</c:v>
                </c:pt>
                <c:pt idx="5432">
                  <c:v>40478.0</c:v>
                </c:pt>
                <c:pt idx="5433">
                  <c:v>40479.0</c:v>
                </c:pt>
                <c:pt idx="5434">
                  <c:v>40480.0</c:v>
                </c:pt>
                <c:pt idx="5435">
                  <c:v>40483.0</c:v>
                </c:pt>
                <c:pt idx="5436">
                  <c:v>40484.0</c:v>
                </c:pt>
                <c:pt idx="5437">
                  <c:v>40485.0</c:v>
                </c:pt>
                <c:pt idx="5438">
                  <c:v>40486.0</c:v>
                </c:pt>
                <c:pt idx="5439">
                  <c:v>40487.0</c:v>
                </c:pt>
                <c:pt idx="5440">
                  <c:v>40490.0</c:v>
                </c:pt>
                <c:pt idx="5441">
                  <c:v>40491.0</c:v>
                </c:pt>
                <c:pt idx="5442">
                  <c:v>40492.0</c:v>
                </c:pt>
                <c:pt idx="5443">
                  <c:v>40493.0</c:v>
                </c:pt>
                <c:pt idx="5444">
                  <c:v>40494.0</c:v>
                </c:pt>
                <c:pt idx="5445">
                  <c:v>40497.0</c:v>
                </c:pt>
                <c:pt idx="5446">
                  <c:v>40498.0</c:v>
                </c:pt>
                <c:pt idx="5447">
                  <c:v>40499.0</c:v>
                </c:pt>
                <c:pt idx="5448">
                  <c:v>40500.0</c:v>
                </c:pt>
                <c:pt idx="5449">
                  <c:v>40501.0</c:v>
                </c:pt>
                <c:pt idx="5450">
                  <c:v>40504.0</c:v>
                </c:pt>
                <c:pt idx="5451">
                  <c:v>40505.0</c:v>
                </c:pt>
                <c:pt idx="5452">
                  <c:v>40506.0</c:v>
                </c:pt>
                <c:pt idx="5453">
                  <c:v>40507.0</c:v>
                </c:pt>
                <c:pt idx="5454">
                  <c:v>40508.0</c:v>
                </c:pt>
                <c:pt idx="5455">
                  <c:v>40511.0</c:v>
                </c:pt>
                <c:pt idx="5456">
                  <c:v>40512.0</c:v>
                </c:pt>
                <c:pt idx="5457">
                  <c:v>40513.0</c:v>
                </c:pt>
                <c:pt idx="5458">
                  <c:v>40514.0</c:v>
                </c:pt>
                <c:pt idx="5459">
                  <c:v>40515.0</c:v>
                </c:pt>
                <c:pt idx="5460">
                  <c:v>40518.0</c:v>
                </c:pt>
                <c:pt idx="5461">
                  <c:v>40519.0</c:v>
                </c:pt>
                <c:pt idx="5462">
                  <c:v>40520.0</c:v>
                </c:pt>
                <c:pt idx="5463">
                  <c:v>40521.0</c:v>
                </c:pt>
                <c:pt idx="5464">
                  <c:v>40522.0</c:v>
                </c:pt>
                <c:pt idx="5465">
                  <c:v>40525.0</c:v>
                </c:pt>
                <c:pt idx="5466">
                  <c:v>40526.0</c:v>
                </c:pt>
                <c:pt idx="5467">
                  <c:v>40527.0</c:v>
                </c:pt>
                <c:pt idx="5468">
                  <c:v>40528.0</c:v>
                </c:pt>
                <c:pt idx="5469">
                  <c:v>40529.0</c:v>
                </c:pt>
                <c:pt idx="5470">
                  <c:v>40532.0</c:v>
                </c:pt>
                <c:pt idx="5471">
                  <c:v>40533.0</c:v>
                </c:pt>
                <c:pt idx="5472">
                  <c:v>40534.0</c:v>
                </c:pt>
                <c:pt idx="5473">
                  <c:v>40535.0</c:v>
                </c:pt>
                <c:pt idx="5474">
                  <c:v>40536.0</c:v>
                </c:pt>
                <c:pt idx="5475">
                  <c:v>40539.0</c:v>
                </c:pt>
                <c:pt idx="5476">
                  <c:v>40540.0</c:v>
                </c:pt>
                <c:pt idx="5477">
                  <c:v>40541.0</c:v>
                </c:pt>
                <c:pt idx="5478">
                  <c:v>40542.0</c:v>
                </c:pt>
                <c:pt idx="5479">
                  <c:v>40543.0</c:v>
                </c:pt>
                <c:pt idx="5480">
                  <c:v>40546.0</c:v>
                </c:pt>
                <c:pt idx="5481">
                  <c:v>40547.0</c:v>
                </c:pt>
                <c:pt idx="5482">
                  <c:v>40548.0</c:v>
                </c:pt>
                <c:pt idx="5483">
                  <c:v>40549.0</c:v>
                </c:pt>
                <c:pt idx="5484">
                  <c:v>40550.0</c:v>
                </c:pt>
                <c:pt idx="5485">
                  <c:v>40553.0</c:v>
                </c:pt>
                <c:pt idx="5486">
                  <c:v>40554.0</c:v>
                </c:pt>
                <c:pt idx="5487">
                  <c:v>40555.0</c:v>
                </c:pt>
                <c:pt idx="5488">
                  <c:v>40556.0</c:v>
                </c:pt>
                <c:pt idx="5489">
                  <c:v>40557.0</c:v>
                </c:pt>
                <c:pt idx="5490">
                  <c:v>40560.0</c:v>
                </c:pt>
                <c:pt idx="5491">
                  <c:v>40561.0</c:v>
                </c:pt>
                <c:pt idx="5492">
                  <c:v>40562.0</c:v>
                </c:pt>
                <c:pt idx="5493">
                  <c:v>40563.0</c:v>
                </c:pt>
                <c:pt idx="5494">
                  <c:v>40564.0</c:v>
                </c:pt>
                <c:pt idx="5495">
                  <c:v>40567.0</c:v>
                </c:pt>
                <c:pt idx="5496">
                  <c:v>40568.0</c:v>
                </c:pt>
                <c:pt idx="5497">
                  <c:v>40569.0</c:v>
                </c:pt>
                <c:pt idx="5498">
                  <c:v>40570.0</c:v>
                </c:pt>
                <c:pt idx="5499">
                  <c:v>40571.0</c:v>
                </c:pt>
                <c:pt idx="5500">
                  <c:v>40574.0</c:v>
                </c:pt>
                <c:pt idx="5501">
                  <c:v>40575.0</c:v>
                </c:pt>
                <c:pt idx="5502">
                  <c:v>40576.0</c:v>
                </c:pt>
                <c:pt idx="5503">
                  <c:v>40577.0</c:v>
                </c:pt>
                <c:pt idx="5504">
                  <c:v>40578.0</c:v>
                </c:pt>
                <c:pt idx="5505">
                  <c:v>40581.0</c:v>
                </c:pt>
                <c:pt idx="5506">
                  <c:v>40582.0</c:v>
                </c:pt>
                <c:pt idx="5507">
                  <c:v>40583.0</c:v>
                </c:pt>
                <c:pt idx="5508">
                  <c:v>40584.0</c:v>
                </c:pt>
                <c:pt idx="5509">
                  <c:v>40585.0</c:v>
                </c:pt>
                <c:pt idx="5510">
                  <c:v>40588.0</c:v>
                </c:pt>
                <c:pt idx="5511">
                  <c:v>40589.0</c:v>
                </c:pt>
                <c:pt idx="5512">
                  <c:v>40590.0</c:v>
                </c:pt>
                <c:pt idx="5513">
                  <c:v>40591.0</c:v>
                </c:pt>
                <c:pt idx="5514">
                  <c:v>40592.0</c:v>
                </c:pt>
                <c:pt idx="5515">
                  <c:v>40595.0</c:v>
                </c:pt>
                <c:pt idx="5516">
                  <c:v>40596.0</c:v>
                </c:pt>
                <c:pt idx="5517">
                  <c:v>40597.0</c:v>
                </c:pt>
                <c:pt idx="5518">
                  <c:v>40598.0</c:v>
                </c:pt>
                <c:pt idx="5519">
                  <c:v>40599.0</c:v>
                </c:pt>
                <c:pt idx="5520">
                  <c:v>40602.0</c:v>
                </c:pt>
                <c:pt idx="5521">
                  <c:v>40603.0</c:v>
                </c:pt>
                <c:pt idx="5522">
                  <c:v>40604.0</c:v>
                </c:pt>
                <c:pt idx="5523">
                  <c:v>40605.0</c:v>
                </c:pt>
                <c:pt idx="5524">
                  <c:v>40606.0</c:v>
                </c:pt>
                <c:pt idx="5525">
                  <c:v>40609.0</c:v>
                </c:pt>
                <c:pt idx="5526">
                  <c:v>40610.0</c:v>
                </c:pt>
                <c:pt idx="5527">
                  <c:v>40611.0</c:v>
                </c:pt>
                <c:pt idx="5528">
                  <c:v>40612.0</c:v>
                </c:pt>
                <c:pt idx="5529">
                  <c:v>40613.0</c:v>
                </c:pt>
                <c:pt idx="5530">
                  <c:v>40616.0</c:v>
                </c:pt>
                <c:pt idx="5531">
                  <c:v>40617.0</c:v>
                </c:pt>
                <c:pt idx="5532">
                  <c:v>40618.0</c:v>
                </c:pt>
                <c:pt idx="5533">
                  <c:v>40619.0</c:v>
                </c:pt>
                <c:pt idx="5534">
                  <c:v>40620.0</c:v>
                </c:pt>
                <c:pt idx="5535">
                  <c:v>40623.0</c:v>
                </c:pt>
                <c:pt idx="5536">
                  <c:v>40624.0</c:v>
                </c:pt>
                <c:pt idx="5537">
                  <c:v>40625.0</c:v>
                </c:pt>
                <c:pt idx="5538">
                  <c:v>40626.0</c:v>
                </c:pt>
                <c:pt idx="5539">
                  <c:v>40627.0</c:v>
                </c:pt>
                <c:pt idx="5540">
                  <c:v>40630.0</c:v>
                </c:pt>
                <c:pt idx="5541">
                  <c:v>40631.0</c:v>
                </c:pt>
                <c:pt idx="5542">
                  <c:v>40632.0</c:v>
                </c:pt>
                <c:pt idx="5543">
                  <c:v>40633.0</c:v>
                </c:pt>
                <c:pt idx="5544">
                  <c:v>40634.0</c:v>
                </c:pt>
                <c:pt idx="5545">
                  <c:v>40637.0</c:v>
                </c:pt>
                <c:pt idx="5546">
                  <c:v>40638.0</c:v>
                </c:pt>
                <c:pt idx="5547">
                  <c:v>40639.0</c:v>
                </c:pt>
                <c:pt idx="5548">
                  <c:v>40640.0</c:v>
                </c:pt>
                <c:pt idx="5549">
                  <c:v>40641.0</c:v>
                </c:pt>
                <c:pt idx="5550">
                  <c:v>40644.0</c:v>
                </c:pt>
                <c:pt idx="5551">
                  <c:v>40645.0</c:v>
                </c:pt>
                <c:pt idx="5552">
                  <c:v>40646.0</c:v>
                </c:pt>
                <c:pt idx="5553">
                  <c:v>40647.0</c:v>
                </c:pt>
                <c:pt idx="5554">
                  <c:v>40648.0</c:v>
                </c:pt>
                <c:pt idx="5555">
                  <c:v>40651.0</c:v>
                </c:pt>
                <c:pt idx="5556">
                  <c:v>40652.0</c:v>
                </c:pt>
                <c:pt idx="5557">
                  <c:v>40653.0</c:v>
                </c:pt>
                <c:pt idx="5558">
                  <c:v>40654.0</c:v>
                </c:pt>
                <c:pt idx="5559">
                  <c:v>40655.0</c:v>
                </c:pt>
                <c:pt idx="5560">
                  <c:v>40658.0</c:v>
                </c:pt>
                <c:pt idx="5561">
                  <c:v>40659.0</c:v>
                </c:pt>
                <c:pt idx="5562">
                  <c:v>40660.0</c:v>
                </c:pt>
                <c:pt idx="5563">
                  <c:v>40661.0</c:v>
                </c:pt>
                <c:pt idx="5564">
                  <c:v>40662.0</c:v>
                </c:pt>
                <c:pt idx="5565">
                  <c:v>40665.0</c:v>
                </c:pt>
                <c:pt idx="5566">
                  <c:v>40666.0</c:v>
                </c:pt>
                <c:pt idx="5567">
                  <c:v>40667.0</c:v>
                </c:pt>
                <c:pt idx="5568">
                  <c:v>40668.0</c:v>
                </c:pt>
                <c:pt idx="5569">
                  <c:v>40669.0</c:v>
                </c:pt>
                <c:pt idx="5570">
                  <c:v>40672.0</c:v>
                </c:pt>
                <c:pt idx="5571">
                  <c:v>40673.0</c:v>
                </c:pt>
                <c:pt idx="5572">
                  <c:v>40674.0</c:v>
                </c:pt>
                <c:pt idx="5573">
                  <c:v>40675.0</c:v>
                </c:pt>
                <c:pt idx="5574">
                  <c:v>40676.0</c:v>
                </c:pt>
                <c:pt idx="5575">
                  <c:v>40679.0</c:v>
                </c:pt>
                <c:pt idx="5576">
                  <c:v>40680.0</c:v>
                </c:pt>
                <c:pt idx="5577">
                  <c:v>40681.0</c:v>
                </c:pt>
                <c:pt idx="5578">
                  <c:v>40682.0</c:v>
                </c:pt>
                <c:pt idx="5579">
                  <c:v>40683.0</c:v>
                </c:pt>
                <c:pt idx="5580">
                  <c:v>40686.0</c:v>
                </c:pt>
                <c:pt idx="5581">
                  <c:v>40687.0</c:v>
                </c:pt>
                <c:pt idx="5582">
                  <c:v>40688.0</c:v>
                </c:pt>
                <c:pt idx="5583">
                  <c:v>40689.0</c:v>
                </c:pt>
                <c:pt idx="5584">
                  <c:v>40690.0</c:v>
                </c:pt>
                <c:pt idx="5585">
                  <c:v>40693.0</c:v>
                </c:pt>
                <c:pt idx="5586">
                  <c:v>40694.0</c:v>
                </c:pt>
                <c:pt idx="5587">
                  <c:v>40695.0</c:v>
                </c:pt>
                <c:pt idx="5588">
                  <c:v>40696.0</c:v>
                </c:pt>
                <c:pt idx="5589">
                  <c:v>40697.0</c:v>
                </c:pt>
                <c:pt idx="5590">
                  <c:v>40700.0</c:v>
                </c:pt>
                <c:pt idx="5591">
                  <c:v>40701.0</c:v>
                </c:pt>
                <c:pt idx="5592">
                  <c:v>40702.0</c:v>
                </c:pt>
                <c:pt idx="5593">
                  <c:v>40703.0</c:v>
                </c:pt>
                <c:pt idx="5594">
                  <c:v>40704.0</c:v>
                </c:pt>
                <c:pt idx="5595">
                  <c:v>40707.0</c:v>
                </c:pt>
                <c:pt idx="5596">
                  <c:v>40708.0</c:v>
                </c:pt>
                <c:pt idx="5597">
                  <c:v>40709.0</c:v>
                </c:pt>
                <c:pt idx="5598">
                  <c:v>40710.0</c:v>
                </c:pt>
                <c:pt idx="5599">
                  <c:v>40711.0</c:v>
                </c:pt>
                <c:pt idx="5600">
                  <c:v>40714.0</c:v>
                </c:pt>
                <c:pt idx="5601">
                  <c:v>40715.0</c:v>
                </c:pt>
                <c:pt idx="5602">
                  <c:v>40716.0</c:v>
                </c:pt>
                <c:pt idx="5603">
                  <c:v>40717.0</c:v>
                </c:pt>
                <c:pt idx="5604">
                  <c:v>40718.0</c:v>
                </c:pt>
                <c:pt idx="5605">
                  <c:v>40721.0</c:v>
                </c:pt>
                <c:pt idx="5606">
                  <c:v>40722.0</c:v>
                </c:pt>
                <c:pt idx="5607">
                  <c:v>40723.0</c:v>
                </c:pt>
                <c:pt idx="5608">
                  <c:v>40724.0</c:v>
                </c:pt>
                <c:pt idx="5609">
                  <c:v>40725.0</c:v>
                </c:pt>
                <c:pt idx="5610">
                  <c:v>40728.0</c:v>
                </c:pt>
                <c:pt idx="5611">
                  <c:v>40729.0</c:v>
                </c:pt>
                <c:pt idx="5612">
                  <c:v>40730.0</c:v>
                </c:pt>
                <c:pt idx="5613">
                  <c:v>40731.0</c:v>
                </c:pt>
                <c:pt idx="5614">
                  <c:v>40732.0</c:v>
                </c:pt>
                <c:pt idx="5615">
                  <c:v>40735.0</c:v>
                </c:pt>
                <c:pt idx="5616">
                  <c:v>40736.0</c:v>
                </c:pt>
                <c:pt idx="5617">
                  <c:v>40737.0</c:v>
                </c:pt>
                <c:pt idx="5618">
                  <c:v>40738.0</c:v>
                </c:pt>
                <c:pt idx="5619">
                  <c:v>40739.0</c:v>
                </c:pt>
                <c:pt idx="5620">
                  <c:v>40742.0</c:v>
                </c:pt>
                <c:pt idx="5621">
                  <c:v>40743.0</c:v>
                </c:pt>
                <c:pt idx="5622">
                  <c:v>40744.0</c:v>
                </c:pt>
                <c:pt idx="5623">
                  <c:v>40745.0</c:v>
                </c:pt>
                <c:pt idx="5624">
                  <c:v>40746.0</c:v>
                </c:pt>
                <c:pt idx="5625">
                  <c:v>40749.0</c:v>
                </c:pt>
                <c:pt idx="5626">
                  <c:v>40750.0</c:v>
                </c:pt>
                <c:pt idx="5627">
                  <c:v>40751.0</c:v>
                </c:pt>
                <c:pt idx="5628">
                  <c:v>40752.0</c:v>
                </c:pt>
                <c:pt idx="5629">
                  <c:v>40753.0</c:v>
                </c:pt>
                <c:pt idx="5630">
                  <c:v>40756.0</c:v>
                </c:pt>
                <c:pt idx="5631">
                  <c:v>40757.0</c:v>
                </c:pt>
                <c:pt idx="5632">
                  <c:v>40758.0</c:v>
                </c:pt>
                <c:pt idx="5633">
                  <c:v>40759.0</c:v>
                </c:pt>
                <c:pt idx="5634">
                  <c:v>40760.0</c:v>
                </c:pt>
                <c:pt idx="5635">
                  <c:v>40763.0</c:v>
                </c:pt>
                <c:pt idx="5636">
                  <c:v>40764.0</c:v>
                </c:pt>
                <c:pt idx="5637">
                  <c:v>40765.0</c:v>
                </c:pt>
                <c:pt idx="5638">
                  <c:v>40766.0</c:v>
                </c:pt>
                <c:pt idx="5639">
                  <c:v>40767.0</c:v>
                </c:pt>
                <c:pt idx="5640">
                  <c:v>40770.0</c:v>
                </c:pt>
                <c:pt idx="5641">
                  <c:v>40771.0</c:v>
                </c:pt>
                <c:pt idx="5642">
                  <c:v>40772.0</c:v>
                </c:pt>
                <c:pt idx="5643">
                  <c:v>40773.0</c:v>
                </c:pt>
                <c:pt idx="5644">
                  <c:v>40774.0</c:v>
                </c:pt>
                <c:pt idx="5645">
                  <c:v>40777.0</c:v>
                </c:pt>
                <c:pt idx="5646">
                  <c:v>40778.0</c:v>
                </c:pt>
                <c:pt idx="5647">
                  <c:v>40779.0</c:v>
                </c:pt>
                <c:pt idx="5648">
                  <c:v>40780.0</c:v>
                </c:pt>
                <c:pt idx="5649">
                  <c:v>40781.0</c:v>
                </c:pt>
                <c:pt idx="5650">
                  <c:v>40784.0</c:v>
                </c:pt>
                <c:pt idx="5651">
                  <c:v>40785.0</c:v>
                </c:pt>
                <c:pt idx="5652">
                  <c:v>40786.0</c:v>
                </c:pt>
                <c:pt idx="5653">
                  <c:v>40787.0</c:v>
                </c:pt>
                <c:pt idx="5654">
                  <c:v>40788.0</c:v>
                </c:pt>
                <c:pt idx="5655">
                  <c:v>40791.0</c:v>
                </c:pt>
                <c:pt idx="5656">
                  <c:v>40792.0</c:v>
                </c:pt>
                <c:pt idx="5657">
                  <c:v>40793.0</c:v>
                </c:pt>
                <c:pt idx="5658">
                  <c:v>40794.0</c:v>
                </c:pt>
                <c:pt idx="5659">
                  <c:v>40795.0</c:v>
                </c:pt>
                <c:pt idx="5660">
                  <c:v>40798.0</c:v>
                </c:pt>
                <c:pt idx="5661">
                  <c:v>40799.0</c:v>
                </c:pt>
                <c:pt idx="5662">
                  <c:v>40800.0</c:v>
                </c:pt>
                <c:pt idx="5663">
                  <c:v>40801.0</c:v>
                </c:pt>
                <c:pt idx="5664">
                  <c:v>40802.0</c:v>
                </c:pt>
                <c:pt idx="5665">
                  <c:v>40805.0</c:v>
                </c:pt>
                <c:pt idx="5666">
                  <c:v>40806.0</c:v>
                </c:pt>
                <c:pt idx="5667">
                  <c:v>40807.0</c:v>
                </c:pt>
                <c:pt idx="5668">
                  <c:v>40808.0</c:v>
                </c:pt>
                <c:pt idx="5669">
                  <c:v>40809.0</c:v>
                </c:pt>
                <c:pt idx="5670">
                  <c:v>40812.0</c:v>
                </c:pt>
                <c:pt idx="5671">
                  <c:v>40813.0</c:v>
                </c:pt>
                <c:pt idx="5672">
                  <c:v>40814.0</c:v>
                </c:pt>
                <c:pt idx="5673">
                  <c:v>40815.0</c:v>
                </c:pt>
                <c:pt idx="5674">
                  <c:v>40816.0</c:v>
                </c:pt>
                <c:pt idx="5675">
                  <c:v>40819.0</c:v>
                </c:pt>
                <c:pt idx="5676">
                  <c:v>40820.0</c:v>
                </c:pt>
                <c:pt idx="5677">
                  <c:v>40821.0</c:v>
                </c:pt>
                <c:pt idx="5678">
                  <c:v>40822.0</c:v>
                </c:pt>
                <c:pt idx="5679">
                  <c:v>40823.0</c:v>
                </c:pt>
                <c:pt idx="5680">
                  <c:v>40826.0</c:v>
                </c:pt>
                <c:pt idx="5681">
                  <c:v>40827.0</c:v>
                </c:pt>
                <c:pt idx="5682">
                  <c:v>40828.0</c:v>
                </c:pt>
                <c:pt idx="5683">
                  <c:v>40829.0</c:v>
                </c:pt>
                <c:pt idx="5684">
                  <c:v>40830.0</c:v>
                </c:pt>
                <c:pt idx="5685">
                  <c:v>40833.0</c:v>
                </c:pt>
                <c:pt idx="5686">
                  <c:v>40834.0</c:v>
                </c:pt>
                <c:pt idx="5687">
                  <c:v>40835.0</c:v>
                </c:pt>
                <c:pt idx="5688">
                  <c:v>40836.0</c:v>
                </c:pt>
                <c:pt idx="5689">
                  <c:v>40837.0</c:v>
                </c:pt>
                <c:pt idx="5690">
                  <c:v>40840.0</c:v>
                </c:pt>
                <c:pt idx="5691">
                  <c:v>40841.0</c:v>
                </c:pt>
                <c:pt idx="5692">
                  <c:v>40842.0</c:v>
                </c:pt>
                <c:pt idx="5693">
                  <c:v>40843.0</c:v>
                </c:pt>
                <c:pt idx="5694">
                  <c:v>40844.0</c:v>
                </c:pt>
                <c:pt idx="5695">
                  <c:v>40847.0</c:v>
                </c:pt>
                <c:pt idx="5696">
                  <c:v>40848.0</c:v>
                </c:pt>
                <c:pt idx="5697">
                  <c:v>40849.0</c:v>
                </c:pt>
                <c:pt idx="5698">
                  <c:v>40850.0</c:v>
                </c:pt>
                <c:pt idx="5699">
                  <c:v>40851.0</c:v>
                </c:pt>
                <c:pt idx="5700">
                  <c:v>40854.0</c:v>
                </c:pt>
                <c:pt idx="5701">
                  <c:v>40855.0</c:v>
                </c:pt>
                <c:pt idx="5702">
                  <c:v>40856.0</c:v>
                </c:pt>
                <c:pt idx="5703">
                  <c:v>40857.0</c:v>
                </c:pt>
                <c:pt idx="5704">
                  <c:v>40858.0</c:v>
                </c:pt>
                <c:pt idx="5705">
                  <c:v>40861.0</c:v>
                </c:pt>
                <c:pt idx="5706">
                  <c:v>40862.0</c:v>
                </c:pt>
                <c:pt idx="5707">
                  <c:v>40863.0</c:v>
                </c:pt>
                <c:pt idx="5708">
                  <c:v>40864.0</c:v>
                </c:pt>
                <c:pt idx="5709">
                  <c:v>40865.0</c:v>
                </c:pt>
                <c:pt idx="5710">
                  <c:v>40868.0</c:v>
                </c:pt>
                <c:pt idx="5711">
                  <c:v>40869.0</c:v>
                </c:pt>
                <c:pt idx="5712">
                  <c:v>40870.0</c:v>
                </c:pt>
                <c:pt idx="5713">
                  <c:v>40871.0</c:v>
                </c:pt>
                <c:pt idx="5714">
                  <c:v>40872.0</c:v>
                </c:pt>
                <c:pt idx="5715">
                  <c:v>40875.0</c:v>
                </c:pt>
                <c:pt idx="5716">
                  <c:v>40876.0</c:v>
                </c:pt>
                <c:pt idx="5717">
                  <c:v>40877.0</c:v>
                </c:pt>
                <c:pt idx="5718">
                  <c:v>40878.0</c:v>
                </c:pt>
                <c:pt idx="5719">
                  <c:v>40879.0</c:v>
                </c:pt>
                <c:pt idx="5720">
                  <c:v>40882.0</c:v>
                </c:pt>
                <c:pt idx="5721">
                  <c:v>40883.0</c:v>
                </c:pt>
                <c:pt idx="5722">
                  <c:v>40884.0</c:v>
                </c:pt>
                <c:pt idx="5723">
                  <c:v>40885.0</c:v>
                </c:pt>
                <c:pt idx="5724">
                  <c:v>40886.0</c:v>
                </c:pt>
                <c:pt idx="5725">
                  <c:v>40889.0</c:v>
                </c:pt>
                <c:pt idx="5726">
                  <c:v>40890.0</c:v>
                </c:pt>
                <c:pt idx="5727">
                  <c:v>40891.0</c:v>
                </c:pt>
                <c:pt idx="5728">
                  <c:v>40892.0</c:v>
                </c:pt>
                <c:pt idx="5729">
                  <c:v>40893.0</c:v>
                </c:pt>
                <c:pt idx="5730">
                  <c:v>40896.0</c:v>
                </c:pt>
                <c:pt idx="5731">
                  <c:v>40897.0</c:v>
                </c:pt>
                <c:pt idx="5732">
                  <c:v>40898.0</c:v>
                </c:pt>
                <c:pt idx="5733">
                  <c:v>40899.0</c:v>
                </c:pt>
                <c:pt idx="5734">
                  <c:v>40900.0</c:v>
                </c:pt>
                <c:pt idx="5735">
                  <c:v>40903.0</c:v>
                </c:pt>
                <c:pt idx="5736">
                  <c:v>40904.0</c:v>
                </c:pt>
                <c:pt idx="5737">
                  <c:v>40905.0</c:v>
                </c:pt>
                <c:pt idx="5738">
                  <c:v>40906.0</c:v>
                </c:pt>
                <c:pt idx="5739">
                  <c:v>40907.0</c:v>
                </c:pt>
                <c:pt idx="5740">
                  <c:v>40910.0</c:v>
                </c:pt>
                <c:pt idx="5741">
                  <c:v>40911.0</c:v>
                </c:pt>
                <c:pt idx="5742">
                  <c:v>40912.0</c:v>
                </c:pt>
                <c:pt idx="5743">
                  <c:v>40913.0</c:v>
                </c:pt>
                <c:pt idx="5744">
                  <c:v>40914.0</c:v>
                </c:pt>
                <c:pt idx="5745">
                  <c:v>40917.0</c:v>
                </c:pt>
                <c:pt idx="5746">
                  <c:v>40918.0</c:v>
                </c:pt>
                <c:pt idx="5747">
                  <c:v>40919.0</c:v>
                </c:pt>
                <c:pt idx="5748">
                  <c:v>40920.0</c:v>
                </c:pt>
                <c:pt idx="5749">
                  <c:v>40921.0</c:v>
                </c:pt>
                <c:pt idx="5750">
                  <c:v>40924.0</c:v>
                </c:pt>
                <c:pt idx="5751">
                  <c:v>40925.0</c:v>
                </c:pt>
                <c:pt idx="5752">
                  <c:v>40926.0</c:v>
                </c:pt>
                <c:pt idx="5753">
                  <c:v>40927.0</c:v>
                </c:pt>
                <c:pt idx="5754">
                  <c:v>40928.0</c:v>
                </c:pt>
                <c:pt idx="5755">
                  <c:v>40931.0</c:v>
                </c:pt>
                <c:pt idx="5756">
                  <c:v>40932.0</c:v>
                </c:pt>
                <c:pt idx="5757">
                  <c:v>40933.0</c:v>
                </c:pt>
                <c:pt idx="5758">
                  <c:v>40934.0</c:v>
                </c:pt>
                <c:pt idx="5759">
                  <c:v>40935.0</c:v>
                </c:pt>
                <c:pt idx="5760">
                  <c:v>40938.0</c:v>
                </c:pt>
                <c:pt idx="5761">
                  <c:v>40939.0</c:v>
                </c:pt>
                <c:pt idx="5762">
                  <c:v>40940.0</c:v>
                </c:pt>
                <c:pt idx="5763">
                  <c:v>40941.0</c:v>
                </c:pt>
                <c:pt idx="5764">
                  <c:v>40942.0</c:v>
                </c:pt>
                <c:pt idx="5765">
                  <c:v>40945.0</c:v>
                </c:pt>
                <c:pt idx="5766">
                  <c:v>40946.0</c:v>
                </c:pt>
                <c:pt idx="5767">
                  <c:v>40947.0</c:v>
                </c:pt>
                <c:pt idx="5768">
                  <c:v>40948.0</c:v>
                </c:pt>
                <c:pt idx="5769">
                  <c:v>40949.0</c:v>
                </c:pt>
                <c:pt idx="5770">
                  <c:v>40952.0</c:v>
                </c:pt>
                <c:pt idx="5771">
                  <c:v>40953.0</c:v>
                </c:pt>
                <c:pt idx="5772">
                  <c:v>40954.0</c:v>
                </c:pt>
                <c:pt idx="5773">
                  <c:v>40955.0</c:v>
                </c:pt>
                <c:pt idx="5774">
                  <c:v>40956.0</c:v>
                </c:pt>
                <c:pt idx="5775">
                  <c:v>40959.0</c:v>
                </c:pt>
                <c:pt idx="5776">
                  <c:v>40960.0</c:v>
                </c:pt>
                <c:pt idx="5777">
                  <c:v>40961.0</c:v>
                </c:pt>
                <c:pt idx="5778">
                  <c:v>40962.0</c:v>
                </c:pt>
                <c:pt idx="5779">
                  <c:v>40963.0</c:v>
                </c:pt>
                <c:pt idx="5780">
                  <c:v>40966.0</c:v>
                </c:pt>
                <c:pt idx="5781">
                  <c:v>40967.0</c:v>
                </c:pt>
                <c:pt idx="5782">
                  <c:v>40968.0</c:v>
                </c:pt>
                <c:pt idx="5783">
                  <c:v>40969.0</c:v>
                </c:pt>
                <c:pt idx="5784">
                  <c:v>40970.0</c:v>
                </c:pt>
                <c:pt idx="5785">
                  <c:v>40973.0</c:v>
                </c:pt>
                <c:pt idx="5786">
                  <c:v>40974.0</c:v>
                </c:pt>
                <c:pt idx="5787">
                  <c:v>40975.0</c:v>
                </c:pt>
                <c:pt idx="5788">
                  <c:v>40976.0</c:v>
                </c:pt>
                <c:pt idx="5789">
                  <c:v>40977.0</c:v>
                </c:pt>
                <c:pt idx="5790">
                  <c:v>40980.0</c:v>
                </c:pt>
                <c:pt idx="5791">
                  <c:v>40981.0</c:v>
                </c:pt>
                <c:pt idx="5792">
                  <c:v>40982.0</c:v>
                </c:pt>
                <c:pt idx="5793">
                  <c:v>40983.0</c:v>
                </c:pt>
                <c:pt idx="5794">
                  <c:v>40984.0</c:v>
                </c:pt>
                <c:pt idx="5795">
                  <c:v>40987.0</c:v>
                </c:pt>
                <c:pt idx="5796">
                  <c:v>40988.0</c:v>
                </c:pt>
                <c:pt idx="5797">
                  <c:v>40989.0</c:v>
                </c:pt>
                <c:pt idx="5798">
                  <c:v>40990.0</c:v>
                </c:pt>
                <c:pt idx="5799">
                  <c:v>40991.0</c:v>
                </c:pt>
                <c:pt idx="5800">
                  <c:v>40994.0</c:v>
                </c:pt>
                <c:pt idx="5801">
                  <c:v>40995.0</c:v>
                </c:pt>
                <c:pt idx="5802">
                  <c:v>40996.0</c:v>
                </c:pt>
                <c:pt idx="5803">
                  <c:v>40997.0</c:v>
                </c:pt>
                <c:pt idx="5804">
                  <c:v>40998.0</c:v>
                </c:pt>
                <c:pt idx="5805">
                  <c:v>41001.0</c:v>
                </c:pt>
                <c:pt idx="5806">
                  <c:v>41002.0</c:v>
                </c:pt>
                <c:pt idx="5807">
                  <c:v>41003.0</c:v>
                </c:pt>
                <c:pt idx="5808">
                  <c:v>41004.0</c:v>
                </c:pt>
                <c:pt idx="5809">
                  <c:v>41005.0</c:v>
                </c:pt>
                <c:pt idx="5810">
                  <c:v>41008.0</c:v>
                </c:pt>
                <c:pt idx="5811">
                  <c:v>41009.0</c:v>
                </c:pt>
                <c:pt idx="5812">
                  <c:v>41010.0</c:v>
                </c:pt>
                <c:pt idx="5813">
                  <c:v>41011.0</c:v>
                </c:pt>
                <c:pt idx="5814">
                  <c:v>41012.0</c:v>
                </c:pt>
                <c:pt idx="5815">
                  <c:v>41015.0</c:v>
                </c:pt>
              </c:numCache>
            </c:numRef>
          </c:cat>
          <c:val>
            <c:numRef>
              <c:f>Sheet1!$B$2:$B$5817</c:f>
              <c:numCache>
                <c:formatCode>General</c:formatCode>
                <c:ptCount val="5816"/>
                <c:pt idx="51">
                  <c:v>0.49663731669245</c:v>
                </c:pt>
                <c:pt idx="52">
                  <c:v>0.388597942574944</c:v>
                </c:pt>
                <c:pt idx="53">
                  <c:v>0.378158053047451</c:v>
                </c:pt>
                <c:pt idx="54">
                  <c:v>0.370848528389493</c:v>
                </c:pt>
                <c:pt idx="55">
                  <c:v>0.358756290572344</c:v>
                </c:pt>
                <c:pt idx="56">
                  <c:v>0.218156318251548</c:v>
                </c:pt>
                <c:pt idx="57">
                  <c:v>0.215306814282368</c:v>
                </c:pt>
                <c:pt idx="58">
                  <c:v>0.212707626483301</c:v>
                </c:pt>
                <c:pt idx="59">
                  <c:v>0.212705056788964</c:v>
                </c:pt>
                <c:pt idx="60">
                  <c:v>0.213314567104359</c:v>
                </c:pt>
                <c:pt idx="61">
                  <c:v>0.213623339393458</c:v>
                </c:pt>
                <c:pt idx="62">
                  <c:v>0.214035874241088</c:v>
                </c:pt>
                <c:pt idx="63">
                  <c:v>0.214217514141777</c:v>
                </c:pt>
                <c:pt idx="64">
                  <c:v>0.208274543835355</c:v>
                </c:pt>
                <c:pt idx="65">
                  <c:v>0.210777520964498</c:v>
                </c:pt>
                <c:pt idx="66">
                  <c:v>0.210770486912773</c:v>
                </c:pt>
                <c:pt idx="67">
                  <c:v>0.211065130311147</c:v>
                </c:pt>
                <c:pt idx="68">
                  <c:v>0.209903791652693</c:v>
                </c:pt>
                <c:pt idx="69">
                  <c:v>0.203840329862665</c:v>
                </c:pt>
                <c:pt idx="70">
                  <c:v>0.203020346097532</c:v>
                </c:pt>
                <c:pt idx="71">
                  <c:v>0.197586592735505</c:v>
                </c:pt>
                <c:pt idx="72">
                  <c:v>0.19768698224973</c:v>
                </c:pt>
                <c:pt idx="73">
                  <c:v>0.196420885431314</c:v>
                </c:pt>
                <c:pt idx="74">
                  <c:v>0.193069615490059</c:v>
                </c:pt>
                <c:pt idx="75">
                  <c:v>0.196752922354448</c:v>
                </c:pt>
                <c:pt idx="76">
                  <c:v>0.197179410867716</c:v>
                </c:pt>
                <c:pt idx="77">
                  <c:v>0.19716241226928</c:v>
                </c:pt>
                <c:pt idx="78">
                  <c:v>0.199258904709801</c:v>
                </c:pt>
                <c:pt idx="79">
                  <c:v>0.199246954215029</c:v>
                </c:pt>
                <c:pt idx="80">
                  <c:v>0.199281283670297</c:v>
                </c:pt>
                <c:pt idx="81">
                  <c:v>0.20109369464056</c:v>
                </c:pt>
                <c:pt idx="82">
                  <c:v>0.191677316698843</c:v>
                </c:pt>
                <c:pt idx="83">
                  <c:v>0.193891175295475</c:v>
                </c:pt>
                <c:pt idx="84">
                  <c:v>0.19421742665145</c:v>
                </c:pt>
                <c:pt idx="85">
                  <c:v>0.184574875050815</c:v>
                </c:pt>
                <c:pt idx="86">
                  <c:v>0.184842564271771</c:v>
                </c:pt>
                <c:pt idx="87">
                  <c:v>0.185816505647671</c:v>
                </c:pt>
                <c:pt idx="88">
                  <c:v>0.151450865886678</c:v>
                </c:pt>
                <c:pt idx="89">
                  <c:v>0.145551646713467</c:v>
                </c:pt>
                <c:pt idx="90">
                  <c:v>0.150327933951531</c:v>
                </c:pt>
                <c:pt idx="91">
                  <c:v>0.149457592922855</c:v>
                </c:pt>
                <c:pt idx="92">
                  <c:v>0.152581529428404</c:v>
                </c:pt>
                <c:pt idx="93">
                  <c:v>0.159118712618847</c:v>
                </c:pt>
                <c:pt idx="94">
                  <c:v>0.159264355436491</c:v>
                </c:pt>
                <c:pt idx="95">
                  <c:v>0.160348591058158</c:v>
                </c:pt>
                <c:pt idx="96">
                  <c:v>0.161064062754264</c:v>
                </c:pt>
                <c:pt idx="97">
                  <c:v>0.172942513469611</c:v>
                </c:pt>
                <c:pt idx="98">
                  <c:v>0.172942513469611</c:v>
                </c:pt>
                <c:pt idx="99">
                  <c:v>0.176228781133591</c:v>
                </c:pt>
                <c:pt idx="100">
                  <c:v>0.177545344183642</c:v>
                </c:pt>
                <c:pt idx="101">
                  <c:v>0.152145516741005</c:v>
                </c:pt>
                <c:pt idx="102">
                  <c:v>0.186092573351404</c:v>
                </c:pt>
                <c:pt idx="103">
                  <c:v>0.186678180139418</c:v>
                </c:pt>
                <c:pt idx="104">
                  <c:v>0.281446393367352</c:v>
                </c:pt>
                <c:pt idx="105">
                  <c:v>0.281446393367352</c:v>
                </c:pt>
                <c:pt idx="106">
                  <c:v>0.280314339360588</c:v>
                </c:pt>
                <c:pt idx="107">
                  <c:v>0.280219232050977</c:v>
                </c:pt>
                <c:pt idx="108">
                  <c:v>0.297574563605288</c:v>
                </c:pt>
                <c:pt idx="109">
                  <c:v>0.304401377404558</c:v>
                </c:pt>
                <c:pt idx="110">
                  <c:v>0.305135815780607</c:v>
                </c:pt>
                <c:pt idx="111">
                  <c:v>0.304705654678409</c:v>
                </c:pt>
                <c:pt idx="112">
                  <c:v>0.309198826106742</c:v>
                </c:pt>
                <c:pt idx="113">
                  <c:v>0.311508447597042</c:v>
                </c:pt>
                <c:pt idx="114">
                  <c:v>0.311378319440149</c:v>
                </c:pt>
                <c:pt idx="115">
                  <c:v>0.313916338707501</c:v>
                </c:pt>
                <c:pt idx="116">
                  <c:v>0.312913807885847</c:v>
                </c:pt>
                <c:pt idx="117">
                  <c:v>0.312806498327986</c:v>
                </c:pt>
                <c:pt idx="118">
                  <c:v>0.312775558664838</c:v>
                </c:pt>
                <c:pt idx="119">
                  <c:v>0.313102399572242</c:v>
                </c:pt>
                <c:pt idx="120">
                  <c:v>0.313041900989797</c:v>
                </c:pt>
                <c:pt idx="121">
                  <c:v>0.312741637550814</c:v>
                </c:pt>
                <c:pt idx="122">
                  <c:v>0.316273984497648</c:v>
                </c:pt>
                <c:pt idx="123">
                  <c:v>0.318476453013166</c:v>
                </c:pt>
                <c:pt idx="124">
                  <c:v>0.316749198725991</c:v>
                </c:pt>
                <c:pt idx="125">
                  <c:v>0.322547740152886</c:v>
                </c:pt>
                <c:pt idx="126">
                  <c:v>0.324378610227268</c:v>
                </c:pt>
                <c:pt idx="127">
                  <c:v>0.325403537023497</c:v>
                </c:pt>
                <c:pt idx="128">
                  <c:v>0.325359164275977</c:v>
                </c:pt>
                <c:pt idx="129">
                  <c:v>0.325264060510587</c:v>
                </c:pt>
                <c:pt idx="130">
                  <c:v>0.327678911018174</c:v>
                </c:pt>
                <c:pt idx="131">
                  <c:v>0.332381201572533</c:v>
                </c:pt>
                <c:pt idx="132">
                  <c:v>0.331565636305317</c:v>
                </c:pt>
                <c:pt idx="133">
                  <c:v>0.331406135213447</c:v>
                </c:pt>
                <c:pt idx="134">
                  <c:v>0.333802976272586</c:v>
                </c:pt>
                <c:pt idx="135">
                  <c:v>0.337296525747981</c:v>
                </c:pt>
                <c:pt idx="136">
                  <c:v>0.337426405674065</c:v>
                </c:pt>
                <c:pt idx="137">
                  <c:v>0.337276612476855</c:v>
                </c:pt>
                <c:pt idx="138">
                  <c:v>0.336661109731075</c:v>
                </c:pt>
                <c:pt idx="139">
                  <c:v>0.336845475406664</c:v>
                </c:pt>
                <c:pt idx="140">
                  <c:v>0.33680345526737</c:v>
                </c:pt>
                <c:pt idx="141">
                  <c:v>0.33371406247257</c:v>
                </c:pt>
                <c:pt idx="142">
                  <c:v>0.33413371020248</c:v>
                </c:pt>
                <c:pt idx="143">
                  <c:v>0.333516405119816</c:v>
                </c:pt>
                <c:pt idx="144">
                  <c:v>0.330498435451061</c:v>
                </c:pt>
                <c:pt idx="145">
                  <c:v>0.330495590708563</c:v>
                </c:pt>
                <c:pt idx="146">
                  <c:v>0.330713764349643</c:v>
                </c:pt>
                <c:pt idx="147">
                  <c:v>0.329827197604113</c:v>
                </c:pt>
                <c:pt idx="148">
                  <c:v>0.323282752266054</c:v>
                </c:pt>
                <c:pt idx="149">
                  <c:v>0.323324179154068</c:v>
                </c:pt>
                <c:pt idx="150">
                  <c:v>0.32359968033638</c:v>
                </c:pt>
                <c:pt idx="151">
                  <c:v>0.322954015168814</c:v>
                </c:pt>
                <c:pt idx="152">
                  <c:v>0.322103705693535</c:v>
                </c:pt>
                <c:pt idx="153">
                  <c:v>0.302655746243048</c:v>
                </c:pt>
                <c:pt idx="154">
                  <c:v>0.303661109324134</c:v>
                </c:pt>
                <c:pt idx="155">
                  <c:v>0.224628151090612</c:v>
                </c:pt>
                <c:pt idx="156">
                  <c:v>0.224638966900119</c:v>
                </c:pt>
                <c:pt idx="157">
                  <c:v>0.222464771232945</c:v>
                </c:pt>
                <c:pt idx="158">
                  <c:v>0.222467368090004</c:v>
                </c:pt>
                <c:pt idx="159">
                  <c:v>0.197413709417393</c:v>
                </c:pt>
                <c:pt idx="160">
                  <c:v>0.198541810593447</c:v>
                </c:pt>
                <c:pt idx="161">
                  <c:v>0.197943989639585</c:v>
                </c:pt>
                <c:pt idx="162">
                  <c:v>0.197238121215719</c:v>
                </c:pt>
                <c:pt idx="163">
                  <c:v>0.186983197150657</c:v>
                </c:pt>
                <c:pt idx="164">
                  <c:v>0.18473396980577</c:v>
                </c:pt>
                <c:pt idx="165">
                  <c:v>0.192282556805571</c:v>
                </c:pt>
                <c:pt idx="166">
                  <c:v>0.189243623271968</c:v>
                </c:pt>
                <c:pt idx="167">
                  <c:v>0.188918448863387</c:v>
                </c:pt>
                <c:pt idx="168">
                  <c:v>0.193488760520324</c:v>
                </c:pt>
                <c:pt idx="169">
                  <c:v>0.194061356865979</c:v>
                </c:pt>
                <c:pt idx="170">
                  <c:v>0.196901826493464</c:v>
                </c:pt>
                <c:pt idx="171">
                  <c:v>0.197402191140867</c:v>
                </c:pt>
                <c:pt idx="172">
                  <c:v>0.197726010011389</c:v>
                </c:pt>
                <c:pt idx="173">
                  <c:v>0.191130732697319</c:v>
                </c:pt>
                <c:pt idx="174">
                  <c:v>0.190372493473343</c:v>
                </c:pt>
                <c:pt idx="175">
                  <c:v>0.189991236344323</c:v>
                </c:pt>
                <c:pt idx="176">
                  <c:v>0.184604848627072</c:v>
                </c:pt>
                <c:pt idx="177">
                  <c:v>0.178652484162953</c:v>
                </c:pt>
                <c:pt idx="178">
                  <c:v>0.179141116957486</c:v>
                </c:pt>
                <c:pt idx="179">
                  <c:v>0.180170037311254</c:v>
                </c:pt>
                <c:pt idx="180">
                  <c:v>0.178730291195952</c:v>
                </c:pt>
                <c:pt idx="181">
                  <c:v>0.174165677502449</c:v>
                </c:pt>
                <c:pt idx="182">
                  <c:v>0.165114443727277</c:v>
                </c:pt>
                <c:pt idx="183">
                  <c:v>0.165114443727277</c:v>
                </c:pt>
                <c:pt idx="184">
                  <c:v>0.163865215599546</c:v>
                </c:pt>
                <c:pt idx="185">
                  <c:v>0.157079599276061</c:v>
                </c:pt>
                <c:pt idx="186">
                  <c:v>0.148494720578273</c:v>
                </c:pt>
                <c:pt idx="187">
                  <c:v>0.155802127141226</c:v>
                </c:pt>
                <c:pt idx="188">
                  <c:v>0.155485204199087</c:v>
                </c:pt>
                <c:pt idx="189">
                  <c:v>0.155485204199087</c:v>
                </c:pt>
                <c:pt idx="190">
                  <c:v>0.156394830281725</c:v>
                </c:pt>
                <c:pt idx="191">
                  <c:v>0.158053414506403</c:v>
                </c:pt>
                <c:pt idx="192">
                  <c:v>0.160061791751542</c:v>
                </c:pt>
                <c:pt idx="193">
                  <c:v>0.162317678643517</c:v>
                </c:pt>
                <c:pt idx="194">
                  <c:v>0.162163043499124</c:v>
                </c:pt>
                <c:pt idx="195">
                  <c:v>0.162040636193117</c:v>
                </c:pt>
                <c:pt idx="196">
                  <c:v>0.186598452668033</c:v>
                </c:pt>
                <c:pt idx="197">
                  <c:v>0.193803898741199</c:v>
                </c:pt>
                <c:pt idx="198">
                  <c:v>0.197265495470442</c:v>
                </c:pt>
                <c:pt idx="199">
                  <c:v>0.196952418363477</c:v>
                </c:pt>
                <c:pt idx="200">
                  <c:v>0.197004634781837</c:v>
                </c:pt>
                <c:pt idx="201">
                  <c:v>0.193921164430771</c:v>
                </c:pt>
                <c:pt idx="202">
                  <c:v>0.194388704174407</c:v>
                </c:pt>
                <c:pt idx="203">
                  <c:v>0.202856477984258</c:v>
                </c:pt>
                <c:pt idx="204">
                  <c:v>0.200421740827762</c:v>
                </c:pt>
                <c:pt idx="205">
                  <c:v>0.211287165391137</c:v>
                </c:pt>
                <c:pt idx="206">
                  <c:v>0.211277245854393</c:v>
                </c:pt>
                <c:pt idx="207">
                  <c:v>0.213692861523889</c:v>
                </c:pt>
                <c:pt idx="208">
                  <c:v>0.233198143509199</c:v>
                </c:pt>
                <c:pt idx="209">
                  <c:v>0.233489681579673</c:v>
                </c:pt>
                <c:pt idx="210">
                  <c:v>0.233273266001106</c:v>
                </c:pt>
                <c:pt idx="211">
                  <c:v>0.223893776633023</c:v>
                </c:pt>
                <c:pt idx="212">
                  <c:v>0.228897373629778</c:v>
                </c:pt>
                <c:pt idx="213">
                  <c:v>0.24430915679817</c:v>
                </c:pt>
                <c:pt idx="214">
                  <c:v>0.256814301666086</c:v>
                </c:pt>
                <c:pt idx="215">
                  <c:v>0.268123579304122</c:v>
                </c:pt>
                <c:pt idx="216">
                  <c:v>0.280802378103027</c:v>
                </c:pt>
                <c:pt idx="217">
                  <c:v>0.282272055201592</c:v>
                </c:pt>
                <c:pt idx="218">
                  <c:v>0.282265844843753</c:v>
                </c:pt>
                <c:pt idx="219">
                  <c:v>0.280213933904393</c:v>
                </c:pt>
                <c:pt idx="220">
                  <c:v>0.280952873485364</c:v>
                </c:pt>
                <c:pt idx="221">
                  <c:v>0.278732123044255</c:v>
                </c:pt>
                <c:pt idx="222">
                  <c:v>0.277779616022955</c:v>
                </c:pt>
                <c:pt idx="223">
                  <c:v>0.27793783847869</c:v>
                </c:pt>
                <c:pt idx="224">
                  <c:v>0.277995181834308</c:v>
                </c:pt>
                <c:pt idx="225">
                  <c:v>0.277434689799486</c:v>
                </c:pt>
                <c:pt idx="226">
                  <c:v>0.282468982201526</c:v>
                </c:pt>
                <c:pt idx="227">
                  <c:v>0.284617155422455</c:v>
                </c:pt>
                <c:pt idx="228">
                  <c:v>0.284575598435848</c:v>
                </c:pt>
                <c:pt idx="229">
                  <c:v>0.282454246546113</c:v>
                </c:pt>
                <c:pt idx="230">
                  <c:v>0.285031183997114</c:v>
                </c:pt>
                <c:pt idx="231">
                  <c:v>0.285839997930038</c:v>
                </c:pt>
                <c:pt idx="232">
                  <c:v>0.286854589576483</c:v>
                </c:pt>
                <c:pt idx="233">
                  <c:v>0.286800417876362</c:v>
                </c:pt>
                <c:pt idx="234">
                  <c:v>0.287727761889977</c:v>
                </c:pt>
                <c:pt idx="235">
                  <c:v>0.291577115955762</c:v>
                </c:pt>
                <c:pt idx="236">
                  <c:v>0.291734593302541</c:v>
                </c:pt>
                <c:pt idx="237">
                  <c:v>0.292073330703207</c:v>
                </c:pt>
                <c:pt idx="238">
                  <c:v>0.288179934409445</c:v>
                </c:pt>
                <c:pt idx="239">
                  <c:v>0.288288337799074</c:v>
                </c:pt>
                <c:pt idx="240">
                  <c:v>0.28993766242145</c:v>
                </c:pt>
                <c:pt idx="241">
                  <c:v>0.290270687092099</c:v>
                </c:pt>
                <c:pt idx="242">
                  <c:v>0.289316931386759</c:v>
                </c:pt>
                <c:pt idx="243">
                  <c:v>0.288011225168402</c:v>
                </c:pt>
                <c:pt idx="244">
                  <c:v>0.286500966640016</c:v>
                </c:pt>
                <c:pt idx="245">
                  <c:v>0.28726088674877</c:v>
                </c:pt>
                <c:pt idx="246">
                  <c:v>0.287324805541368</c:v>
                </c:pt>
                <c:pt idx="247">
                  <c:v>0.271658161534126</c:v>
                </c:pt>
                <c:pt idx="248">
                  <c:v>0.272789112470921</c:v>
                </c:pt>
                <c:pt idx="249">
                  <c:v>0.281499606803421</c:v>
                </c:pt>
                <c:pt idx="250">
                  <c:v>0.283619809471958</c:v>
                </c:pt>
                <c:pt idx="251">
                  <c:v>0.308293302316568</c:v>
                </c:pt>
                <c:pt idx="252">
                  <c:v>0.308325556696997</c:v>
                </c:pt>
                <c:pt idx="253">
                  <c:v>0.3077767155681</c:v>
                </c:pt>
                <c:pt idx="254">
                  <c:v>0.303387020517454</c:v>
                </c:pt>
                <c:pt idx="255">
                  <c:v>0.305601831256925</c:v>
                </c:pt>
                <c:pt idx="256">
                  <c:v>0.296195602513942</c:v>
                </c:pt>
                <c:pt idx="257">
                  <c:v>0.322329200387371</c:v>
                </c:pt>
                <c:pt idx="258">
                  <c:v>0.333746605494532</c:v>
                </c:pt>
                <c:pt idx="259">
                  <c:v>0.323189602728058</c:v>
                </c:pt>
                <c:pt idx="260">
                  <c:v>0.344421033621584</c:v>
                </c:pt>
                <c:pt idx="261">
                  <c:v>0.344509715321813</c:v>
                </c:pt>
                <c:pt idx="262">
                  <c:v>0.350332968890092</c:v>
                </c:pt>
                <c:pt idx="263">
                  <c:v>0.34921291977476</c:v>
                </c:pt>
                <c:pt idx="264">
                  <c:v>0.339569144432328</c:v>
                </c:pt>
                <c:pt idx="265">
                  <c:v>0.333276142072409</c:v>
                </c:pt>
                <c:pt idx="266">
                  <c:v>0.324791240618918</c:v>
                </c:pt>
                <c:pt idx="267">
                  <c:v>0.34727211248598</c:v>
                </c:pt>
                <c:pt idx="268">
                  <c:v>0.360363687027792</c:v>
                </c:pt>
                <c:pt idx="269">
                  <c:v>0.360452297263451</c:v>
                </c:pt>
                <c:pt idx="270">
                  <c:v>0.360216382379006</c:v>
                </c:pt>
                <c:pt idx="271">
                  <c:v>0.369467446795014</c:v>
                </c:pt>
                <c:pt idx="272">
                  <c:v>0.37638417143503</c:v>
                </c:pt>
                <c:pt idx="273">
                  <c:v>0.376273752288152</c:v>
                </c:pt>
                <c:pt idx="274">
                  <c:v>0.378642740962388</c:v>
                </c:pt>
                <c:pt idx="275">
                  <c:v>0.378714905067463</c:v>
                </c:pt>
                <c:pt idx="276">
                  <c:v>0.381007097891955</c:v>
                </c:pt>
                <c:pt idx="277">
                  <c:v>0.376711026825454</c:v>
                </c:pt>
                <c:pt idx="278">
                  <c:v>0.383238992651773</c:v>
                </c:pt>
                <c:pt idx="279">
                  <c:v>0.386406367039731</c:v>
                </c:pt>
                <c:pt idx="280">
                  <c:v>0.409824691553437</c:v>
                </c:pt>
                <c:pt idx="281">
                  <c:v>0.407491532512604</c:v>
                </c:pt>
                <c:pt idx="282">
                  <c:v>0.414373582078641</c:v>
                </c:pt>
                <c:pt idx="283">
                  <c:v>0.428494664149013</c:v>
                </c:pt>
                <c:pt idx="284">
                  <c:v>0.430048788289324</c:v>
                </c:pt>
                <c:pt idx="285">
                  <c:v>0.444494490544951</c:v>
                </c:pt>
                <c:pt idx="286">
                  <c:v>0.441715991810159</c:v>
                </c:pt>
                <c:pt idx="287">
                  <c:v>0.442883776393288</c:v>
                </c:pt>
                <c:pt idx="288">
                  <c:v>0.442753645392766</c:v>
                </c:pt>
                <c:pt idx="289">
                  <c:v>0.443398589354195</c:v>
                </c:pt>
                <c:pt idx="290">
                  <c:v>0.443419534197503</c:v>
                </c:pt>
                <c:pt idx="291">
                  <c:v>0.443441164998964</c:v>
                </c:pt>
                <c:pt idx="292">
                  <c:v>0.442614056149373</c:v>
                </c:pt>
                <c:pt idx="293">
                  <c:v>0.442802986667404</c:v>
                </c:pt>
                <c:pt idx="294">
                  <c:v>0.443400541974795</c:v>
                </c:pt>
                <c:pt idx="295">
                  <c:v>0.443427237980764</c:v>
                </c:pt>
                <c:pt idx="296">
                  <c:v>0.442797643573979</c:v>
                </c:pt>
                <c:pt idx="297">
                  <c:v>0.44270606834834</c:v>
                </c:pt>
                <c:pt idx="298">
                  <c:v>0.443669558836071</c:v>
                </c:pt>
                <c:pt idx="299">
                  <c:v>0.440490504182217</c:v>
                </c:pt>
                <c:pt idx="300">
                  <c:v>0.433861513709219</c:v>
                </c:pt>
                <c:pt idx="301">
                  <c:v>0.433622911223849</c:v>
                </c:pt>
                <c:pt idx="302">
                  <c:v>0.42274702946625</c:v>
                </c:pt>
                <c:pt idx="303">
                  <c:v>0.425655930495534</c:v>
                </c:pt>
                <c:pt idx="304">
                  <c:v>0.425713382946777</c:v>
                </c:pt>
                <c:pt idx="305">
                  <c:v>0.425384151765146</c:v>
                </c:pt>
                <c:pt idx="306">
                  <c:v>0.423907774668873</c:v>
                </c:pt>
                <c:pt idx="307">
                  <c:v>0.424205717418608</c:v>
                </c:pt>
                <c:pt idx="308">
                  <c:v>0.401152611911577</c:v>
                </c:pt>
                <c:pt idx="309">
                  <c:v>0.393759095722393</c:v>
                </c:pt>
                <c:pt idx="310">
                  <c:v>0.391056057266479</c:v>
                </c:pt>
                <c:pt idx="311">
                  <c:v>0.374772866275398</c:v>
                </c:pt>
                <c:pt idx="312">
                  <c:v>0.374951747433276</c:v>
                </c:pt>
                <c:pt idx="313">
                  <c:v>0.370385546410216</c:v>
                </c:pt>
                <c:pt idx="314">
                  <c:v>0.371191582424448</c:v>
                </c:pt>
                <c:pt idx="315">
                  <c:v>0.3730495305846</c:v>
                </c:pt>
                <c:pt idx="316">
                  <c:v>0.370037772833137</c:v>
                </c:pt>
                <c:pt idx="317">
                  <c:v>0.369269046622593</c:v>
                </c:pt>
                <c:pt idx="318">
                  <c:v>0.333673934488801</c:v>
                </c:pt>
                <c:pt idx="319">
                  <c:v>0.314920550260156</c:v>
                </c:pt>
                <c:pt idx="320">
                  <c:v>0.329515431838101</c:v>
                </c:pt>
                <c:pt idx="321">
                  <c:v>0.329419706744605</c:v>
                </c:pt>
                <c:pt idx="322">
                  <c:v>0.323084320221343</c:v>
                </c:pt>
                <c:pt idx="323">
                  <c:v>0.310476141551362</c:v>
                </c:pt>
                <c:pt idx="324">
                  <c:v>0.310373707585974</c:v>
                </c:pt>
                <c:pt idx="325">
                  <c:v>0.310883528312919</c:v>
                </c:pt>
                <c:pt idx="326">
                  <c:v>0.312326913041681</c:v>
                </c:pt>
                <c:pt idx="327">
                  <c:v>0.310823060135389</c:v>
                </c:pt>
                <c:pt idx="328">
                  <c:v>0.310970700646581</c:v>
                </c:pt>
                <c:pt idx="329">
                  <c:v>0.298203181899353</c:v>
                </c:pt>
                <c:pt idx="330">
                  <c:v>0.300800511418989</c:v>
                </c:pt>
                <c:pt idx="331">
                  <c:v>0.272367227017664</c:v>
                </c:pt>
                <c:pt idx="332">
                  <c:v>0.272525199046365</c:v>
                </c:pt>
                <c:pt idx="333">
                  <c:v>0.258398606592102</c:v>
                </c:pt>
                <c:pt idx="334">
                  <c:v>0.236752638446927</c:v>
                </c:pt>
                <c:pt idx="335">
                  <c:v>0.232386177462931</c:v>
                </c:pt>
                <c:pt idx="336">
                  <c:v>0.211800079544619</c:v>
                </c:pt>
                <c:pt idx="337">
                  <c:v>0.213436202273134</c:v>
                </c:pt>
                <c:pt idx="338">
                  <c:v>0.214028320789338</c:v>
                </c:pt>
                <c:pt idx="339">
                  <c:v>0.214187882105901</c:v>
                </c:pt>
                <c:pt idx="340">
                  <c:v>0.218976789787978</c:v>
                </c:pt>
                <c:pt idx="341">
                  <c:v>0.218598133186738</c:v>
                </c:pt>
                <c:pt idx="342">
                  <c:v>0.217149876999573</c:v>
                </c:pt>
                <c:pt idx="343">
                  <c:v>0.216830658984246</c:v>
                </c:pt>
                <c:pt idx="344">
                  <c:v>0.219907500032438</c:v>
                </c:pt>
                <c:pt idx="345">
                  <c:v>0.219439792517992</c:v>
                </c:pt>
                <c:pt idx="346">
                  <c:v>0.221079346180189</c:v>
                </c:pt>
                <c:pt idx="347">
                  <c:v>0.221093473844582</c:v>
                </c:pt>
                <c:pt idx="348">
                  <c:v>0.262706774173746</c:v>
                </c:pt>
                <c:pt idx="349">
                  <c:v>0.26374347971615</c:v>
                </c:pt>
                <c:pt idx="350">
                  <c:v>0.26467879917588</c:v>
                </c:pt>
                <c:pt idx="351">
                  <c:v>0.267299268709078</c:v>
                </c:pt>
                <c:pt idx="352">
                  <c:v>0.27058048709842</c:v>
                </c:pt>
                <c:pt idx="353">
                  <c:v>0.258820618605273</c:v>
                </c:pt>
                <c:pt idx="354">
                  <c:v>0.257304653359449</c:v>
                </c:pt>
                <c:pt idx="355">
                  <c:v>0.262909382722867</c:v>
                </c:pt>
                <c:pt idx="356">
                  <c:v>0.262872088952699</c:v>
                </c:pt>
                <c:pt idx="357">
                  <c:v>0.263068642290415</c:v>
                </c:pt>
                <c:pt idx="358">
                  <c:v>0.26998437096092</c:v>
                </c:pt>
                <c:pt idx="359">
                  <c:v>0.276048014140822</c:v>
                </c:pt>
                <c:pt idx="360">
                  <c:v>0.276074442041064</c:v>
                </c:pt>
                <c:pt idx="361">
                  <c:v>0.275469421757529</c:v>
                </c:pt>
                <c:pt idx="362">
                  <c:v>0.294630674929522</c:v>
                </c:pt>
                <c:pt idx="363">
                  <c:v>0.313112115787295</c:v>
                </c:pt>
                <c:pt idx="364">
                  <c:v>0.316787271376668</c:v>
                </c:pt>
                <c:pt idx="365">
                  <c:v>0.312763632891739</c:v>
                </c:pt>
                <c:pt idx="366">
                  <c:v>0.336245250087615</c:v>
                </c:pt>
                <c:pt idx="367">
                  <c:v>0.355038898277164</c:v>
                </c:pt>
                <c:pt idx="368">
                  <c:v>0.365340943307778</c:v>
                </c:pt>
                <c:pt idx="369">
                  <c:v>0.362824108219677</c:v>
                </c:pt>
                <c:pt idx="370">
                  <c:v>0.363449190076615</c:v>
                </c:pt>
                <c:pt idx="371">
                  <c:v>0.351410447078178</c:v>
                </c:pt>
                <c:pt idx="372">
                  <c:v>0.35365933618031</c:v>
                </c:pt>
                <c:pt idx="373">
                  <c:v>0.353299995340058</c:v>
                </c:pt>
                <c:pt idx="374">
                  <c:v>0.35343472656301</c:v>
                </c:pt>
                <c:pt idx="375">
                  <c:v>0.361611267143316</c:v>
                </c:pt>
                <c:pt idx="376">
                  <c:v>0.377401917644198</c:v>
                </c:pt>
                <c:pt idx="377">
                  <c:v>0.376886725688848</c:v>
                </c:pt>
                <c:pt idx="378">
                  <c:v>0.377940842195536</c:v>
                </c:pt>
                <c:pt idx="379">
                  <c:v>0.377584850509909</c:v>
                </c:pt>
                <c:pt idx="380">
                  <c:v>0.376965525137477</c:v>
                </c:pt>
                <c:pt idx="381">
                  <c:v>0.374318712520322</c:v>
                </c:pt>
                <c:pt idx="382">
                  <c:v>0.391751964301285</c:v>
                </c:pt>
                <c:pt idx="383">
                  <c:v>0.396185277088887</c:v>
                </c:pt>
                <c:pt idx="384">
                  <c:v>0.400208191984465</c:v>
                </c:pt>
                <c:pt idx="385">
                  <c:v>0.40288856223911</c:v>
                </c:pt>
                <c:pt idx="386">
                  <c:v>0.402807483991191</c:v>
                </c:pt>
                <c:pt idx="387">
                  <c:v>0.399937524822167</c:v>
                </c:pt>
                <c:pt idx="388">
                  <c:v>0.402326647535184</c:v>
                </c:pt>
                <c:pt idx="389">
                  <c:v>0.400730855235071</c:v>
                </c:pt>
                <c:pt idx="390">
                  <c:v>0.400483458760511</c:v>
                </c:pt>
                <c:pt idx="391">
                  <c:v>0.405502460985165</c:v>
                </c:pt>
                <c:pt idx="392">
                  <c:v>0.407557092967145</c:v>
                </c:pt>
                <c:pt idx="393">
                  <c:v>0.407463244461909</c:v>
                </c:pt>
                <c:pt idx="394">
                  <c:v>0.407339431922086</c:v>
                </c:pt>
                <c:pt idx="395">
                  <c:v>0.407712006712831</c:v>
                </c:pt>
                <c:pt idx="396">
                  <c:v>0.408955779268241</c:v>
                </c:pt>
                <c:pt idx="397">
                  <c:v>0.408061145062043</c:v>
                </c:pt>
                <c:pt idx="398">
                  <c:v>0.408202456529092</c:v>
                </c:pt>
                <c:pt idx="399">
                  <c:v>0.381499451362884</c:v>
                </c:pt>
                <c:pt idx="400">
                  <c:v>0.380666053233093</c:v>
                </c:pt>
                <c:pt idx="401">
                  <c:v>0.379997913147283</c:v>
                </c:pt>
                <c:pt idx="402">
                  <c:v>0.38040977311676</c:v>
                </c:pt>
                <c:pt idx="403">
                  <c:v>0.37615217257063</c:v>
                </c:pt>
                <c:pt idx="404">
                  <c:v>0.376211078534545</c:v>
                </c:pt>
                <c:pt idx="405">
                  <c:v>0.373410716217419</c:v>
                </c:pt>
                <c:pt idx="406">
                  <c:v>0.370342807482471</c:v>
                </c:pt>
                <c:pt idx="407">
                  <c:v>0.370309341901067</c:v>
                </c:pt>
                <c:pt idx="408">
                  <c:v>0.369364036340854</c:v>
                </c:pt>
                <c:pt idx="409">
                  <c:v>0.362272810863178</c:v>
                </c:pt>
                <c:pt idx="410">
                  <c:v>0.358377618265987</c:v>
                </c:pt>
                <c:pt idx="411">
                  <c:v>0.358114019749816</c:v>
                </c:pt>
                <c:pt idx="412">
                  <c:v>0.358794405751437</c:v>
                </c:pt>
                <c:pt idx="413">
                  <c:v>0.339712104164586</c:v>
                </c:pt>
                <c:pt idx="414">
                  <c:v>0.31795667724124</c:v>
                </c:pt>
                <c:pt idx="415">
                  <c:v>0.316445894413255</c:v>
                </c:pt>
                <c:pt idx="416">
                  <c:v>0.316445894413255</c:v>
                </c:pt>
                <c:pt idx="417">
                  <c:v>0.295166316207541</c:v>
                </c:pt>
                <c:pt idx="418">
                  <c:v>0.275654497946871</c:v>
                </c:pt>
                <c:pt idx="419">
                  <c:v>0.258534762082987</c:v>
                </c:pt>
                <c:pt idx="420">
                  <c:v>0.264890453895722</c:v>
                </c:pt>
                <c:pt idx="421">
                  <c:v>0.26463632727555</c:v>
                </c:pt>
                <c:pt idx="422">
                  <c:v>0.260741087017292</c:v>
                </c:pt>
                <c:pt idx="423">
                  <c:v>0.258417739104817</c:v>
                </c:pt>
                <c:pt idx="424">
                  <c:v>0.26436487377198</c:v>
                </c:pt>
                <c:pt idx="425">
                  <c:v>0.27024723628307</c:v>
                </c:pt>
                <c:pt idx="426">
                  <c:v>0.261261394599053</c:v>
                </c:pt>
                <c:pt idx="427">
                  <c:v>0.234842534348474</c:v>
                </c:pt>
                <c:pt idx="428">
                  <c:v>0.234842534348474</c:v>
                </c:pt>
                <c:pt idx="429">
                  <c:v>0.239042245840505</c:v>
                </c:pt>
                <c:pt idx="430">
                  <c:v>0.245208955151156</c:v>
                </c:pt>
                <c:pt idx="431">
                  <c:v>0.245771953895069</c:v>
                </c:pt>
                <c:pt idx="432">
                  <c:v>0.249615361422544</c:v>
                </c:pt>
                <c:pt idx="433">
                  <c:v>0.216091567568821</c:v>
                </c:pt>
                <c:pt idx="434">
                  <c:v>0.210788111594641</c:v>
                </c:pt>
                <c:pt idx="435">
                  <c:v>0.204756268395898</c:v>
                </c:pt>
                <c:pt idx="436">
                  <c:v>0.201540136127462</c:v>
                </c:pt>
                <c:pt idx="437">
                  <c:v>0.201540136127462</c:v>
                </c:pt>
                <c:pt idx="438">
                  <c:v>0.199672713721236</c:v>
                </c:pt>
                <c:pt idx="439">
                  <c:v>0.194473559556015</c:v>
                </c:pt>
                <c:pt idx="440">
                  <c:v>0.190870202693838</c:v>
                </c:pt>
                <c:pt idx="441">
                  <c:v>0.204155709221084</c:v>
                </c:pt>
                <c:pt idx="442">
                  <c:v>0.191175602509308</c:v>
                </c:pt>
                <c:pt idx="443">
                  <c:v>0.185986023599522</c:v>
                </c:pt>
                <c:pt idx="444">
                  <c:v>0.189336793848465</c:v>
                </c:pt>
                <c:pt idx="445">
                  <c:v>0.192192095700682</c:v>
                </c:pt>
                <c:pt idx="446">
                  <c:v>0.188572716214626</c:v>
                </c:pt>
                <c:pt idx="447">
                  <c:v>0.187242807974013</c:v>
                </c:pt>
                <c:pt idx="448">
                  <c:v>0.1872556147063</c:v>
                </c:pt>
                <c:pt idx="449">
                  <c:v>0.186869197674841</c:v>
                </c:pt>
                <c:pt idx="450">
                  <c:v>0.186602638891016</c:v>
                </c:pt>
                <c:pt idx="451">
                  <c:v>0.185335463974986</c:v>
                </c:pt>
                <c:pt idx="452">
                  <c:v>0.184605451147352</c:v>
                </c:pt>
                <c:pt idx="453">
                  <c:v>0.179297127479499</c:v>
                </c:pt>
                <c:pt idx="454">
                  <c:v>0.179085035508913</c:v>
                </c:pt>
                <c:pt idx="455">
                  <c:v>0.185417161337478</c:v>
                </c:pt>
                <c:pt idx="456">
                  <c:v>0.184524946800928</c:v>
                </c:pt>
                <c:pt idx="457">
                  <c:v>0.190074603221849</c:v>
                </c:pt>
                <c:pt idx="458">
                  <c:v>0.19354258368311</c:v>
                </c:pt>
                <c:pt idx="459">
                  <c:v>0.191845578977542</c:v>
                </c:pt>
                <c:pt idx="460">
                  <c:v>0.195892073322796</c:v>
                </c:pt>
                <c:pt idx="461">
                  <c:v>0.19581011855689</c:v>
                </c:pt>
                <c:pt idx="462">
                  <c:v>0.195687414551494</c:v>
                </c:pt>
                <c:pt idx="463">
                  <c:v>0.196672873713257</c:v>
                </c:pt>
                <c:pt idx="464">
                  <c:v>0.196230628135466</c:v>
                </c:pt>
                <c:pt idx="465">
                  <c:v>0.195942459130347</c:v>
                </c:pt>
                <c:pt idx="466">
                  <c:v>0.202108759727069</c:v>
                </c:pt>
                <c:pt idx="467">
                  <c:v>0.220009645180394</c:v>
                </c:pt>
                <c:pt idx="468">
                  <c:v>0.220186669680324</c:v>
                </c:pt>
                <c:pt idx="469">
                  <c:v>0.224707229714401</c:v>
                </c:pt>
                <c:pt idx="470">
                  <c:v>0.22524939620857</c:v>
                </c:pt>
                <c:pt idx="471">
                  <c:v>0.220340759642891</c:v>
                </c:pt>
                <c:pt idx="472">
                  <c:v>0.221355586393546</c:v>
                </c:pt>
                <c:pt idx="473">
                  <c:v>0.221312266752106</c:v>
                </c:pt>
                <c:pt idx="474">
                  <c:v>0.222492320234275</c:v>
                </c:pt>
                <c:pt idx="475">
                  <c:v>0.215106338272741</c:v>
                </c:pt>
                <c:pt idx="476">
                  <c:v>0.209020535866819</c:v>
                </c:pt>
                <c:pt idx="477">
                  <c:v>0.209872768994926</c:v>
                </c:pt>
                <c:pt idx="478">
                  <c:v>0.209802765814237</c:v>
                </c:pt>
                <c:pt idx="479">
                  <c:v>0.213705357477336</c:v>
                </c:pt>
                <c:pt idx="480">
                  <c:v>0.213567558938951</c:v>
                </c:pt>
                <c:pt idx="481">
                  <c:v>0.205721265805862</c:v>
                </c:pt>
                <c:pt idx="482">
                  <c:v>0.229258196945049</c:v>
                </c:pt>
                <c:pt idx="483">
                  <c:v>0.226921463988315</c:v>
                </c:pt>
                <c:pt idx="484">
                  <c:v>0.227073377901641</c:v>
                </c:pt>
                <c:pt idx="485">
                  <c:v>0.226182452504368</c:v>
                </c:pt>
                <c:pt idx="486">
                  <c:v>0.226182452504368</c:v>
                </c:pt>
                <c:pt idx="487">
                  <c:v>0.226608774821053</c:v>
                </c:pt>
                <c:pt idx="488">
                  <c:v>0.226447038055132</c:v>
                </c:pt>
                <c:pt idx="489">
                  <c:v>0.226447038055132</c:v>
                </c:pt>
                <c:pt idx="490">
                  <c:v>0.226273360632818</c:v>
                </c:pt>
                <c:pt idx="491">
                  <c:v>0.229363852485494</c:v>
                </c:pt>
                <c:pt idx="492">
                  <c:v>0.221038984534883</c:v>
                </c:pt>
                <c:pt idx="493">
                  <c:v>0.237845624703543</c:v>
                </c:pt>
                <c:pt idx="494">
                  <c:v>0.237845624703543</c:v>
                </c:pt>
                <c:pt idx="495">
                  <c:v>0.236338692868329</c:v>
                </c:pt>
                <c:pt idx="496">
                  <c:v>0.248052013785277</c:v>
                </c:pt>
                <c:pt idx="497">
                  <c:v>0.251973574263225</c:v>
                </c:pt>
                <c:pt idx="498">
                  <c:v>0.251763027631754</c:v>
                </c:pt>
                <c:pt idx="499">
                  <c:v>0.251526463178905</c:v>
                </c:pt>
                <c:pt idx="500">
                  <c:v>0.32460912880275</c:v>
                </c:pt>
                <c:pt idx="501">
                  <c:v>0.426736659018654</c:v>
                </c:pt>
                <c:pt idx="502">
                  <c:v>0.427165988958977</c:v>
                </c:pt>
                <c:pt idx="503">
                  <c:v>0.42704324025487</c:v>
                </c:pt>
                <c:pt idx="504">
                  <c:v>0.42704324025487</c:v>
                </c:pt>
                <c:pt idx="505">
                  <c:v>0.42802624958805</c:v>
                </c:pt>
                <c:pt idx="506">
                  <c:v>0.430021581116668</c:v>
                </c:pt>
                <c:pt idx="507">
                  <c:v>0.430008200632965</c:v>
                </c:pt>
                <c:pt idx="508">
                  <c:v>0.430916892682373</c:v>
                </c:pt>
                <c:pt idx="509">
                  <c:v>0.432031632666621</c:v>
                </c:pt>
                <c:pt idx="510">
                  <c:v>0.431363681421519</c:v>
                </c:pt>
                <c:pt idx="511">
                  <c:v>0.430261082213115</c:v>
                </c:pt>
                <c:pt idx="512">
                  <c:v>0.431210200130887</c:v>
                </c:pt>
                <c:pt idx="513">
                  <c:v>0.432575440449259</c:v>
                </c:pt>
                <c:pt idx="514">
                  <c:v>0.433560379055705</c:v>
                </c:pt>
                <c:pt idx="515">
                  <c:v>0.470351347037294</c:v>
                </c:pt>
                <c:pt idx="516">
                  <c:v>0.478807289256857</c:v>
                </c:pt>
                <c:pt idx="517">
                  <c:v>0.475343699514948</c:v>
                </c:pt>
                <c:pt idx="518">
                  <c:v>0.472439227761436</c:v>
                </c:pt>
                <c:pt idx="519">
                  <c:v>0.484773181804558</c:v>
                </c:pt>
                <c:pt idx="520">
                  <c:v>0.495548578644349</c:v>
                </c:pt>
                <c:pt idx="521">
                  <c:v>0.495186597085052</c:v>
                </c:pt>
                <c:pt idx="522">
                  <c:v>0.495174196125604</c:v>
                </c:pt>
                <c:pt idx="523">
                  <c:v>0.497651931635864</c:v>
                </c:pt>
                <c:pt idx="524">
                  <c:v>0.497634850430679</c:v>
                </c:pt>
                <c:pt idx="525">
                  <c:v>0.497459977332304</c:v>
                </c:pt>
                <c:pt idx="526">
                  <c:v>0.503005248739403</c:v>
                </c:pt>
                <c:pt idx="527">
                  <c:v>0.511637864826327</c:v>
                </c:pt>
                <c:pt idx="528">
                  <c:v>0.517759016259059</c:v>
                </c:pt>
                <c:pt idx="529">
                  <c:v>0.521607552955392</c:v>
                </c:pt>
                <c:pt idx="530">
                  <c:v>0.520683404755517</c:v>
                </c:pt>
                <c:pt idx="531">
                  <c:v>0.517917225280957</c:v>
                </c:pt>
                <c:pt idx="532">
                  <c:v>0.518312740990436</c:v>
                </c:pt>
                <c:pt idx="533">
                  <c:v>0.5080621210186</c:v>
                </c:pt>
                <c:pt idx="534">
                  <c:v>0.507935015811044</c:v>
                </c:pt>
                <c:pt idx="535">
                  <c:v>0.507935015811044</c:v>
                </c:pt>
                <c:pt idx="536">
                  <c:v>0.507577524769974</c:v>
                </c:pt>
                <c:pt idx="537">
                  <c:v>0.509089464298432</c:v>
                </c:pt>
                <c:pt idx="538">
                  <c:v>0.570435936957157</c:v>
                </c:pt>
                <c:pt idx="539">
                  <c:v>0.57501643257693</c:v>
                </c:pt>
                <c:pt idx="540">
                  <c:v>0.579094650392299</c:v>
                </c:pt>
                <c:pt idx="541">
                  <c:v>0.594733348026962</c:v>
                </c:pt>
                <c:pt idx="542">
                  <c:v>0.601626195789785</c:v>
                </c:pt>
                <c:pt idx="543">
                  <c:v>0.610619078037317</c:v>
                </c:pt>
                <c:pt idx="544">
                  <c:v>0.60444879453172</c:v>
                </c:pt>
                <c:pt idx="545">
                  <c:v>0.606898697335487</c:v>
                </c:pt>
                <c:pt idx="546">
                  <c:v>0.607025029250912</c:v>
                </c:pt>
                <c:pt idx="547">
                  <c:v>0.609401847658091</c:v>
                </c:pt>
                <c:pt idx="548">
                  <c:v>0.63222989000501</c:v>
                </c:pt>
                <c:pt idx="549">
                  <c:v>0.638359922299679</c:v>
                </c:pt>
                <c:pt idx="550">
                  <c:v>0.639058912652418</c:v>
                </c:pt>
                <c:pt idx="551">
                  <c:v>0.602673233223256</c:v>
                </c:pt>
                <c:pt idx="552">
                  <c:v>0.54412988797148</c:v>
                </c:pt>
                <c:pt idx="553">
                  <c:v>0.543441863024518</c:v>
                </c:pt>
                <c:pt idx="554">
                  <c:v>0.543567986252898</c:v>
                </c:pt>
                <c:pt idx="555">
                  <c:v>0.543567986252898</c:v>
                </c:pt>
                <c:pt idx="556">
                  <c:v>0.542709179247493</c:v>
                </c:pt>
                <c:pt idx="557">
                  <c:v>0.539834776900694</c:v>
                </c:pt>
                <c:pt idx="558">
                  <c:v>0.546606985237249</c:v>
                </c:pt>
                <c:pt idx="559">
                  <c:v>0.543401457566134</c:v>
                </c:pt>
                <c:pt idx="560">
                  <c:v>0.541936196400958</c:v>
                </c:pt>
                <c:pt idx="561">
                  <c:v>0.542434811434873</c:v>
                </c:pt>
                <c:pt idx="562">
                  <c:v>0.542210716077872</c:v>
                </c:pt>
                <c:pt idx="563">
                  <c:v>0.542147787637033</c:v>
                </c:pt>
                <c:pt idx="564">
                  <c:v>0.541790841991466</c:v>
                </c:pt>
                <c:pt idx="565">
                  <c:v>0.541117358645164</c:v>
                </c:pt>
                <c:pt idx="566">
                  <c:v>0.505344089836749</c:v>
                </c:pt>
                <c:pt idx="567">
                  <c:v>0.500619827298554</c:v>
                </c:pt>
                <c:pt idx="568">
                  <c:v>0.501807270441923</c:v>
                </c:pt>
                <c:pt idx="569">
                  <c:v>0.504471016078104</c:v>
                </c:pt>
                <c:pt idx="570">
                  <c:v>0.496821341112384</c:v>
                </c:pt>
                <c:pt idx="571">
                  <c:v>0.486209860578458</c:v>
                </c:pt>
                <c:pt idx="572">
                  <c:v>0.486474995485805</c:v>
                </c:pt>
                <c:pt idx="573">
                  <c:v>0.487306095634663</c:v>
                </c:pt>
                <c:pt idx="574">
                  <c:v>0.48268595106299</c:v>
                </c:pt>
                <c:pt idx="575">
                  <c:v>0.483090977039416</c:v>
                </c:pt>
                <c:pt idx="576">
                  <c:v>0.48420005584388</c:v>
                </c:pt>
                <c:pt idx="577">
                  <c:v>0.475887214358892</c:v>
                </c:pt>
                <c:pt idx="578">
                  <c:v>0.461245490253185</c:v>
                </c:pt>
                <c:pt idx="579">
                  <c:v>0.457194529967158</c:v>
                </c:pt>
                <c:pt idx="580">
                  <c:v>0.455130813288044</c:v>
                </c:pt>
                <c:pt idx="581">
                  <c:v>0.455130813288044</c:v>
                </c:pt>
                <c:pt idx="582">
                  <c:v>0.457546827964578</c:v>
                </c:pt>
                <c:pt idx="583">
                  <c:v>0.462664429998531</c:v>
                </c:pt>
                <c:pt idx="584">
                  <c:v>0.460956309258612</c:v>
                </c:pt>
                <c:pt idx="585">
                  <c:v>0.460549925787844</c:v>
                </c:pt>
                <c:pt idx="586">
                  <c:v>0.460666433469429</c:v>
                </c:pt>
                <c:pt idx="587">
                  <c:v>0.460615590840161</c:v>
                </c:pt>
                <c:pt idx="588">
                  <c:v>0.457516348209245</c:v>
                </c:pt>
                <c:pt idx="589">
                  <c:v>0.361768511929086</c:v>
                </c:pt>
                <c:pt idx="590">
                  <c:v>0.358823822578516</c:v>
                </c:pt>
                <c:pt idx="591">
                  <c:v>0.363778308549254</c:v>
                </c:pt>
                <c:pt idx="592">
                  <c:v>0.347298272964875</c:v>
                </c:pt>
                <c:pt idx="593">
                  <c:v>0.390395979325733</c:v>
                </c:pt>
                <c:pt idx="594">
                  <c:v>0.37440644060873</c:v>
                </c:pt>
                <c:pt idx="595">
                  <c:v>0.375318056664016</c:v>
                </c:pt>
                <c:pt idx="596">
                  <c:v>0.36992876103717</c:v>
                </c:pt>
                <c:pt idx="597">
                  <c:v>0.369114073347765</c:v>
                </c:pt>
                <c:pt idx="598">
                  <c:v>0.357692307586731</c:v>
                </c:pt>
                <c:pt idx="599">
                  <c:v>0.315591978163613</c:v>
                </c:pt>
                <c:pt idx="600">
                  <c:v>0.302368567697688</c:v>
                </c:pt>
                <c:pt idx="601">
                  <c:v>0.300250287793782</c:v>
                </c:pt>
                <c:pt idx="602">
                  <c:v>0.32496858289053</c:v>
                </c:pt>
                <c:pt idx="603">
                  <c:v>0.331915554891534</c:v>
                </c:pt>
                <c:pt idx="604">
                  <c:v>0.345384028804363</c:v>
                </c:pt>
                <c:pt idx="605">
                  <c:v>0.357926959580795</c:v>
                </c:pt>
                <c:pt idx="606">
                  <c:v>0.360487027138264</c:v>
                </c:pt>
                <c:pt idx="607">
                  <c:v>0.388616229420158</c:v>
                </c:pt>
                <c:pt idx="608">
                  <c:v>0.386416135908482</c:v>
                </c:pt>
                <c:pt idx="609">
                  <c:v>0.381348081446072</c:v>
                </c:pt>
                <c:pt idx="610">
                  <c:v>0.38523007167685</c:v>
                </c:pt>
                <c:pt idx="611">
                  <c:v>0.382087149239331</c:v>
                </c:pt>
                <c:pt idx="612">
                  <c:v>0.381390814462557</c:v>
                </c:pt>
                <c:pt idx="613">
                  <c:v>0.380862772587327</c:v>
                </c:pt>
                <c:pt idx="614">
                  <c:v>0.383486881736119</c:v>
                </c:pt>
                <c:pt idx="615">
                  <c:v>0.386819724094986</c:v>
                </c:pt>
                <c:pt idx="616">
                  <c:v>0.388277551429204</c:v>
                </c:pt>
                <c:pt idx="617">
                  <c:v>0.383918228504745</c:v>
                </c:pt>
                <c:pt idx="618">
                  <c:v>0.390970664284697</c:v>
                </c:pt>
                <c:pt idx="619">
                  <c:v>0.388336507377666</c:v>
                </c:pt>
                <c:pt idx="620">
                  <c:v>0.384438176327168</c:v>
                </c:pt>
                <c:pt idx="621">
                  <c:v>0.383116424452858</c:v>
                </c:pt>
                <c:pt idx="622">
                  <c:v>0.382814809489582</c:v>
                </c:pt>
                <c:pt idx="623">
                  <c:v>0.410498863231956</c:v>
                </c:pt>
                <c:pt idx="624">
                  <c:v>0.414383816845633</c:v>
                </c:pt>
                <c:pt idx="625">
                  <c:v>0.414538335144326</c:v>
                </c:pt>
                <c:pt idx="626">
                  <c:v>0.416140055608085</c:v>
                </c:pt>
                <c:pt idx="627">
                  <c:v>0.445757933321616</c:v>
                </c:pt>
                <c:pt idx="628">
                  <c:v>0.445568924903651</c:v>
                </c:pt>
                <c:pt idx="629">
                  <c:v>0.444872778734818</c:v>
                </c:pt>
                <c:pt idx="630">
                  <c:v>0.445168893211082</c:v>
                </c:pt>
                <c:pt idx="631">
                  <c:v>0.444436525352349</c:v>
                </c:pt>
                <c:pt idx="632">
                  <c:v>0.444480217497214</c:v>
                </c:pt>
                <c:pt idx="633">
                  <c:v>0.442922156127953</c:v>
                </c:pt>
                <c:pt idx="634">
                  <c:v>0.4357909345345</c:v>
                </c:pt>
                <c:pt idx="635">
                  <c:v>0.43579664802246</c:v>
                </c:pt>
                <c:pt idx="636">
                  <c:v>0.437399612216991</c:v>
                </c:pt>
                <c:pt idx="637">
                  <c:v>0.437397070781312</c:v>
                </c:pt>
                <c:pt idx="638">
                  <c:v>0.437428010740685</c:v>
                </c:pt>
                <c:pt idx="639">
                  <c:v>0.437459448255786</c:v>
                </c:pt>
                <c:pt idx="640">
                  <c:v>0.437673231197118</c:v>
                </c:pt>
                <c:pt idx="641">
                  <c:v>0.439081189015419</c:v>
                </c:pt>
                <c:pt idx="642">
                  <c:v>0.43542953487671</c:v>
                </c:pt>
                <c:pt idx="643">
                  <c:v>0.438630141721295</c:v>
                </c:pt>
                <c:pt idx="644">
                  <c:v>0.394094005182257</c:v>
                </c:pt>
                <c:pt idx="645">
                  <c:v>0.395014242424422</c:v>
                </c:pt>
                <c:pt idx="646">
                  <c:v>0.395627348815441</c:v>
                </c:pt>
                <c:pt idx="647">
                  <c:v>0.396020457117442</c:v>
                </c:pt>
                <c:pt idx="648">
                  <c:v>0.396662272493296</c:v>
                </c:pt>
                <c:pt idx="649">
                  <c:v>0.395803242392078</c:v>
                </c:pt>
                <c:pt idx="650">
                  <c:v>0.396658863853737</c:v>
                </c:pt>
                <c:pt idx="651">
                  <c:v>0.396663202373186</c:v>
                </c:pt>
                <c:pt idx="652">
                  <c:v>0.402453696868812</c:v>
                </c:pt>
                <c:pt idx="653">
                  <c:v>0.462693818455335</c:v>
                </c:pt>
                <c:pt idx="654">
                  <c:v>0.452013754438494</c:v>
                </c:pt>
                <c:pt idx="655">
                  <c:v>0.440554942830108</c:v>
                </c:pt>
                <c:pt idx="656">
                  <c:v>0.429068283545489</c:v>
                </c:pt>
                <c:pt idx="657">
                  <c:v>0.433134967840726</c:v>
                </c:pt>
                <c:pt idx="658">
                  <c:v>0.410883567940994</c:v>
                </c:pt>
                <c:pt idx="659">
                  <c:v>0.410402440208171</c:v>
                </c:pt>
                <c:pt idx="660">
                  <c:v>0.405502479068224</c:v>
                </c:pt>
                <c:pt idx="661">
                  <c:v>0.40100451644231</c:v>
                </c:pt>
                <c:pt idx="662">
                  <c:v>0.401446827137266</c:v>
                </c:pt>
                <c:pt idx="663">
                  <c:v>0.401366987384934</c:v>
                </c:pt>
                <c:pt idx="664">
                  <c:v>0.401604500770818</c:v>
                </c:pt>
                <c:pt idx="665">
                  <c:v>0.399147317369655</c:v>
                </c:pt>
                <c:pt idx="666">
                  <c:v>0.396422678993408</c:v>
                </c:pt>
                <c:pt idx="667">
                  <c:v>0.40433740769051</c:v>
                </c:pt>
                <c:pt idx="668">
                  <c:v>0.41130521535342</c:v>
                </c:pt>
                <c:pt idx="669">
                  <c:v>0.404480214435504</c:v>
                </c:pt>
                <c:pt idx="670">
                  <c:v>0.404858140933433</c:v>
                </c:pt>
                <c:pt idx="671">
                  <c:v>0.404939785482467</c:v>
                </c:pt>
                <c:pt idx="672">
                  <c:v>0.404695422954682</c:v>
                </c:pt>
                <c:pt idx="673">
                  <c:v>0.405418264138907</c:v>
                </c:pt>
                <c:pt idx="674">
                  <c:v>0.377328584622195</c:v>
                </c:pt>
                <c:pt idx="675">
                  <c:v>0.371809578279129</c:v>
                </c:pt>
                <c:pt idx="676">
                  <c:v>0.37093845677207</c:v>
                </c:pt>
                <c:pt idx="677">
                  <c:v>0.371295712362814</c:v>
                </c:pt>
                <c:pt idx="678">
                  <c:v>0.3320782093299</c:v>
                </c:pt>
                <c:pt idx="679">
                  <c:v>0.331909312978904</c:v>
                </c:pt>
                <c:pt idx="680">
                  <c:v>0.332237091805705</c:v>
                </c:pt>
                <c:pt idx="681">
                  <c:v>0.331538086296143</c:v>
                </c:pt>
                <c:pt idx="682">
                  <c:v>0.331642295251972</c:v>
                </c:pt>
                <c:pt idx="683">
                  <c:v>0.33571016891221</c:v>
                </c:pt>
                <c:pt idx="684">
                  <c:v>0.335559248972125</c:v>
                </c:pt>
                <c:pt idx="685">
                  <c:v>0.335915951820781</c:v>
                </c:pt>
                <c:pt idx="686">
                  <c:v>0.336315622949476</c:v>
                </c:pt>
                <c:pt idx="687">
                  <c:v>0.334306541527599</c:v>
                </c:pt>
                <c:pt idx="688">
                  <c:v>0.334701097157996</c:v>
                </c:pt>
                <c:pt idx="689">
                  <c:v>0.334604041610707</c:v>
                </c:pt>
                <c:pt idx="690">
                  <c:v>0.338261153505248</c:v>
                </c:pt>
                <c:pt idx="691">
                  <c:v>0.338159446330286</c:v>
                </c:pt>
                <c:pt idx="692">
                  <c:v>0.335695346530705</c:v>
                </c:pt>
                <c:pt idx="693">
                  <c:v>0.335732746540662</c:v>
                </c:pt>
                <c:pt idx="694">
                  <c:v>0.330187053433214</c:v>
                </c:pt>
                <c:pt idx="695">
                  <c:v>0.331891772432202</c:v>
                </c:pt>
                <c:pt idx="696">
                  <c:v>0.331648391751488</c:v>
                </c:pt>
                <c:pt idx="697">
                  <c:v>0.328232601410993</c:v>
                </c:pt>
                <c:pt idx="698">
                  <c:v>0.352672328125412</c:v>
                </c:pt>
                <c:pt idx="699">
                  <c:v>0.395918117048271</c:v>
                </c:pt>
                <c:pt idx="700">
                  <c:v>0.396056178793988</c:v>
                </c:pt>
                <c:pt idx="701">
                  <c:v>0.396607950755103</c:v>
                </c:pt>
                <c:pt idx="702">
                  <c:v>0.396681666501502</c:v>
                </c:pt>
                <c:pt idx="703">
                  <c:v>0.392462692398718</c:v>
                </c:pt>
                <c:pt idx="704">
                  <c:v>0.295374516551169</c:v>
                </c:pt>
                <c:pt idx="705">
                  <c:v>0.295374516551169</c:v>
                </c:pt>
                <c:pt idx="706">
                  <c:v>0.322462515236002</c:v>
                </c:pt>
                <c:pt idx="707">
                  <c:v>0.33386979974622</c:v>
                </c:pt>
                <c:pt idx="708">
                  <c:v>0.329028504648869</c:v>
                </c:pt>
                <c:pt idx="709">
                  <c:v>0.327933126044405</c:v>
                </c:pt>
                <c:pt idx="710">
                  <c:v>0.329857168622111</c:v>
                </c:pt>
                <c:pt idx="711">
                  <c:v>0.329662663738432</c:v>
                </c:pt>
                <c:pt idx="712">
                  <c:v>0.330390739936182</c:v>
                </c:pt>
                <c:pt idx="713">
                  <c:v>0.332450369865747</c:v>
                </c:pt>
                <c:pt idx="714">
                  <c:v>0.334040484893578</c:v>
                </c:pt>
                <c:pt idx="715">
                  <c:v>0.333783641363026</c:v>
                </c:pt>
                <c:pt idx="716">
                  <c:v>0.348730628438559</c:v>
                </c:pt>
                <c:pt idx="717">
                  <c:v>0.34782883811783</c:v>
                </c:pt>
                <c:pt idx="718">
                  <c:v>0.38586394243405</c:v>
                </c:pt>
                <c:pt idx="719">
                  <c:v>0.382689919704975</c:v>
                </c:pt>
                <c:pt idx="720">
                  <c:v>0.381816198191576</c:v>
                </c:pt>
                <c:pt idx="721">
                  <c:v>0.383777694577138</c:v>
                </c:pt>
                <c:pt idx="722">
                  <c:v>0.405465611574002</c:v>
                </c:pt>
                <c:pt idx="723">
                  <c:v>0.407705962339319</c:v>
                </c:pt>
                <c:pt idx="724">
                  <c:v>0.408717618024137</c:v>
                </c:pt>
                <c:pt idx="725">
                  <c:v>0.408611115117701</c:v>
                </c:pt>
                <c:pt idx="726">
                  <c:v>0.408611115117701</c:v>
                </c:pt>
                <c:pt idx="727">
                  <c:v>0.427309687751947</c:v>
                </c:pt>
                <c:pt idx="728">
                  <c:v>0.425775657429131</c:v>
                </c:pt>
                <c:pt idx="729">
                  <c:v>0.425771937009361</c:v>
                </c:pt>
                <c:pt idx="730">
                  <c:v>0.426496677609812</c:v>
                </c:pt>
                <c:pt idx="731">
                  <c:v>0.429054218912983</c:v>
                </c:pt>
                <c:pt idx="732">
                  <c:v>0.459822172650477</c:v>
                </c:pt>
                <c:pt idx="733">
                  <c:v>0.473907183692658</c:v>
                </c:pt>
                <c:pt idx="734">
                  <c:v>0.471301349567943</c:v>
                </c:pt>
                <c:pt idx="735">
                  <c:v>0.495618068425251</c:v>
                </c:pt>
                <c:pt idx="736">
                  <c:v>0.503330720896062</c:v>
                </c:pt>
                <c:pt idx="737">
                  <c:v>0.512275472291203</c:v>
                </c:pt>
                <c:pt idx="738">
                  <c:v>0.517293062749248</c:v>
                </c:pt>
                <c:pt idx="739">
                  <c:v>0.568348545574974</c:v>
                </c:pt>
                <c:pt idx="740">
                  <c:v>0.569999131187822</c:v>
                </c:pt>
                <c:pt idx="741">
                  <c:v>0.570392275760492</c:v>
                </c:pt>
                <c:pt idx="742">
                  <c:v>0.570429476374229</c:v>
                </c:pt>
                <c:pt idx="743">
                  <c:v>0.570579111227917</c:v>
                </c:pt>
                <c:pt idx="744">
                  <c:v>0.571951583946489</c:v>
                </c:pt>
                <c:pt idx="745">
                  <c:v>0.575902352329433</c:v>
                </c:pt>
                <c:pt idx="746">
                  <c:v>0.57947885335284</c:v>
                </c:pt>
                <c:pt idx="747">
                  <c:v>0.576958602336783</c:v>
                </c:pt>
                <c:pt idx="748">
                  <c:v>0.576931147527383</c:v>
                </c:pt>
                <c:pt idx="749">
                  <c:v>0.56421917783818</c:v>
                </c:pt>
                <c:pt idx="750">
                  <c:v>0.531583162083203</c:v>
                </c:pt>
                <c:pt idx="751">
                  <c:v>0.531976455363346</c:v>
                </c:pt>
                <c:pt idx="752">
                  <c:v>0.548157810812607</c:v>
                </c:pt>
                <c:pt idx="753">
                  <c:v>0.550893399818608</c:v>
                </c:pt>
                <c:pt idx="754">
                  <c:v>0.551012801735155</c:v>
                </c:pt>
                <c:pt idx="755">
                  <c:v>0.55586695748247</c:v>
                </c:pt>
                <c:pt idx="756">
                  <c:v>0.557857100196627</c:v>
                </c:pt>
                <c:pt idx="757">
                  <c:v>0.56007218674884</c:v>
                </c:pt>
                <c:pt idx="758">
                  <c:v>0.553093389621708</c:v>
                </c:pt>
                <c:pt idx="759">
                  <c:v>0.553570925158063</c:v>
                </c:pt>
                <c:pt idx="760">
                  <c:v>0.555465758598069</c:v>
                </c:pt>
                <c:pt idx="761">
                  <c:v>0.661273899741405</c:v>
                </c:pt>
                <c:pt idx="762">
                  <c:v>0.663517836278689</c:v>
                </c:pt>
                <c:pt idx="763">
                  <c:v>0.66566928998001</c:v>
                </c:pt>
                <c:pt idx="764">
                  <c:v>0.666279740224761</c:v>
                </c:pt>
                <c:pt idx="765">
                  <c:v>0.668426538968351</c:v>
                </c:pt>
                <c:pt idx="766">
                  <c:v>0.669281166737817</c:v>
                </c:pt>
                <c:pt idx="767">
                  <c:v>0.669971385472043</c:v>
                </c:pt>
                <c:pt idx="768">
                  <c:v>0.670205166593587</c:v>
                </c:pt>
                <c:pt idx="769">
                  <c:v>0.638986294122666</c:v>
                </c:pt>
                <c:pt idx="770">
                  <c:v>0.637649547399389</c:v>
                </c:pt>
                <c:pt idx="771">
                  <c:v>0.638132549141036</c:v>
                </c:pt>
                <c:pt idx="772">
                  <c:v>0.65855870301439</c:v>
                </c:pt>
                <c:pt idx="773">
                  <c:v>0.649203774348645</c:v>
                </c:pt>
                <c:pt idx="774">
                  <c:v>0.648634431854719</c:v>
                </c:pt>
                <c:pt idx="775">
                  <c:v>0.648504326074264</c:v>
                </c:pt>
                <c:pt idx="776">
                  <c:v>0.651044993289612</c:v>
                </c:pt>
                <c:pt idx="777">
                  <c:v>0.651013622250395</c:v>
                </c:pt>
                <c:pt idx="778">
                  <c:v>0.643024834377901</c:v>
                </c:pt>
                <c:pt idx="779">
                  <c:v>0.642419112179892</c:v>
                </c:pt>
                <c:pt idx="780">
                  <c:v>0.642744578433142</c:v>
                </c:pt>
                <c:pt idx="781">
                  <c:v>0.659803416166186</c:v>
                </c:pt>
                <c:pt idx="782">
                  <c:v>0.660030032585242</c:v>
                </c:pt>
                <c:pt idx="783">
                  <c:v>0.636335846578748</c:v>
                </c:pt>
                <c:pt idx="784">
                  <c:v>0.622634519509271</c:v>
                </c:pt>
                <c:pt idx="785">
                  <c:v>0.625028908797106</c:v>
                </c:pt>
                <c:pt idx="786">
                  <c:v>0.600634030819705</c:v>
                </c:pt>
                <c:pt idx="787">
                  <c:v>0.597423071906919</c:v>
                </c:pt>
                <c:pt idx="788">
                  <c:v>0.593150744171399</c:v>
                </c:pt>
                <c:pt idx="789">
                  <c:v>0.590672275089261</c:v>
                </c:pt>
                <c:pt idx="790">
                  <c:v>0.546609653343413</c:v>
                </c:pt>
                <c:pt idx="791">
                  <c:v>0.545015569896536</c:v>
                </c:pt>
                <c:pt idx="792">
                  <c:v>0.543975597410074</c:v>
                </c:pt>
                <c:pt idx="793">
                  <c:v>0.546025409649958</c:v>
                </c:pt>
                <c:pt idx="794">
                  <c:v>0.545960233185211</c:v>
                </c:pt>
                <c:pt idx="795">
                  <c:v>0.54476874286848</c:v>
                </c:pt>
                <c:pt idx="796">
                  <c:v>0.54161625471074</c:v>
                </c:pt>
                <c:pt idx="797">
                  <c:v>0.537817039140013</c:v>
                </c:pt>
                <c:pt idx="798">
                  <c:v>0.538901505084333</c:v>
                </c:pt>
                <c:pt idx="799">
                  <c:v>0.539113891639584</c:v>
                </c:pt>
                <c:pt idx="800">
                  <c:v>0.544711684149801</c:v>
                </c:pt>
                <c:pt idx="801">
                  <c:v>0.552626768525181</c:v>
                </c:pt>
                <c:pt idx="802">
                  <c:v>0.579560747068451</c:v>
                </c:pt>
                <c:pt idx="803">
                  <c:v>0.565388154940104</c:v>
                </c:pt>
                <c:pt idx="804">
                  <c:v>0.563892584748039</c:v>
                </c:pt>
                <c:pt idx="805">
                  <c:v>0.56326665530021</c:v>
                </c:pt>
                <c:pt idx="806">
                  <c:v>0.558208121808757</c:v>
                </c:pt>
                <c:pt idx="807">
                  <c:v>0.556453145196934</c:v>
                </c:pt>
                <c:pt idx="808">
                  <c:v>0.537694944480416</c:v>
                </c:pt>
                <c:pt idx="809">
                  <c:v>0.538101176488441</c:v>
                </c:pt>
                <c:pt idx="810">
                  <c:v>0.537964023811462</c:v>
                </c:pt>
                <c:pt idx="811">
                  <c:v>0.539427036568772</c:v>
                </c:pt>
                <c:pt idx="812">
                  <c:v>0.398569253173882</c:v>
                </c:pt>
                <c:pt idx="813">
                  <c:v>0.396524661014648</c:v>
                </c:pt>
                <c:pt idx="814">
                  <c:v>0.393822696737053</c:v>
                </c:pt>
                <c:pt idx="815">
                  <c:v>0.390553508365578</c:v>
                </c:pt>
                <c:pt idx="816">
                  <c:v>0.38559848887372</c:v>
                </c:pt>
                <c:pt idx="817">
                  <c:v>0.402022566867171</c:v>
                </c:pt>
                <c:pt idx="818">
                  <c:v>0.387078115928371</c:v>
                </c:pt>
                <c:pt idx="819">
                  <c:v>0.38881564375738</c:v>
                </c:pt>
                <c:pt idx="820">
                  <c:v>0.387374285384612</c:v>
                </c:pt>
                <c:pt idx="821">
                  <c:v>0.388314586458415</c:v>
                </c:pt>
                <c:pt idx="822">
                  <c:v>0.392177604513478</c:v>
                </c:pt>
                <c:pt idx="823">
                  <c:v>0.360721902698767</c:v>
                </c:pt>
                <c:pt idx="824">
                  <c:v>0.391051750823589</c:v>
                </c:pt>
                <c:pt idx="825">
                  <c:v>0.393181138112716</c:v>
                </c:pt>
                <c:pt idx="826">
                  <c:v>0.393261602054318</c:v>
                </c:pt>
                <c:pt idx="827">
                  <c:v>0.428388686878358</c:v>
                </c:pt>
                <c:pt idx="828">
                  <c:v>0.429084732263758</c:v>
                </c:pt>
                <c:pt idx="829">
                  <c:v>0.428758272591996</c:v>
                </c:pt>
                <c:pt idx="830">
                  <c:v>0.428829112948119</c:v>
                </c:pt>
                <c:pt idx="831">
                  <c:v>0.427932056741813</c:v>
                </c:pt>
                <c:pt idx="832">
                  <c:v>0.402671050272838</c:v>
                </c:pt>
                <c:pt idx="833">
                  <c:v>0.400032996096047</c:v>
                </c:pt>
                <c:pt idx="834">
                  <c:v>0.400604492988217</c:v>
                </c:pt>
                <c:pt idx="835">
                  <c:v>0.402321561855094</c:v>
                </c:pt>
                <c:pt idx="836">
                  <c:v>0.397546900793032</c:v>
                </c:pt>
                <c:pt idx="837">
                  <c:v>0.401038703415058</c:v>
                </c:pt>
                <c:pt idx="838">
                  <c:v>0.399507167024863</c:v>
                </c:pt>
                <c:pt idx="839">
                  <c:v>0.399224348266319</c:v>
                </c:pt>
                <c:pt idx="840">
                  <c:v>0.399623858574354</c:v>
                </c:pt>
                <c:pt idx="841">
                  <c:v>0.401218175057725</c:v>
                </c:pt>
                <c:pt idx="842">
                  <c:v>0.460168157332302</c:v>
                </c:pt>
                <c:pt idx="843">
                  <c:v>0.46462825266877</c:v>
                </c:pt>
                <c:pt idx="844">
                  <c:v>0.478014166118133</c:v>
                </c:pt>
                <c:pt idx="845">
                  <c:v>0.481286464922557</c:v>
                </c:pt>
                <c:pt idx="846">
                  <c:v>0.483393527087911</c:v>
                </c:pt>
                <c:pt idx="847">
                  <c:v>0.482942517038967</c:v>
                </c:pt>
                <c:pt idx="848">
                  <c:v>0.480958775452091</c:v>
                </c:pt>
                <c:pt idx="849">
                  <c:v>0.479580134936988</c:v>
                </c:pt>
                <c:pt idx="850">
                  <c:v>0.479593185085255</c:v>
                </c:pt>
                <c:pt idx="851">
                  <c:v>0.487907460208799</c:v>
                </c:pt>
                <c:pt idx="852">
                  <c:v>0.475622255670452</c:v>
                </c:pt>
                <c:pt idx="853">
                  <c:v>0.446333611244826</c:v>
                </c:pt>
                <c:pt idx="854">
                  <c:v>0.445968730293267</c:v>
                </c:pt>
                <c:pt idx="855">
                  <c:v>0.444795540469483</c:v>
                </c:pt>
                <c:pt idx="856">
                  <c:v>0.44479623189918</c:v>
                </c:pt>
                <c:pt idx="857">
                  <c:v>0.446390367911649</c:v>
                </c:pt>
                <c:pt idx="858">
                  <c:v>0.447262312501856</c:v>
                </c:pt>
                <c:pt idx="859">
                  <c:v>0.449314697261158</c:v>
                </c:pt>
                <c:pt idx="860">
                  <c:v>0.449049978153304</c:v>
                </c:pt>
                <c:pt idx="861">
                  <c:v>0.448595772856892</c:v>
                </c:pt>
                <c:pt idx="862">
                  <c:v>0.444272154914458</c:v>
                </c:pt>
                <c:pt idx="863">
                  <c:v>0.443954840621335</c:v>
                </c:pt>
                <c:pt idx="864">
                  <c:v>0.443158613373657</c:v>
                </c:pt>
                <c:pt idx="865">
                  <c:v>0.448541866069617</c:v>
                </c:pt>
                <c:pt idx="866">
                  <c:v>0.448541866069617</c:v>
                </c:pt>
                <c:pt idx="867">
                  <c:v>0.454310210855232</c:v>
                </c:pt>
                <c:pt idx="868">
                  <c:v>0.446582978676405</c:v>
                </c:pt>
                <c:pt idx="869">
                  <c:v>0.443034208951432</c:v>
                </c:pt>
                <c:pt idx="870">
                  <c:v>0.442524222193048</c:v>
                </c:pt>
                <c:pt idx="871">
                  <c:v>0.44226510261756</c:v>
                </c:pt>
                <c:pt idx="872">
                  <c:v>0.442204907758811</c:v>
                </c:pt>
                <c:pt idx="873">
                  <c:v>0.44384268649926</c:v>
                </c:pt>
                <c:pt idx="874">
                  <c:v>0.430953633543237</c:v>
                </c:pt>
                <c:pt idx="875">
                  <c:v>0.407935950647746</c:v>
                </c:pt>
                <c:pt idx="876">
                  <c:v>0.405313023529899</c:v>
                </c:pt>
                <c:pt idx="877">
                  <c:v>0.403455461743727</c:v>
                </c:pt>
                <c:pt idx="878">
                  <c:v>0.36559186911623</c:v>
                </c:pt>
                <c:pt idx="879">
                  <c:v>0.364827173491371</c:v>
                </c:pt>
                <c:pt idx="880">
                  <c:v>0.362869876278453</c:v>
                </c:pt>
                <c:pt idx="881">
                  <c:v>0.363012721022721</c:v>
                </c:pt>
                <c:pt idx="882">
                  <c:v>0.363156143408483</c:v>
                </c:pt>
                <c:pt idx="883">
                  <c:v>0.362837475250823</c:v>
                </c:pt>
                <c:pt idx="884">
                  <c:v>0.367282534709683</c:v>
                </c:pt>
                <c:pt idx="885">
                  <c:v>0.369152031999738</c:v>
                </c:pt>
                <c:pt idx="886">
                  <c:v>0.367298363693832</c:v>
                </c:pt>
                <c:pt idx="887">
                  <c:v>0.36695929423726</c:v>
                </c:pt>
                <c:pt idx="888">
                  <c:v>0.364673836375733</c:v>
                </c:pt>
                <c:pt idx="889">
                  <c:v>0.364657668861318</c:v>
                </c:pt>
                <c:pt idx="890">
                  <c:v>0.36453107846103</c:v>
                </c:pt>
                <c:pt idx="891">
                  <c:v>0.364110712306684</c:v>
                </c:pt>
                <c:pt idx="892">
                  <c:v>0.362281499802481</c:v>
                </c:pt>
                <c:pt idx="893">
                  <c:v>0.278024773318732</c:v>
                </c:pt>
                <c:pt idx="894">
                  <c:v>0.273402770273589</c:v>
                </c:pt>
                <c:pt idx="895">
                  <c:v>0.247631190395217</c:v>
                </c:pt>
                <c:pt idx="896">
                  <c:v>0.241776618284695</c:v>
                </c:pt>
                <c:pt idx="897">
                  <c:v>0.236878345954552</c:v>
                </c:pt>
                <c:pt idx="898">
                  <c:v>0.237733567497762</c:v>
                </c:pt>
                <c:pt idx="899">
                  <c:v>0.238790000112025</c:v>
                </c:pt>
                <c:pt idx="900">
                  <c:v>0.239058932066503</c:v>
                </c:pt>
                <c:pt idx="901">
                  <c:v>0.238352320896095</c:v>
                </c:pt>
                <c:pt idx="902">
                  <c:v>0.20468316863115</c:v>
                </c:pt>
                <c:pt idx="903">
                  <c:v>0.204681685288963</c:v>
                </c:pt>
                <c:pt idx="904">
                  <c:v>0.205560118271514</c:v>
                </c:pt>
                <c:pt idx="905">
                  <c:v>0.206090158220606</c:v>
                </c:pt>
                <c:pt idx="906">
                  <c:v>0.20513263212467</c:v>
                </c:pt>
                <c:pt idx="907">
                  <c:v>0.20499593272674</c:v>
                </c:pt>
                <c:pt idx="908">
                  <c:v>0.206753018340216</c:v>
                </c:pt>
                <c:pt idx="909">
                  <c:v>0.20490190485282</c:v>
                </c:pt>
                <c:pt idx="910">
                  <c:v>0.198878695366717</c:v>
                </c:pt>
                <c:pt idx="911">
                  <c:v>0.198859312659808</c:v>
                </c:pt>
                <c:pt idx="912">
                  <c:v>0.199006997955623</c:v>
                </c:pt>
                <c:pt idx="913">
                  <c:v>0.205777806456644</c:v>
                </c:pt>
                <c:pt idx="914">
                  <c:v>0.209825902037013</c:v>
                </c:pt>
                <c:pt idx="915">
                  <c:v>0.209404683439479</c:v>
                </c:pt>
                <c:pt idx="916">
                  <c:v>0.197016142614084</c:v>
                </c:pt>
                <c:pt idx="917">
                  <c:v>0.199780221783466</c:v>
                </c:pt>
                <c:pt idx="918">
                  <c:v>0.196460735107116</c:v>
                </c:pt>
                <c:pt idx="919">
                  <c:v>0.17265107254753</c:v>
                </c:pt>
                <c:pt idx="920">
                  <c:v>0.169835492825501</c:v>
                </c:pt>
                <c:pt idx="921">
                  <c:v>0.169675913084338</c:v>
                </c:pt>
                <c:pt idx="922">
                  <c:v>0.179102081571371</c:v>
                </c:pt>
                <c:pt idx="923">
                  <c:v>0.178989468195358</c:v>
                </c:pt>
                <c:pt idx="924">
                  <c:v>0.172289577164836</c:v>
                </c:pt>
                <c:pt idx="925">
                  <c:v>0.172041497602063</c:v>
                </c:pt>
                <c:pt idx="926">
                  <c:v>0.178603175379395</c:v>
                </c:pt>
                <c:pt idx="927">
                  <c:v>0.186789835942702</c:v>
                </c:pt>
                <c:pt idx="928">
                  <c:v>0.186510076570506</c:v>
                </c:pt>
                <c:pt idx="929">
                  <c:v>0.185659607470604</c:v>
                </c:pt>
                <c:pt idx="930">
                  <c:v>0.188360708569264</c:v>
                </c:pt>
                <c:pt idx="931">
                  <c:v>0.189399182521759</c:v>
                </c:pt>
                <c:pt idx="932">
                  <c:v>0.211070478472198</c:v>
                </c:pt>
                <c:pt idx="933">
                  <c:v>0.211403071257466</c:v>
                </c:pt>
                <c:pt idx="934">
                  <c:v>0.218171203159252</c:v>
                </c:pt>
                <c:pt idx="935">
                  <c:v>0.2176900815272</c:v>
                </c:pt>
                <c:pt idx="936">
                  <c:v>0.216153050935391</c:v>
                </c:pt>
                <c:pt idx="937">
                  <c:v>0.216353511490511</c:v>
                </c:pt>
                <c:pt idx="938">
                  <c:v>0.216915522712924</c:v>
                </c:pt>
                <c:pt idx="939">
                  <c:v>0.213655460943045</c:v>
                </c:pt>
                <c:pt idx="940">
                  <c:v>0.21375652819911</c:v>
                </c:pt>
                <c:pt idx="941">
                  <c:v>0.213991740379529</c:v>
                </c:pt>
                <c:pt idx="942">
                  <c:v>0.213991740379529</c:v>
                </c:pt>
                <c:pt idx="943">
                  <c:v>0.213991740379529</c:v>
                </c:pt>
                <c:pt idx="944">
                  <c:v>0.22335472508178</c:v>
                </c:pt>
                <c:pt idx="945">
                  <c:v>0.223316748224893</c:v>
                </c:pt>
                <c:pt idx="946">
                  <c:v>0.223237522729071</c:v>
                </c:pt>
                <c:pt idx="947">
                  <c:v>0.225246773851237</c:v>
                </c:pt>
                <c:pt idx="948">
                  <c:v>0.225566312481774</c:v>
                </c:pt>
                <c:pt idx="949">
                  <c:v>0.225104261909567</c:v>
                </c:pt>
                <c:pt idx="950">
                  <c:v>0.224464703468374</c:v>
                </c:pt>
                <c:pt idx="951">
                  <c:v>0.224453093368655</c:v>
                </c:pt>
                <c:pt idx="952">
                  <c:v>0.233396954124732</c:v>
                </c:pt>
                <c:pt idx="953">
                  <c:v>0.234793944523084</c:v>
                </c:pt>
                <c:pt idx="954">
                  <c:v>0.234788612011817</c:v>
                </c:pt>
                <c:pt idx="955">
                  <c:v>0.23482018316671</c:v>
                </c:pt>
                <c:pt idx="956">
                  <c:v>0.234607664272911</c:v>
                </c:pt>
                <c:pt idx="957">
                  <c:v>0.245435040636188</c:v>
                </c:pt>
                <c:pt idx="958">
                  <c:v>0.246062820433737</c:v>
                </c:pt>
                <c:pt idx="959">
                  <c:v>0.24431757420607</c:v>
                </c:pt>
                <c:pt idx="960">
                  <c:v>0.24431757420607</c:v>
                </c:pt>
                <c:pt idx="961">
                  <c:v>0.24450482057001</c:v>
                </c:pt>
                <c:pt idx="962">
                  <c:v>0.244414562269057</c:v>
                </c:pt>
                <c:pt idx="963">
                  <c:v>0.244180505728365</c:v>
                </c:pt>
                <c:pt idx="964">
                  <c:v>0.238064387229512</c:v>
                </c:pt>
                <c:pt idx="965">
                  <c:v>0.234781565447159</c:v>
                </c:pt>
                <c:pt idx="966">
                  <c:v>0.235607905191259</c:v>
                </c:pt>
                <c:pt idx="967">
                  <c:v>0.238607043639717</c:v>
                </c:pt>
                <c:pt idx="968">
                  <c:v>0.236512904582267</c:v>
                </c:pt>
                <c:pt idx="969">
                  <c:v>0.228294901883989</c:v>
                </c:pt>
                <c:pt idx="970">
                  <c:v>0.228268451900815</c:v>
                </c:pt>
                <c:pt idx="971">
                  <c:v>0.231476391057872</c:v>
                </c:pt>
                <c:pt idx="972">
                  <c:v>0.238610292875201</c:v>
                </c:pt>
                <c:pt idx="973">
                  <c:v>0.231884110921923</c:v>
                </c:pt>
                <c:pt idx="974">
                  <c:v>0.233383817386876</c:v>
                </c:pt>
                <c:pt idx="975">
                  <c:v>0.251627554950049</c:v>
                </c:pt>
                <c:pt idx="976">
                  <c:v>0.252225733397908</c:v>
                </c:pt>
                <c:pt idx="977">
                  <c:v>0.257825326511052</c:v>
                </c:pt>
                <c:pt idx="978">
                  <c:v>0.25737359108392</c:v>
                </c:pt>
                <c:pt idx="979">
                  <c:v>0.257205470623781</c:v>
                </c:pt>
                <c:pt idx="980">
                  <c:v>0.258138358218628</c:v>
                </c:pt>
                <c:pt idx="981">
                  <c:v>0.255396997208717</c:v>
                </c:pt>
                <c:pt idx="982">
                  <c:v>0.259789687650314</c:v>
                </c:pt>
                <c:pt idx="983">
                  <c:v>0.243309484623965</c:v>
                </c:pt>
                <c:pt idx="984">
                  <c:v>0.242767899770708</c:v>
                </c:pt>
                <c:pt idx="985">
                  <c:v>0.236343529898447</c:v>
                </c:pt>
                <c:pt idx="986">
                  <c:v>0.229835448367296</c:v>
                </c:pt>
                <c:pt idx="987">
                  <c:v>0.228838905912127</c:v>
                </c:pt>
                <c:pt idx="988">
                  <c:v>0.228840155648065</c:v>
                </c:pt>
                <c:pt idx="989">
                  <c:v>0.229705012427674</c:v>
                </c:pt>
                <c:pt idx="990">
                  <c:v>0.229914132975348</c:v>
                </c:pt>
                <c:pt idx="991">
                  <c:v>0.229940787973463</c:v>
                </c:pt>
                <c:pt idx="992">
                  <c:v>0.230490204343756</c:v>
                </c:pt>
                <c:pt idx="993">
                  <c:v>0.2306600549493</c:v>
                </c:pt>
                <c:pt idx="994">
                  <c:v>0.230866492796623</c:v>
                </c:pt>
                <c:pt idx="995">
                  <c:v>0.223092822470047</c:v>
                </c:pt>
                <c:pt idx="996">
                  <c:v>0.220671189793751</c:v>
                </c:pt>
                <c:pt idx="997">
                  <c:v>0.221221299885335</c:v>
                </c:pt>
                <c:pt idx="998">
                  <c:v>0.217894033085804</c:v>
                </c:pt>
                <c:pt idx="999">
                  <c:v>0.217951362709042</c:v>
                </c:pt>
                <c:pt idx="1000">
                  <c:v>0.233360544515605</c:v>
                </c:pt>
                <c:pt idx="1001">
                  <c:v>0.233385598896616</c:v>
                </c:pt>
                <c:pt idx="1002">
                  <c:v>0.237530429397494</c:v>
                </c:pt>
                <c:pt idx="1003">
                  <c:v>0.229814336064547</c:v>
                </c:pt>
                <c:pt idx="1004">
                  <c:v>0.229814336064547</c:v>
                </c:pt>
                <c:pt idx="1005">
                  <c:v>0.229798838760117</c:v>
                </c:pt>
                <c:pt idx="1006">
                  <c:v>0.229776040981507</c:v>
                </c:pt>
                <c:pt idx="1007">
                  <c:v>0.249738157077146</c:v>
                </c:pt>
                <c:pt idx="1008">
                  <c:v>0.239426390375955</c:v>
                </c:pt>
                <c:pt idx="1009">
                  <c:v>0.238872826717055</c:v>
                </c:pt>
                <c:pt idx="1010">
                  <c:v>0.236648393863967</c:v>
                </c:pt>
                <c:pt idx="1011">
                  <c:v>0.236867769154813</c:v>
                </c:pt>
                <c:pt idx="1012">
                  <c:v>0.241096510727392</c:v>
                </c:pt>
                <c:pt idx="1013">
                  <c:v>0.242398740816978</c:v>
                </c:pt>
                <c:pt idx="1014">
                  <c:v>0.242529596570123</c:v>
                </c:pt>
                <c:pt idx="1015">
                  <c:v>0.242529596570123</c:v>
                </c:pt>
                <c:pt idx="1016">
                  <c:v>0.243061847186054</c:v>
                </c:pt>
                <c:pt idx="1017">
                  <c:v>0.26650677579083</c:v>
                </c:pt>
                <c:pt idx="1018">
                  <c:v>0.263957007821872</c:v>
                </c:pt>
                <c:pt idx="1019">
                  <c:v>0.270842391396888</c:v>
                </c:pt>
                <c:pt idx="1020">
                  <c:v>0.271794695347935</c:v>
                </c:pt>
                <c:pt idx="1021">
                  <c:v>0.274841336720403</c:v>
                </c:pt>
                <c:pt idx="1022">
                  <c:v>0.297572008143314</c:v>
                </c:pt>
                <c:pt idx="1023">
                  <c:v>0.291267481000318</c:v>
                </c:pt>
                <c:pt idx="1024">
                  <c:v>0.291150690972383</c:v>
                </c:pt>
                <c:pt idx="1025">
                  <c:v>0.290288703362101</c:v>
                </c:pt>
                <c:pt idx="1026">
                  <c:v>0.270966740408489</c:v>
                </c:pt>
                <c:pt idx="1027">
                  <c:v>0.277715895346486</c:v>
                </c:pt>
                <c:pt idx="1028">
                  <c:v>0.270223414274161</c:v>
                </c:pt>
                <c:pt idx="1029">
                  <c:v>0.267579632871481</c:v>
                </c:pt>
                <c:pt idx="1030">
                  <c:v>0.268488133745425</c:v>
                </c:pt>
                <c:pt idx="1031">
                  <c:v>0.268074816621779</c:v>
                </c:pt>
                <c:pt idx="1032">
                  <c:v>0.268853794734968</c:v>
                </c:pt>
                <c:pt idx="1033">
                  <c:v>0.264999804845695</c:v>
                </c:pt>
                <c:pt idx="1034">
                  <c:v>0.265662377401669</c:v>
                </c:pt>
                <c:pt idx="1035">
                  <c:v>0.265569318577269</c:v>
                </c:pt>
                <c:pt idx="1036">
                  <c:v>0.26547061616363</c:v>
                </c:pt>
                <c:pt idx="1037">
                  <c:v>0.265366321227059</c:v>
                </c:pt>
                <c:pt idx="1038">
                  <c:v>0.264042720014942</c:v>
                </c:pt>
                <c:pt idx="1039">
                  <c:v>0.263839639719013</c:v>
                </c:pt>
                <c:pt idx="1040">
                  <c:v>0.266473343506546</c:v>
                </c:pt>
                <c:pt idx="1041">
                  <c:v>0.267282839476631</c:v>
                </c:pt>
                <c:pt idx="1042">
                  <c:v>0.267482997849686</c:v>
                </c:pt>
                <c:pt idx="1043">
                  <c:v>0.276982895256186</c:v>
                </c:pt>
                <c:pt idx="1044">
                  <c:v>0.276847805860338</c:v>
                </c:pt>
                <c:pt idx="1045">
                  <c:v>0.293190697395762</c:v>
                </c:pt>
                <c:pt idx="1046">
                  <c:v>0.292101969383841</c:v>
                </c:pt>
                <c:pt idx="1047">
                  <c:v>0.292010201585367</c:v>
                </c:pt>
                <c:pt idx="1048">
                  <c:v>0.291313015501747</c:v>
                </c:pt>
                <c:pt idx="1049">
                  <c:v>0.291510101090033</c:v>
                </c:pt>
                <c:pt idx="1050">
                  <c:v>0.290980925224262</c:v>
                </c:pt>
                <c:pt idx="1051">
                  <c:v>0.279458813521358</c:v>
                </c:pt>
                <c:pt idx="1052">
                  <c:v>0.278832051478332</c:v>
                </c:pt>
                <c:pt idx="1053">
                  <c:v>0.275147619452431</c:v>
                </c:pt>
                <c:pt idx="1054">
                  <c:v>0.274704769581442</c:v>
                </c:pt>
                <c:pt idx="1055">
                  <c:v>0.273290492154589</c:v>
                </c:pt>
                <c:pt idx="1056">
                  <c:v>0.278543844562977</c:v>
                </c:pt>
                <c:pt idx="1057">
                  <c:v>0.277452912206906</c:v>
                </c:pt>
                <c:pt idx="1058">
                  <c:v>0.262606498289384</c:v>
                </c:pt>
                <c:pt idx="1059">
                  <c:v>0.265099729317675</c:v>
                </c:pt>
                <c:pt idx="1060">
                  <c:v>0.281102986573726</c:v>
                </c:pt>
                <c:pt idx="1061">
                  <c:v>0.281213454621623</c:v>
                </c:pt>
                <c:pt idx="1062">
                  <c:v>0.300826221083309</c:v>
                </c:pt>
                <c:pt idx="1063">
                  <c:v>0.298149115417456</c:v>
                </c:pt>
                <c:pt idx="1064">
                  <c:v>0.297448768539559</c:v>
                </c:pt>
                <c:pt idx="1065">
                  <c:v>0.32018870835747</c:v>
                </c:pt>
                <c:pt idx="1066">
                  <c:v>0.320384653562009</c:v>
                </c:pt>
                <c:pt idx="1067">
                  <c:v>0.32526632989191</c:v>
                </c:pt>
                <c:pt idx="1068">
                  <c:v>0.305885606811184</c:v>
                </c:pt>
                <c:pt idx="1069">
                  <c:v>0.305885606811184</c:v>
                </c:pt>
                <c:pt idx="1070">
                  <c:v>0.363113550045116</c:v>
                </c:pt>
                <c:pt idx="1071">
                  <c:v>0.361818732479151</c:v>
                </c:pt>
                <c:pt idx="1072">
                  <c:v>0.359927439818264</c:v>
                </c:pt>
                <c:pt idx="1073">
                  <c:v>0.341701151756238</c:v>
                </c:pt>
                <c:pt idx="1074">
                  <c:v>0.342741438499692</c:v>
                </c:pt>
                <c:pt idx="1075">
                  <c:v>0.351679930184244</c:v>
                </c:pt>
                <c:pt idx="1076">
                  <c:v>0.352650638299676</c:v>
                </c:pt>
                <c:pt idx="1077">
                  <c:v>0.356511924145292</c:v>
                </c:pt>
                <c:pt idx="1078">
                  <c:v>0.352150429937818</c:v>
                </c:pt>
                <c:pt idx="1079">
                  <c:v>0.352618255204377</c:v>
                </c:pt>
                <c:pt idx="1080">
                  <c:v>0.351561243274088</c:v>
                </c:pt>
                <c:pt idx="1081">
                  <c:v>0.352959246363021</c:v>
                </c:pt>
                <c:pt idx="1082">
                  <c:v>0.352844291650613</c:v>
                </c:pt>
                <c:pt idx="1083">
                  <c:v>0.40330328855701</c:v>
                </c:pt>
                <c:pt idx="1084">
                  <c:v>0.41516622046818</c:v>
                </c:pt>
                <c:pt idx="1085">
                  <c:v>0.41696484182998</c:v>
                </c:pt>
                <c:pt idx="1086">
                  <c:v>0.419577528888125</c:v>
                </c:pt>
                <c:pt idx="1087">
                  <c:v>0.461354293748152</c:v>
                </c:pt>
                <c:pt idx="1088">
                  <c:v>0.461532241214767</c:v>
                </c:pt>
                <c:pt idx="1089">
                  <c:v>0.462450566346933</c:v>
                </c:pt>
                <c:pt idx="1090">
                  <c:v>0.463357299415936</c:v>
                </c:pt>
                <c:pt idx="1091">
                  <c:v>0.460833872186246</c:v>
                </c:pt>
                <c:pt idx="1092">
                  <c:v>0.461403459353788</c:v>
                </c:pt>
                <c:pt idx="1093">
                  <c:v>0.462625561894188</c:v>
                </c:pt>
                <c:pt idx="1094">
                  <c:v>0.456080600984657</c:v>
                </c:pt>
                <c:pt idx="1095">
                  <c:v>0.458289758176302</c:v>
                </c:pt>
                <c:pt idx="1096">
                  <c:v>0.448970220980609</c:v>
                </c:pt>
                <c:pt idx="1097">
                  <c:v>0.448769518513748</c:v>
                </c:pt>
                <c:pt idx="1098">
                  <c:v>0.452107441198741</c:v>
                </c:pt>
                <c:pt idx="1099">
                  <c:v>0.453089777161796</c:v>
                </c:pt>
                <c:pt idx="1100">
                  <c:v>0.453343446307108</c:v>
                </c:pt>
                <c:pt idx="1101">
                  <c:v>0.453535482304777</c:v>
                </c:pt>
                <c:pt idx="1102">
                  <c:v>0.453108705575205</c:v>
                </c:pt>
                <c:pt idx="1103">
                  <c:v>0.454101213723489</c:v>
                </c:pt>
                <c:pt idx="1104">
                  <c:v>0.456206826895101</c:v>
                </c:pt>
                <c:pt idx="1105">
                  <c:v>0.46065520620599</c:v>
                </c:pt>
                <c:pt idx="1106">
                  <c:v>0.463822722768698</c:v>
                </c:pt>
                <c:pt idx="1107">
                  <c:v>0.459506296097466</c:v>
                </c:pt>
                <c:pt idx="1108">
                  <c:v>0.472746469429813</c:v>
                </c:pt>
                <c:pt idx="1109">
                  <c:v>0.4936141896015</c:v>
                </c:pt>
                <c:pt idx="1110">
                  <c:v>0.491974284165421</c:v>
                </c:pt>
                <c:pt idx="1111">
                  <c:v>0.481612521140695</c:v>
                </c:pt>
                <c:pt idx="1112">
                  <c:v>0.481298786226338</c:v>
                </c:pt>
                <c:pt idx="1113">
                  <c:v>0.479217219002093</c:v>
                </c:pt>
                <c:pt idx="1114">
                  <c:v>0.482493054790023</c:v>
                </c:pt>
                <c:pt idx="1115">
                  <c:v>0.483228067142064</c:v>
                </c:pt>
                <c:pt idx="1116">
                  <c:v>0.472840418840475</c:v>
                </c:pt>
                <c:pt idx="1117">
                  <c:v>0.472781374757176</c:v>
                </c:pt>
                <c:pt idx="1118">
                  <c:v>0.474773134954827</c:v>
                </c:pt>
                <c:pt idx="1119">
                  <c:v>0.477078146552713</c:v>
                </c:pt>
                <c:pt idx="1120">
                  <c:v>0.488570173544794</c:v>
                </c:pt>
                <c:pt idx="1121">
                  <c:v>0.445386060669428</c:v>
                </c:pt>
                <c:pt idx="1122">
                  <c:v>0.445436864667921</c:v>
                </c:pt>
                <c:pt idx="1123">
                  <c:v>0.44638901293471</c:v>
                </c:pt>
                <c:pt idx="1124">
                  <c:v>0.445272249167877</c:v>
                </c:pt>
                <c:pt idx="1125">
                  <c:v>0.44429270095615</c:v>
                </c:pt>
                <c:pt idx="1126">
                  <c:v>0.439998216045037</c:v>
                </c:pt>
                <c:pt idx="1127">
                  <c:v>0.438683815507207</c:v>
                </c:pt>
                <c:pt idx="1128">
                  <c:v>0.461071541335488</c:v>
                </c:pt>
                <c:pt idx="1129">
                  <c:v>0.518555866083619</c:v>
                </c:pt>
                <c:pt idx="1130">
                  <c:v>0.51863957510594</c:v>
                </c:pt>
                <c:pt idx="1131">
                  <c:v>0.51863957510594</c:v>
                </c:pt>
                <c:pt idx="1132">
                  <c:v>0.518114520401596</c:v>
                </c:pt>
                <c:pt idx="1133">
                  <c:v>0.519040678135747</c:v>
                </c:pt>
                <c:pt idx="1134">
                  <c:v>0.48745359229107</c:v>
                </c:pt>
                <c:pt idx="1135">
                  <c:v>0.480786503244685</c:v>
                </c:pt>
                <c:pt idx="1136">
                  <c:v>0.505463964641395</c:v>
                </c:pt>
                <c:pt idx="1137">
                  <c:v>0.511392526539656</c:v>
                </c:pt>
                <c:pt idx="1138">
                  <c:v>0.481053776325823</c:v>
                </c:pt>
                <c:pt idx="1139">
                  <c:v>0.480951428419155</c:v>
                </c:pt>
                <c:pt idx="1140">
                  <c:v>0.480452704870078</c:v>
                </c:pt>
                <c:pt idx="1141">
                  <c:v>0.494300120136709</c:v>
                </c:pt>
                <c:pt idx="1142">
                  <c:v>0.495407332142887</c:v>
                </c:pt>
                <c:pt idx="1143">
                  <c:v>0.501950665829523</c:v>
                </c:pt>
                <c:pt idx="1144">
                  <c:v>0.507555346422423</c:v>
                </c:pt>
                <c:pt idx="1145">
                  <c:v>0.507698393632663</c:v>
                </c:pt>
                <c:pt idx="1146">
                  <c:v>0.507501637366678</c:v>
                </c:pt>
                <c:pt idx="1147">
                  <c:v>0.520525898012677</c:v>
                </c:pt>
                <c:pt idx="1148">
                  <c:v>0.524419125895493</c:v>
                </c:pt>
                <c:pt idx="1149">
                  <c:v>0.522269768593375</c:v>
                </c:pt>
                <c:pt idx="1150">
                  <c:v>0.521818537377481</c:v>
                </c:pt>
                <c:pt idx="1151">
                  <c:v>0.522666529925172</c:v>
                </c:pt>
                <c:pt idx="1152">
                  <c:v>0.527350653134832</c:v>
                </c:pt>
                <c:pt idx="1153">
                  <c:v>0.533138348572285</c:v>
                </c:pt>
                <c:pt idx="1154">
                  <c:v>0.533577579706899</c:v>
                </c:pt>
                <c:pt idx="1155">
                  <c:v>0.53200028460609</c:v>
                </c:pt>
                <c:pt idx="1156">
                  <c:v>0.527704214961844</c:v>
                </c:pt>
                <c:pt idx="1157">
                  <c:v>0.530834654080645</c:v>
                </c:pt>
                <c:pt idx="1158">
                  <c:v>0.53222492025242</c:v>
                </c:pt>
                <c:pt idx="1159">
                  <c:v>0.525739502567523</c:v>
                </c:pt>
                <c:pt idx="1160">
                  <c:v>0.501729399996223</c:v>
                </c:pt>
                <c:pt idx="1161">
                  <c:v>0.513050874886576</c:v>
                </c:pt>
                <c:pt idx="1162">
                  <c:v>0.517928480426481</c:v>
                </c:pt>
                <c:pt idx="1163">
                  <c:v>0.524284619113984</c:v>
                </c:pt>
                <c:pt idx="1164">
                  <c:v>0.521201286684204</c:v>
                </c:pt>
                <c:pt idx="1165">
                  <c:v>0.517512428074358</c:v>
                </c:pt>
                <c:pt idx="1166">
                  <c:v>0.520038280661153</c:v>
                </c:pt>
                <c:pt idx="1167">
                  <c:v>0.531744667132758</c:v>
                </c:pt>
                <c:pt idx="1168">
                  <c:v>0.559918223460153</c:v>
                </c:pt>
                <c:pt idx="1169">
                  <c:v>0.566242736093194</c:v>
                </c:pt>
                <c:pt idx="1170">
                  <c:v>0.564198293814598</c:v>
                </c:pt>
                <c:pt idx="1171">
                  <c:v>0.561421889230912</c:v>
                </c:pt>
                <c:pt idx="1172">
                  <c:v>0.56639194896389</c:v>
                </c:pt>
                <c:pt idx="1173">
                  <c:v>0.571437900201906</c:v>
                </c:pt>
                <c:pt idx="1174">
                  <c:v>0.579778215862513</c:v>
                </c:pt>
                <c:pt idx="1175">
                  <c:v>0.579778215862513</c:v>
                </c:pt>
                <c:pt idx="1176">
                  <c:v>0.592662461231989</c:v>
                </c:pt>
                <c:pt idx="1177">
                  <c:v>0.59437452425435</c:v>
                </c:pt>
                <c:pt idx="1178">
                  <c:v>0.616097628415409</c:v>
                </c:pt>
                <c:pt idx="1179">
                  <c:v>0.644376656070891</c:v>
                </c:pt>
                <c:pt idx="1180">
                  <c:v>0.598514932597826</c:v>
                </c:pt>
                <c:pt idx="1181">
                  <c:v>0.604427953107902</c:v>
                </c:pt>
                <c:pt idx="1182">
                  <c:v>0.604625318617194</c:v>
                </c:pt>
                <c:pt idx="1183">
                  <c:v>0.604165538751107</c:v>
                </c:pt>
                <c:pt idx="1184">
                  <c:v>0.604409333360581</c:v>
                </c:pt>
                <c:pt idx="1185">
                  <c:v>0.592063590633142</c:v>
                </c:pt>
                <c:pt idx="1186">
                  <c:v>0.592038597645472</c:v>
                </c:pt>
                <c:pt idx="1187">
                  <c:v>0.57756925880179</c:v>
                </c:pt>
                <c:pt idx="1188">
                  <c:v>0.572273117735806</c:v>
                </c:pt>
                <c:pt idx="1189">
                  <c:v>0.580659238541767</c:v>
                </c:pt>
                <c:pt idx="1190">
                  <c:v>0.58097889556048</c:v>
                </c:pt>
                <c:pt idx="1191">
                  <c:v>0.580774254114001</c:v>
                </c:pt>
                <c:pt idx="1192">
                  <c:v>0.567681058342441</c:v>
                </c:pt>
                <c:pt idx="1193">
                  <c:v>0.57736063379093</c:v>
                </c:pt>
                <c:pt idx="1194">
                  <c:v>0.571567888701951</c:v>
                </c:pt>
                <c:pt idx="1195">
                  <c:v>0.563780725567426</c:v>
                </c:pt>
                <c:pt idx="1196">
                  <c:v>0.563306299289791</c:v>
                </c:pt>
                <c:pt idx="1197">
                  <c:v>0.562542569945508</c:v>
                </c:pt>
                <c:pt idx="1198">
                  <c:v>0.552091861904507</c:v>
                </c:pt>
                <c:pt idx="1199">
                  <c:v>0.55972120536128</c:v>
                </c:pt>
                <c:pt idx="1200">
                  <c:v>0.559227836255644</c:v>
                </c:pt>
                <c:pt idx="1201">
                  <c:v>0.559869077670294</c:v>
                </c:pt>
                <c:pt idx="1202">
                  <c:v>0.561622705917155</c:v>
                </c:pt>
                <c:pt idx="1203">
                  <c:v>0.557466773969308</c:v>
                </c:pt>
                <c:pt idx="1204">
                  <c:v>0.551932114009798</c:v>
                </c:pt>
                <c:pt idx="1205">
                  <c:v>0.550984548389702</c:v>
                </c:pt>
                <c:pt idx="1206">
                  <c:v>0.555222884551046</c:v>
                </c:pt>
                <c:pt idx="1207">
                  <c:v>0.586583753195922</c:v>
                </c:pt>
                <c:pt idx="1208">
                  <c:v>0.599045816208176</c:v>
                </c:pt>
                <c:pt idx="1209">
                  <c:v>0.610856431898573</c:v>
                </c:pt>
                <c:pt idx="1210">
                  <c:v>0.607066320116938</c:v>
                </c:pt>
                <c:pt idx="1211">
                  <c:v>0.606550429552545</c:v>
                </c:pt>
                <c:pt idx="1212">
                  <c:v>0.611534550102603</c:v>
                </c:pt>
                <c:pt idx="1213">
                  <c:v>0.622236431393799</c:v>
                </c:pt>
                <c:pt idx="1214">
                  <c:v>0.624809206077162</c:v>
                </c:pt>
                <c:pt idx="1215">
                  <c:v>0.624228276580247</c:v>
                </c:pt>
                <c:pt idx="1216">
                  <c:v>0.623906916527724</c:v>
                </c:pt>
                <c:pt idx="1217">
                  <c:v>0.62186766054937</c:v>
                </c:pt>
                <c:pt idx="1218">
                  <c:v>0.628230092876514</c:v>
                </c:pt>
                <c:pt idx="1219">
                  <c:v>0.608943011804063</c:v>
                </c:pt>
                <c:pt idx="1220">
                  <c:v>0.600568021113641</c:v>
                </c:pt>
                <c:pt idx="1221">
                  <c:v>0.604390474232508</c:v>
                </c:pt>
                <c:pt idx="1222">
                  <c:v>0.602149867513539</c:v>
                </c:pt>
                <c:pt idx="1223">
                  <c:v>0.596248722328594</c:v>
                </c:pt>
                <c:pt idx="1224">
                  <c:v>0.600274160929488</c:v>
                </c:pt>
                <c:pt idx="1225">
                  <c:v>0.594420555594869</c:v>
                </c:pt>
                <c:pt idx="1226">
                  <c:v>0.594670342073554</c:v>
                </c:pt>
                <c:pt idx="1227">
                  <c:v>0.583803848411888</c:v>
                </c:pt>
                <c:pt idx="1228">
                  <c:v>0.588584322150364</c:v>
                </c:pt>
                <c:pt idx="1229">
                  <c:v>0.569095325797709</c:v>
                </c:pt>
                <c:pt idx="1230">
                  <c:v>0.51727890576898</c:v>
                </c:pt>
                <c:pt idx="1231">
                  <c:v>0.516550356575802</c:v>
                </c:pt>
                <c:pt idx="1232">
                  <c:v>0.509630846461352</c:v>
                </c:pt>
                <c:pt idx="1233">
                  <c:v>0.510651185413415</c:v>
                </c:pt>
                <c:pt idx="1234">
                  <c:v>0.513889341525821</c:v>
                </c:pt>
                <c:pt idx="1235">
                  <c:v>0.512777567371898</c:v>
                </c:pt>
                <c:pt idx="1236">
                  <c:v>0.512994018219899</c:v>
                </c:pt>
                <c:pt idx="1237">
                  <c:v>0.513778612580405</c:v>
                </c:pt>
                <c:pt idx="1238">
                  <c:v>0.530699559294</c:v>
                </c:pt>
                <c:pt idx="1239">
                  <c:v>0.558869174838108</c:v>
                </c:pt>
                <c:pt idx="1240">
                  <c:v>0.547999987683756</c:v>
                </c:pt>
                <c:pt idx="1241">
                  <c:v>0.547686208794635</c:v>
                </c:pt>
                <c:pt idx="1242">
                  <c:v>0.547943990372848</c:v>
                </c:pt>
                <c:pt idx="1243">
                  <c:v>0.553772179614725</c:v>
                </c:pt>
                <c:pt idx="1244">
                  <c:v>0.549420536787603</c:v>
                </c:pt>
                <c:pt idx="1245">
                  <c:v>0.549385267176868</c:v>
                </c:pt>
                <c:pt idx="1246">
                  <c:v>0.549349719372819</c:v>
                </c:pt>
                <c:pt idx="1247">
                  <c:v>0.550997004455177</c:v>
                </c:pt>
                <c:pt idx="1248">
                  <c:v>0.567758066986818</c:v>
                </c:pt>
                <c:pt idx="1249">
                  <c:v>0.56813799899292</c:v>
                </c:pt>
                <c:pt idx="1250">
                  <c:v>0.556761368890802</c:v>
                </c:pt>
                <c:pt idx="1251">
                  <c:v>0.556699630072485</c:v>
                </c:pt>
                <c:pt idx="1252">
                  <c:v>0.556781568378047</c:v>
                </c:pt>
                <c:pt idx="1253">
                  <c:v>0.555064890500018</c:v>
                </c:pt>
                <c:pt idx="1254">
                  <c:v>0.55754092245374</c:v>
                </c:pt>
                <c:pt idx="1255">
                  <c:v>0.562248618205436</c:v>
                </c:pt>
                <c:pt idx="1256">
                  <c:v>0.562875767225663</c:v>
                </c:pt>
                <c:pt idx="1257">
                  <c:v>0.558251218811536</c:v>
                </c:pt>
                <c:pt idx="1258">
                  <c:v>0.532880195125688</c:v>
                </c:pt>
                <c:pt idx="1259">
                  <c:v>0.513131333983876</c:v>
                </c:pt>
                <c:pt idx="1260">
                  <c:v>0.49537077825324</c:v>
                </c:pt>
                <c:pt idx="1261">
                  <c:v>0.495316787284696</c:v>
                </c:pt>
                <c:pt idx="1262">
                  <c:v>0.498352300736551</c:v>
                </c:pt>
                <c:pt idx="1263">
                  <c:v>0.482094215398836</c:v>
                </c:pt>
                <c:pt idx="1264">
                  <c:v>0.531944968355517</c:v>
                </c:pt>
                <c:pt idx="1265">
                  <c:v>0.522369907119361</c:v>
                </c:pt>
                <c:pt idx="1266">
                  <c:v>0.529055195481067</c:v>
                </c:pt>
                <c:pt idx="1267">
                  <c:v>0.530727062395119</c:v>
                </c:pt>
                <c:pt idx="1268">
                  <c:v>0.530681775032521</c:v>
                </c:pt>
                <c:pt idx="1269">
                  <c:v>0.514026996092408</c:v>
                </c:pt>
                <c:pt idx="1270">
                  <c:v>0.508982936453407</c:v>
                </c:pt>
                <c:pt idx="1271">
                  <c:v>0.513635308984821</c:v>
                </c:pt>
                <c:pt idx="1272">
                  <c:v>0.531656426395583</c:v>
                </c:pt>
                <c:pt idx="1273">
                  <c:v>0.523990317155677</c:v>
                </c:pt>
                <c:pt idx="1274">
                  <c:v>0.529231718605614</c:v>
                </c:pt>
                <c:pt idx="1275">
                  <c:v>0.516252492521117</c:v>
                </c:pt>
                <c:pt idx="1276">
                  <c:v>0.516505362762457</c:v>
                </c:pt>
                <c:pt idx="1277">
                  <c:v>0.516267112881645</c:v>
                </c:pt>
                <c:pt idx="1278">
                  <c:v>0.516143756460546</c:v>
                </c:pt>
                <c:pt idx="1279">
                  <c:v>0.506068164767894</c:v>
                </c:pt>
                <c:pt idx="1280">
                  <c:v>0.515463487042182</c:v>
                </c:pt>
                <c:pt idx="1281">
                  <c:v>0.515134227349879</c:v>
                </c:pt>
                <c:pt idx="1282">
                  <c:v>0.523366131898472</c:v>
                </c:pt>
                <c:pt idx="1283">
                  <c:v>0.57167998331608</c:v>
                </c:pt>
                <c:pt idx="1284">
                  <c:v>0.629134163199211</c:v>
                </c:pt>
                <c:pt idx="1285">
                  <c:v>0.626696838686713</c:v>
                </c:pt>
                <c:pt idx="1286">
                  <c:v>0.631055255972208</c:v>
                </c:pt>
                <c:pt idx="1287">
                  <c:v>0.630765918848205</c:v>
                </c:pt>
                <c:pt idx="1288">
                  <c:v>0.631031584597415</c:v>
                </c:pt>
                <c:pt idx="1289">
                  <c:v>0.613303319952431</c:v>
                </c:pt>
                <c:pt idx="1290">
                  <c:v>0.587677598837032</c:v>
                </c:pt>
                <c:pt idx="1291">
                  <c:v>0.587936688857486</c:v>
                </c:pt>
                <c:pt idx="1292">
                  <c:v>0.589253070181605</c:v>
                </c:pt>
                <c:pt idx="1293">
                  <c:v>0.594790953809113</c:v>
                </c:pt>
                <c:pt idx="1294">
                  <c:v>0.593626215443453</c:v>
                </c:pt>
                <c:pt idx="1295">
                  <c:v>0.586526858886753</c:v>
                </c:pt>
                <c:pt idx="1296">
                  <c:v>0.659238511680094</c:v>
                </c:pt>
                <c:pt idx="1297">
                  <c:v>0.659456949453938</c:v>
                </c:pt>
                <c:pt idx="1298">
                  <c:v>0.658798181517193</c:v>
                </c:pt>
                <c:pt idx="1299">
                  <c:v>0.648347787851963</c:v>
                </c:pt>
                <c:pt idx="1300">
                  <c:v>0.647191476003932</c:v>
                </c:pt>
                <c:pt idx="1301">
                  <c:v>0.662429813365703</c:v>
                </c:pt>
                <c:pt idx="1302">
                  <c:v>0.703994069813126</c:v>
                </c:pt>
                <c:pt idx="1303">
                  <c:v>0.910816082795628</c:v>
                </c:pt>
                <c:pt idx="1304">
                  <c:v>1.219516494786327</c:v>
                </c:pt>
                <c:pt idx="1305">
                  <c:v>1.2182086733883</c:v>
                </c:pt>
                <c:pt idx="1306">
                  <c:v>1.219440438425423</c:v>
                </c:pt>
                <c:pt idx="1307">
                  <c:v>1.219940469477502</c:v>
                </c:pt>
                <c:pt idx="1308">
                  <c:v>1.221516670268916</c:v>
                </c:pt>
                <c:pt idx="1309">
                  <c:v>1.224380313698744</c:v>
                </c:pt>
                <c:pt idx="1310">
                  <c:v>1.224251374472084</c:v>
                </c:pt>
                <c:pt idx="1311">
                  <c:v>1.224190040357189</c:v>
                </c:pt>
                <c:pt idx="1312">
                  <c:v>1.2241749287263</c:v>
                </c:pt>
                <c:pt idx="1313">
                  <c:v>1.222648798218963</c:v>
                </c:pt>
                <c:pt idx="1314">
                  <c:v>1.222342112407471</c:v>
                </c:pt>
                <c:pt idx="1315">
                  <c:v>1.19376033752018</c:v>
                </c:pt>
                <c:pt idx="1316">
                  <c:v>1.193726795791245</c:v>
                </c:pt>
                <c:pt idx="1317">
                  <c:v>1.210781476415756</c:v>
                </c:pt>
                <c:pt idx="1318">
                  <c:v>1.210289036565371</c:v>
                </c:pt>
                <c:pt idx="1319">
                  <c:v>1.234470766576242</c:v>
                </c:pt>
                <c:pt idx="1320">
                  <c:v>1.23430133258568</c:v>
                </c:pt>
                <c:pt idx="1321">
                  <c:v>1.234052425248973</c:v>
                </c:pt>
                <c:pt idx="1322">
                  <c:v>1.23302462392055</c:v>
                </c:pt>
                <c:pt idx="1323">
                  <c:v>1.230741644045542</c:v>
                </c:pt>
                <c:pt idx="1324">
                  <c:v>1.237807524728765</c:v>
                </c:pt>
                <c:pt idx="1325">
                  <c:v>1.241408248662779</c:v>
                </c:pt>
                <c:pt idx="1326">
                  <c:v>1.246236782508347</c:v>
                </c:pt>
                <c:pt idx="1327">
                  <c:v>1.246126245076914</c:v>
                </c:pt>
                <c:pt idx="1328">
                  <c:v>1.246125897901734</c:v>
                </c:pt>
                <c:pt idx="1329">
                  <c:v>1.249256286339053</c:v>
                </c:pt>
                <c:pt idx="1330">
                  <c:v>1.248930913945065</c:v>
                </c:pt>
                <c:pt idx="1331">
                  <c:v>1.243619090691677</c:v>
                </c:pt>
                <c:pt idx="1332">
                  <c:v>1.244441470946822</c:v>
                </c:pt>
                <c:pt idx="1333">
                  <c:v>1.240943249587969</c:v>
                </c:pt>
                <c:pt idx="1334">
                  <c:v>1.218760056808454</c:v>
                </c:pt>
                <c:pt idx="1335">
                  <c:v>1.190521835506136</c:v>
                </c:pt>
                <c:pt idx="1336">
                  <c:v>1.195258054068395</c:v>
                </c:pt>
                <c:pt idx="1337">
                  <c:v>1.19513875653316</c:v>
                </c:pt>
                <c:pt idx="1338">
                  <c:v>1.197180303852051</c:v>
                </c:pt>
                <c:pt idx="1339">
                  <c:v>1.19644145134986</c:v>
                </c:pt>
                <c:pt idx="1340">
                  <c:v>1.195182929207281</c:v>
                </c:pt>
                <c:pt idx="1341">
                  <c:v>1.195126154523928</c:v>
                </c:pt>
                <c:pt idx="1342">
                  <c:v>1.19543626822051</c:v>
                </c:pt>
                <c:pt idx="1343">
                  <c:v>1.194677848720197</c:v>
                </c:pt>
                <c:pt idx="1344">
                  <c:v>1.192196025210411</c:v>
                </c:pt>
                <c:pt idx="1345">
                  <c:v>1.190618338146964</c:v>
                </c:pt>
                <c:pt idx="1346">
                  <c:v>1.191317030666614</c:v>
                </c:pt>
                <c:pt idx="1347">
                  <c:v>1.178406759074986</c:v>
                </c:pt>
                <c:pt idx="1348">
                  <c:v>1.178837422601965</c:v>
                </c:pt>
                <c:pt idx="1349">
                  <c:v>1.179134863167534</c:v>
                </c:pt>
                <c:pt idx="1350">
                  <c:v>1.178585770676218</c:v>
                </c:pt>
                <c:pt idx="1351">
                  <c:v>1.178534916126372</c:v>
                </c:pt>
                <c:pt idx="1352">
                  <c:v>1.167426649756892</c:v>
                </c:pt>
                <c:pt idx="1353">
                  <c:v>1.146747066027813</c:v>
                </c:pt>
                <c:pt idx="1354">
                  <c:v>0.975730416650071</c:v>
                </c:pt>
                <c:pt idx="1355">
                  <c:v>0.570933624981595</c:v>
                </c:pt>
                <c:pt idx="1356">
                  <c:v>0.570886883077898</c:v>
                </c:pt>
                <c:pt idx="1357">
                  <c:v>0.564379761453912</c:v>
                </c:pt>
                <c:pt idx="1358">
                  <c:v>0.5646574587009</c:v>
                </c:pt>
                <c:pt idx="1359">
                  <c:v>0.56098591681375</c:v>
                </c:pt>
                <c:pt idx="1360">
                  <c:v>0.546845724884628</c:v>
                </c:pt>
                <c:pt idx="1361">
                  <c:v>0.556436822161145</c:v>
                </c:pt>
                <c:pt idx="1362">
                  <c:v>0.560399295483547</c:v>
                </c:pt>
                <c:pt idx="1363">
                  <c:v>0.561992964935552</c:v>
                </c:pt>
                <c:pt idx="1364">
                  <c:v>0.56212209599652</c:v>
                </c:pt>
                <c:pt idx="1365">
                  <c:v>0.562282749101527</c:v>
                </c:pt>
                <c:pt idx="1366">
                  <c:v>0.562238359403254</c:v>
                </c:pt>
                <c:pt idx="1367">
                  <c:v>0.562216306428705</c:v>
                </c:pt>
                <c:pt idx="1368">
                  <c:v>0.516132662985595</c:v>
                </c:pt>
                <c:pt idx="1369">
                  <c:v>0.514743589454713</c:v>
                </c:pt>
                <c:pt idx="1370">
                  <c:v>0.455646225894329</c:v>
                </c:pt>
                <c:pt idx="1371">
                  <c:v>0.453038770100111</c:v>
                </c:pt>
                <c:pt idx="1372">
                  <c:v>0.450467913431791</c:v>
                </c:pt>
                <c:pt idx="1373">
                  <c:v>0.447688917620233</c:v>
                </c:pt>
                <c:pt idx="1374">
                  <c:v>0.42236464285408</c:v>
                </c:pt>
                <c:pt idx="1375">
                  <c:v>0.403605204002827</c:v>
                </c:pt>
                <c:pt idx="1376">
                  <c:v>0.385668757751101</c:v>
                </c:pt>
                <c:pt idx="1377">
                  <c:v>0.371380930688506</c:v>
                </c:pt>
                <c:pt idx="1378">
                  <c:v>0.375574537239542</c:v>
                </c:pt>
                <c:pt idx="1379">
                  <c:v>0.375574537239542</c:v>
                </c:pt>
                <c:pt idx="1380">
                  <c:v>0.365118369081781</c:v>
                </c:pt>
                <c:pt idx="1381">
                  <c:v>0.365996687901474</c:v>
                </c:pt>
                <c:pt idx="1382">
                  <c:v>0.36782153183906</c:v>
                </c:pt>
                <c:pt idx="1383">
                  <c:v>0.364957579779024</c:v>
                </c:pt>
                <c:pt idx="1384">
                  <c:v>0.36463670697932</c:v>
                </c:pt>
                <c:pt idx="1385">
                  <c:v>0.364605111479339</c:v>
                </c:pt>
                <c:pt idx="1386">
                  <c:v>0.364107731873331</c:v>
                </c:pt>
                <c:pt idx="1387">
                  <c:v>0.347470852805215</c:v>
                </c:pt>
                <c:pt idx="1388">
                  <c:v>0.350643128492365</c:v>
                </c:pt>
                <c:pt idx="1389">
                  <c:v>0.355010172741837</c:v>
                </c:pt>
                <c:pt idx="1390">
                  <c:v>0.354924562398606</c:v>
                </c:pt>
                <c:pt idx="1391">
                  <c:v>0.35571692366412</c:v>
                </c:pt>
                <c:pt idx="1392">
                  <c:v>0.356347411537915</c:v>
                </c:pt>
                <c:pt idx="1393">
                  <c:v>0.358870863503736</c:v>
                </c:pt>
                <c:pt idx="1394">
                  <c:v>0.362266516751572</c:v>
                </c:pt>
                <c:pt idx="1395">
                  <c:v>0.362092987646885</c:v>
                </c:pt>
                <c:pt idx="1396">
                  <c:v>0.360911061123784</c:v>
                </c:pt>
                <c:pt idx="1397">
                  <c:v>0.360141570029964</c:v>
                </c:pt>
                <c:pt idx="1398">
                  <c:v>0.250719197991741</c:v>
                </c:pt>
                <c:pt idx="1399">
                  <c:v>0.248519195930622</c:v>
                </c:pt>
                <c:pt idx="1400">
                  <c:v>0.242720527306583</c:v>
                </c:pt>
                <c:pt idx="1401">
                  <c:v>0.239604282493171</c:v>
                </c:pt>
                <c:pt idx="1402">
                  <c:v>0.240355519991763</c:v>
                </c:pt>
                <c:pt idx="1403">
                  <c:v>0.241834916835568</c:v>
                </c:pt>
                <c:pt idx="1404">
                  <c:v>0.254514384291662</c:v>
                </c:pt>
                <c:pt idx="1405">
                  <c:v>0.25368612113328</c:v>
                </c:pt>
                <c:pt idx="1406">
                  <c:v>0.253769889315082</c:v>
                </c:pt>
                <c:pt idx="1407">
                  <c:v>0.266555373993166</c:v>
                </c:pt>
                <c:pt idx="1408">
                  <c:v>0.273809670862239</c:v>
                </c:pt>
                <c:pt idx="1409">
                  <c:v>0.276462451272739</c:v>
                </c:pt>
                <c:pt idx="1410">
                  <c:v>0.276440165138067</c:v>
                </c:pt>
                <c:pt idx="1411">
                  <c:v>0.276517394999391</c:v>
                </c:pt>
                <c:pt idx="1412">
                  <c:v>0.254939698240598</c:v>
                </c:pt>
                <c:pt idx="1413">
                  <c:v>0.267404202831059</c:v>
                </c:pt>
                <c:pt idx="1414">
                  <c:v>0.26528265252415</c:v>
                </c:pt>
                <c:pt idx="1415">
                  <c:v>0.264857665898137</c:v>
                </c:pt>
                <c:pt idx="1416">
                  <c:v>0.263942939648909</c:v>
                </c:pt>
                <c:pt idx="1417">
                  <c:v>0.263704515866543</c:v>
                </c:pt>
                <c:pt idx="1418">
                  <c:v>0.27190301174428</c:v>
                </c:pt>
                <c:pt idx="1419">
                  <c:v>0.27135368713478</c:v>
                </c:pt>
                <c:pt idx="1420">
                  <c:v>0.271430966846522</c:v>
                </c:pt>
                <c:pt idx="1421">
                  <c:v>0.272289187976362</c:v>
                </c:pt>
                <c:pt idx="1422">
                  <c:v>0.273681386108639</c:v>
                </c:pt>
                <c:pt idx="1423">
                  <c:v>0.278710603284101</c:v>
                </c:pt>
                <c:pt idx="1424">
                  <c:v>0.279502122663825</c:v>
                </c:pt>
                <c:pt idx="1425">
                  <c:v>0.278982554434497</c:v>
                </c:pt>
                <c:pt idx="1426">
                  <c:v>0.279554123948071</c:v>
                </c:pt>
                <c:pt idx="1427">
                  <c:v>0.281898098832721</c:v>
                </c:pt>
                <c:pt idx="1428">
                  <c:v>0.303920428476119</c:v>
                </c:pt>
                <c:pt idx="1429">
                  <c:v>0.312541801507049</c:v>
                </c:pt>
                <c:pt idx="1430">
                  <c:v>0.31836891989135</c:v>
                </c:pt>
                <c:pt idx="1431">
                  <c:v>0.323073750651681</c:v>
                </c:pt>
                <c:pt idx="1432">
                  <c:v>0.325992715724861</c:v>
                </c:pt>
                <c:pt idx="1433">
                  <c:v>0.32425877314254</c:v>
                </c:pt>
                <c:pt idx="1434">
                  <c:v>0.32448218132228</c:v>
                </c:pt>
                <c:pt idx="1435">
                  <c:v>0.325373995989255</c:v>
                </c:pt>
                <c:pt idx="1436">
                  <c:v>0.32530953400677</c:v>
                </c:pt>
                <c:pt idx="1437">
                  <c:v>0.323909092764336</c:v>
                </c:pt>
                <c:pt idx="1438">
                  <c:v>0.342979789230576</c:v>
                </c:pt>
                <c:pt idx="1439">
                  <c:v>0.342733910659953</c:v>
                </c:pt>
                <c:pt idx="1440">
                  <c:v>0.328139615426591</c:v>
                </c:pt>
                <c:pt idx="1441">
                  <c:v>0.328702127962976</c:v>
                </c:pt>
                <c:pt idx="1442">
                  <c:v>0.328577498055048</c:v>
                </c:pt>
                <c:pt idx="1443">
                  <c:v>0.327845916262382</c:v>
                </c:pt>
                <c:pt idx="1444">
                  <c:v>0.328247302501145</c:v>
                </c:pt>
                <c:pt idx="1445">
                  <c:v>0.325033875898803</c:v>
                </c:pt>
                <c:pt idx="1446">
                  <c:v>0.324652016022003</c:v>
                </c:pt>
                <c:pt idx="1447">
                  <c:v>0.325223847319176</c:v>
                </c:pt>
                <c:pt idx="1448">
                  <c:v>0.324361596061826</c:v>
                </c:pt>
                <c:pt idx="1449">
                  <c:v>0.323482525968053</c:v>
                </c:pt>
                <c:pt idx="1450">
                  <c:v>0.323355215633787</c:v>
                </c:pt>
                <c:pt idx="1451">
                  <c:v>0.32627100383017</c:v>
                </c:pt>
                <c:pt idx="1452">
                  <c:v>0.327723927109708</c:v>
                </c:pt>
                <c:pt idx="1453">
                  <c:v>0.326524537590756</c:v>
                </c:pt>
                <c:pt idx="1454">
                  <c:v>0.325151851632079</c:v>
                </c:pt>
                <c:pt idx="1455">
                  <c:v>0.313305594984703</c:v>
                </c:pt>
                <c:pt idx="1456">
                  <c:v>0.313306938949156</c:v>
                </c:pt>
                <c:pt idx="1457">
                  <c:v>0.314468110765532</c:v>
                </c:pt>
                <c:pt idx="1458">
                  <c:v>0.304697179936709</c:v>
                </c:pt>
                <c:pt idx="1459">
                  <c:v>0.297026970583142</c:v>
                </c:pt>
                <c:pt idx="1460">
                  <c:v>0.291147158449511</c:v>
                </c:pt>
                <c:pt idx="1461">
                  <c:v>0.291161496169715</c:v>
                </c:pt>
                <c:pt idx="1462">
                  <c:v>0.290945855576799</c:v>
                </c:pt>
                <c:pt idx="1463">
                  <c:v>0.290290579341179</c:v>
                </c:pt>
                <c:pt idx="1464">
                  <c:v>0.272702595015592</c:v>
                </c:pt>
                <c:pt idx="1465">
                  <c:v>0.269718678191443</c:v>
                </c:pt>
                <c:pt idx="1466">
                  <c:v>0.269781568568812</c:v>
                </c:pt>
                <c:pt idx="1467">
                  <c:v>0.269842870508766</c:v>
                </c:pt>
                <c:pt idx="1468">
                  <c:v>0.26973992404459</c:v>
                </c:pt>
                <c:pt idx="1469">
                  <c:v>0.261979799481735</c:v>
                </c:pt>
                <c:pt idx="1470">
                  <c:v>0.261764017546441</c:v>
                </c:pt>
                <c:pt idx="1471">
                  <c:v>0.26069195426162</c:v>
                </c:pt>
                <c:pt idx="1472">
                  <c:v>0.259736335036853</c:v>
                </c:pt>
                <c:pt idx="1473">
                  <c:v>0.272739719628347</c:v>
                </c:pt>
                <c:pt idx="1474">
                  <c:v>0.270451621724296</c:v>
                </c:pt>
                <c:pt idx="1475">
                  <c:v>0.269438033205954</c:v>
                </c:pt>
                <c:pt idx="1476">
                  <c:v>0.271741442736432</c:v>
                </c:pt>
                <c:pt idx="1477">
                  <c:v>0.272209803533761</c:v>
                </c:pt>
                <c:pt idx="1478">
                  <c:v>0.270724328149144</c:v>
                </c:pt>
                <c:pt idx="1479">
                  <c:v>0.250022766982893</c:v>
                </c:pt>
                <c:pt idx="1480">
                  <c:v>0.236658296624356</c:v>
                </c:pt>
                <c:pt idx="1481">
                  <c:v>0.227765612439531</c:v>
                </c:pt>
                <c:pt idx="1482">
                  <c:v>0.222404590043505</c:v>
                </c:pt>
                <c:pt idx="1483">
                  <c:v>0.218077894036757</c:v>
                </c:pt>
                <c:pt idx="1484">
                  <c:v>0.21771764338897</c:v>
                </c:pt>
                <c:pt idx="1485">
                  <c:v>0.216239019883584</c:v>
                </c:pt>
                <c:pt idx="1486">
                  <c:v>0.215077792178468</c:v>
                </c:pt>
                <c:pt idx="1487">
                  <c:v>0.216574483275403</c:v>
                </c:pt>
                <c:pt idx="1488">
                  <c:v>0.220188661084411</c:v>
                </c:pt>
                <c:pt idx="1489">
                  <c:v>0.182662267297251</c:v>
                </c:pt>
                <c:pt idx="1490">
                  <c:v>0.170411843745975</c:v>
                </c:pt>
                <c:pt idx="1491">
                  <c:v>0.176477843448529</c:v>
                </c:pt>
                <c:pt idx="1492">
                  <c:v>0.181565993465226</c:v>
                </c:pt>
                <c:pt idx="1493">
                  <c:v>0.190472594935134</c:v>
                </c:pt>
                <c:pt idx="1494">
                  <c:v>0.189906404313902</c:v>
                </c:pt>
                <c:pt idx="1495">
                  <c:v>0.183192793328809</c:v>
                </c:pt>
                <c:pt idx="1496">
                  <c:v>0.187223974712166</c:v>
                </c:pt>
                <c:pt idx="1497">
                  <c:v>0.187493705582026</c:v>
                </c:pt>
                <c:pt idx="1498">
                  <c:v>0.204013125868247</c:v>
                </c:pt>
                <c:pt idx="1499">
                  <c:v>0.229713657664053</c:v>
                </c:pt>
                <c:pt idx="1500">
                  <c:v>0.228360875718477</c:v>
                </c:pt>
                <c:pt idx="1501">
                  <c:v>0.228788305672043</c:v>
                </c:pt>
                <c:pt idx="1502">
                  <c:v>0.224551378924789</c:v>
                </c:pt>
                <c:pt idx="1503">
                  <c:v>0.224713015859535</c:v>
                </c:pt>
                <c:pt idx="1504">
                  <c:v>0.226667634471618</c:v>
                </c:pt>
                <c:pt idx="1505">
                  <c:v>0.226641274011825</c:v>
                </c:pt>
                <c:pt idx="1506">
                  <c:v>0.227345399249083</c:v>
                </c:pt>
                <c:pt idx="1507">
                  <c:v>0.227347565333836</c:v>
                </c:pt>
                <c:pt idx="1508">
                  <c:v>0.227594740869082</c:v>
                </c:pt>
                <c:pt idx="1509">
                  <c:v>0.23059428234839</c:v>
                </c:pt>
                <c:pt idx="1510">
                  <c:v>0.23048065779815</c:v>
                </c:pt>
                <c:pt idx="1511">
                  <c:v>0.232506638898355</c:v>
                </c:pt>
                <c:pt idx="1512">
                  <c:v>0.232509177939781</c:v>
                </c:pt>
                <c:pt idx="1513">
                  <c:v>0.238658152948052</c:v>
                </c:pt>
                <c:pt idx="1514">
                  <c:v>0.246777371497908</c:v>
                </c:pt>
                <c:pt idx="1515">
                  <c:v>0.247682344162313</c:v>
                </c:pt>
                <c:pt idx="1516">
                  <c:v>0.247737777063375</c:v>
                </c:pt>
                <c:pt idx="1517">
                  <c:v>0.247858659013394</c:v>
                </c:pt>
                <c:pt idx="1518">
                  <c:v>0.24793824213558</c:v>
                </c:pt>
                <c:pt idx="1519">
                  <c:v>0.259110426927523</c:v>
                </c:pt>
                <c:pt idx="1520">
                  <c:v>0.262003738542731</c:v>
                </c:pt>
                <c:pt idx="1521">
                  <c:v>0.262948005571739</c:v>
                </c:pt>
                <c:pt idx="1522">
                  <c:v>0.283758334598696</c:v>
                </c:pt>
                <c:pt idx="1523">
                  <c:v>0.304187516022235</c:v>
                </c:pt>
                <c:pt idx="1524">
                  <c:v>0.339912967824218</c:v>
                </c:pt>
                <c:pt idx="1525">
                  <c:v>0.339410418899056</c:v>
                </c:pt>
                <c:pt idx="1526">
                  <c:v>0.339369169472806</c:v>
                </c:pt>
                <c:pt idx="1527">
                  <c:v>0.337538436586528</c:v>
                </c:pt>
                <c:pt idx="1528">
                  <c:v>0.3369411096497</c:v>
                </c:pt>
                <c:pt idx="1529">
                  <c:v>0.336979105097967</c:v>
                </c:pt>
                <c:pt idx="1530">
                  <c:v>0.331817563442317</c:v>
                </c:pt>
                <c:pt idx="1531">
                  <c:v>0.332420077119793</c:v>
                </c:pt>
                <c:pt idx="1532">
                  <c:v>0.331859816837131</c:v>
                </c:pt>
                <c:pt idx="1533">
                  <c:v>0.3335781614389</c:v>
                </c:pt>
                <c:pt idx="1534">
                  <c:v>0.333579344223448</c:v>
                </c:pt>
                <c:pt idx="1535">
                  <c:v>0.333527604238723</c:v>
                </c:pt>
                <c:pt idx="1536">
                  <c:v>0.375936402880843</c:v>
                </c:pt>
                <c:pt idx="1537">
                  <c:v>0.375547036061379</c:v>
                </c:pt>
                <c:pt idx="1538">
                  <c:v>0.374568820104682</c:v>
                </c:pt>
                <c:pt idx="1539">
                  <c:v>0.373051256233102</c:v>
                </c:pt>
                <c:pt idx="1540">
                  <c:v>0.395986455819908</c:v>
                </c:pt>
                <c:pt idx="1541">
                  <c:v>0.398861713714623</c:v>
                </c:pt>
                <c:pt idx="1542">
                  <c:v>0.398136403667717</c:v>
                </c:pt>
                <c:pt idx="1543">
                  <c:v>0.395154997099475</c:v>
                </c:pt>
                <c:pt idx="1544">
                  <c:v>0.391370936412169</c:v>
                </c:pt>
                <c:pt idx="1545">
                  <c:v>0.391370936412169</c:v>
                </c:pt>
                <c:pt idx="1546">
                  <c:v>0.391625241420768</c:v>
                </c:pt>
                <c:pt idx="1547">
                  <c:v>0.390084104929818</c:v>
                </c:pt>
                <c:pt idx="1548">
                  <c:v>0.393861724528844</c:v>
                </c:pt>
                <c:pt idx="1549">
                  <c:v>0.384521597323777</c:v>
                </c:pt>
                <c:pt idx="1550">
                  <c:v>0.374448566947532</c:v>
                </c:pt>
                <c:pt idx="1551">
                  <c:v>0.375217716251846</c:v>
                </c:pt>
                <c:pt idx="1552">
                  <c:v>0.375328279941437</c:v>
                </c:pt>
                <c:pt idx="1553">
                  <c:v>0.376227258767473</c:v>
                </c:pt>
                <c:pt idx="1554">
                  <c:v>0.383602263398087</c:v>
                </c:pt>
                <c:pt idx="1555">
                  <c:v>0.38272729317662</c:v>
                </c:pt>
                <c:pt idx="1556">
                  <c:v>0.383824706199212</c:v>
                </c:pt>
                <c:pt idx="1557">
                  <c:v>0.386761120128758</c:v>
                </c:pt>
                <c:pt idx="1558">
                  <c:v>0.393554921242132</c:v>
                </c:pt>
                <c:pt idx="1559">
                  <c:v>0.392756759661887</c:v>
                </c:pt>
                <c:pt idx="1560">
                  <c:v>0.390670309945215</c:v>
                </c:pt>
                <c:pt idx="1561">
                  <c:v>0.390752402644344</c:v>
                </c:pt>
                <c:pt idx="1562">
                  <c:v>0.434521581567599</c:v>
                </c:pt>
                <c:pt idx="1563">
                  <c:v>0.439230184251969</c:v>
                </c:pt>
                <c:pt idx="1564">
                  <c:v>0.475703352940064</c:v>
                </c:pt>
                <c:pt idx="1565">
                  <c:v>0.470780083445999</c:v>
                </c:pt>
                <c:pt idx="1566">
                  <c:v>0.472049999493171</c:v>
                </c:pt>
                <c:pt idx="1567">
                  <c:v>0.484029423097674</c:v>
                </c:pt>
                <c:pt idx="1568">
                  <c:v>0.485018547077124</c:v>
                </c:pt>
                <c:pt idx="1569">
                  <c:v>0.485158184803553</c:v>
                </c:pt>
                <c:pt idx="1570">
                  <c:v>0.479328723169695</c:v>
                </c:pt>
                <c:pt idx="1571">
                  <c:v>0.478294399966286</c:v>
                </c:pt>
                <c:pt idx="1572">
                  <c:v>0.47969317398492</c:v>
                </c:pt>
                <c:pt idx="1573">
                  <c:v>0.469411043907577</c:v>
                </c:pt>
                <c:pt idx="1574">
                  <c:v>0.455783166619139</c:v>
                </c:pt>
                <c:pt idx="1575">
                  <c:v>0.420986586227458</c:v>
                </c:pt>
                <c:pt idx="1576">
                  <c:v>0.419873672445786</c:v>
                </c:pt>
                <c:pt idx="1577">
                  <c:v>0.424274773558215</c:v>
                </c:pt>
                <c:pt idx="1578">
                  <c:v>0.425171520519315</c:v>
                </c:pt>
                <c:pt idx="1579">
                  <c:v>0.426648851390404</c:v>
                </c:pt>
                <c:pt idx="1580">
                  <c:v>0.433414343894407</c:v>
                </c:pt>
                <c:pt idx="1581">
                  <c:v>0.433427181217974</c:v>
                </c:pt>
                <c:pt idx="1582">
                  <c:v>0.433361488784519</c:v>
                </c:pt>
                <c:pt idx="1583">
                  <c:v>0.433526019185203</c:v>
                </c:pt>
                <c:pt idx="1584">
                  <c:v>0.432875151641867</c:v>
                </c:pt>
                <c:pt idx="1585">
                  <c:v>0.432915647288311</c:v>
                </c:pt>
                <c:pt idx="1586">
                  <c:v>0.432803270458568</c:v>
                </c:pt>
                <c:pt idx="1587">
                  <c:v>0.395118718833235</c:v>
                </c:pt>
                <c:pt idx="1588">
                  <c:v>0.395763234452054</c:v>
                </c:pt>
                <c:pt idx="1589">
                  <c:v>0.397977285015732</c:v>
                </c:pt>
                <c:pt idx="1590">
                  <c:v>0.398488621222173</c:v>
                </c:pt>
                <c:pt idx="1591">
                  <c:v>0.378886331167823</c:v>
                </c:pt>
                <c:pt idx="1592">
                  <c:v>0.375416547281881</c:v>
                </c:pt>
                <c:pt idx="1593">
                  <c:v>0.374114897082628</c:v>
                </c:pt>
                <c:pt idx="1594">
                  <c:v>0.373752367274577</c:v>
                </c:pt>
                <c:pt idx="1595">
                  <c:v>0.373692688653846</c:v>
                </c:pt>
                <c:pt idx="1596">
                  <c:v>0.374226705555573</c:v>
                </c:pt>
                <c:pt idx="1597">
                  <c:v>0.374920428209198</c:v>
                </c:pt>
                <c:pt idx="1598">
                  <c:v>0.37720469305208</c:v>
                </c:pt>
                <c:pt idx="1599">
                  <c:v>0.374251856569036</c:v>
                </c:pt>
                <c:pt idx="1600">
                  <c:v>0.372425028057244</c:v>
                </c:pt>
                <c:pt idx="1601">
                  <c:v>0.373009768499998</c:v>
                </c:pt>
                <c:pt idx="1602">
                  <c:v>0.373181967129153</c:v>
                </c:pt>
                <c:pt idx="1603">
                  <c:v>0.381163048334671</c:v>
                </c:pt>
                <c:pt idx="1604">
                  <c:v>0.37976136291659</c:v>
                </c:pt>
                <c:pt idx="1605">
                  <c:v>0.37413620016672</c:v>
                </c:pt>
                <c:pt idx="1606">
                  <c:v>0.375468140372186</c:v>
                </c:pt>
                <c:pt idx="1607">
                  <c:v>0.376001797831681</c:v>
                </c:pt>
                <c:pt idx="1608">
                  <c:v>0.373535316866979</c:v>
                </c:pt>
                <c:pt idx="1609">
                  <c:v>0.366020615384697</c:v>
                </c:pt>
                <c:pt idx="1610">
                  <c:v>0.366331867006066</c:v>
                </c:pt>
                <c:pt idx="1611">
                  <c:v>0.367463420026964</c:v>
                </c:pt>
                <c:pt idx="1612">
                  <c:v>0.371191038486508</c:v>
                </c:pt>
                <c:pt idx="1613">
                  <c:v>0.312919431968944</c:v>
                </c:pt>
                <c:pt idx="1614">
                  <c:v>0.302368026243736</c:v>
                </c:pt>
                <c:pt idx="1615">
                  <c:v>0.246839818971089</c:v>
                </c:pt>
                <c:pt idx="1616">
                  <c:v>0.247381233523265</c:v>
                </c:pt>
                <c:pt idx="1617">
                  <c:v>0.245734370946492</c:v>
                </c:pt>
                <c:pt idx="1618">
                  <c:v>0.22528197040229</c:v>
                </c:pt>
                <c:pt idx="1619">
                  <c:v>0.224649471550691</c:v>
                </c:pt>
                <c:pt idx="1620">
                  <c:v>0.224631986126006</c:v>
                </c:pt>
                <c:pt idx="1621">
                  <c:v>0.224637936333747</c:v>
                </c:pt>
                <c:pt idx="1622">
                  <c:v>0.222724650023419</c:v>
                </c:pt>
                <c:pt idx="1623">
                  <c:v>0.220112700862634</c:v>
                </c:pt>
                <c:pt idx="1624">
                  <c:v>0.218808935488251</c:v>
                </c:pt>
                <c:pt idx="1625">
                  <c:v>0.21822623523545</c:v>
                </c:pt>
                <c:pt idx="1626">
                  <c:v>0.218610799376873</c:v>
                </c:pt>
                <c:pt idx="1627">
                  <c:v>0.218592671849637</c:v>
                </c:pt>
                <c:pt idx="1628">
                  <c:v>0.207695950396229</c:v>
                </c:pt>
                <c:pt idx="1629">
                  <c:v>0.205789555907155</c:v>
                </c:pt>
                <c:pt idx="1630">
                  <c:v>0.202058713977673</c:v>
                </c:pt>
                <c:pt idx="1631">
                  <c:v>0.188341448227618</c:v>
                </c:pt>
                <c:pt idx="1632">
                  <c:v>0.18759681783324</c:v>
                </c:pt>
                <c:pt idx="1633">
                  <c:v>0.189078007793225</c:v>
                </c:pt>
                <c:pt idx="1634">
                  <c:v>0.190580181915442</c:v>
                </c:pt>
                <c:pt idx="1635">
                  <c:v>0.197144570461596</c:v>
                </c:pt>
                <c:pt idx="1636">
                  <c:v>0.197144570461596</c:v>
                </c:pt>
                <c:pt idx="1637">
                  <c:v>0.196720845455622</c:v>
                </c:pt>
                <c:pt idx="1638">
                  <c:v>0.194128322099914</c:v>
                </c:pt>
                <c:pt idx="1639">
                  <c:v>0.190862255493766</c:v>
                </c:pt>
                <c:pt idx="1640">
                  <c:v>0.189020319396293</c:v>
                </c:pt>
                <c:pt idx="1641">
                  <c:v>0.188476419459914</c:v>
                </c:pt>
                <c:pt idx="1642">
                  <c:v>0.188251529072748</c:v>
                </c:pt>
                <c:pt idx="1643">
                  <c:v>0.186655322808924</c:v>
                </c:pt>
                <c:pt idx="1644">
                  <c:v>0.185949931409496</c:v>
                </c:pt>
                <c:pt idx="1645">
                  <c:v>0.185801432048629</c:v>
                </c:pt>
                <c:pt idx="1646">
                  <c:v>0.186604835237237</c:v>
                </c:pt>
                <c:pt idx="1647">
                  <c:v>0.183968268481997</c:v>
                </c:pt>
                <c:pt idx="1648">
                  <c:v>0.184427571272321</c:v>
                </c:pt>
                <c:pt idx="1649">
                  <c:v>0.174469927221885</c:v>
                </c:pt>
                <c:pt idx="1650">
                  <c:v>0.193884277685655</c:v>
                </c:pt>
                <c:pt idx="1651">
                  <c:v>0.198239763736118</c:v>
                </c:pt>
                <c:pt idx="1652">
                  <c:v>0.193897410207013</c:v>
                </c:pt>
                <c:pt idx="1653">
                  <c:v>0.191441142266181</c:v>
                </c:pt>
                <c:pt idx="1654">
                  <c:v>0.168697493344417</c:v>
                </c:pt>
                <c:pt idx="1655">
                  <c:v>0.168697493344417</c:v>
                </c:pt>
                <c:pt idx="1656">
                  <c:v>0.167483663859099</c:v>
                </c:pt>
                <c:pt idx="1657">
                  <c:v>0.166674683979067</c:v>
                </c:pt>
                <c:pt idx="1658">
                  <c:v>0.165183630429904</c:v>
                </c:pt>
                <c:pt idx="1659">
                  <c:v>0.165756797346502</c:v>
                </c:pt>
                <c:pt idx="1660">
                  <c:v>0.167631664256571</c:v>
                </c:pt>
                <c:pt idx="1661">
                  <c:v>0.168015445540478</c:v>
                </c:pt>
                <c:pt idx="1662">
                  <c:v>0.167112939944123</c:v>
                </c:pt>
                <c:pt idx="1663">
                  <c:v>0.158793534538665</c:v>
                </c:pt>
                <c:pt idx="1664">
                  <c:v>0.155161408481862</c:v>
                </c:pt>
                <c:pt idx="1665">
                  <c:v>0.155126792359561</c:v>
                </c:pt>
                <c:pt idx="1666">
                  <c:v>0.153947913837927</c:v>
                </c:pt>
                <c:pt idx="1667">
                  <c:v>0.152640296096183</c:v>
                </c:pt>
                <c:pt idx="1668">
                  <c:v>0.150486085981357</c:v>
                </c:pt>
                <c:pt idx="1669">
                  <c:v>0.150590498677003</c:v>
                </c:pt>
                <c:pt idx="1670">
                  <c:v>0.149121355151278</c:v>
                </c:pt>
                <c:pt idx="1671">
                  <c:v>0.148818430934761</c:v>
                </c:pt>
                <c:pt idx="1672">
                  <c:v>0.14948288089032</c:v>
                </c:pt>
                <c:pt idx="1673">
                  <c:v>0.15118988159243</c:v>
                </c:pt>
                <c:pt idx="1674">
                  <c:v>0.15157060174286</c:v>
                </c:pt>
                <c:pt idx="1675">
                  <c:v>0.150127821509903</c:v>
                </c:pt>
                <c:pt idx="1676">
                  <c:v>0.149738501545718</c:v>
                </c:pt>
                <c:pt idx="1677">
                  <c:v>0.148813758862346</c:v>
                </c:pt>
                <c:pt idx="1678">
                  <c:v>0.148966487773974</c:v>
                </c:pt>
                <c:pt idx="1679">
                  <c:v>0.151211673329661</c:v>
                </c:pt>
                <c:pt idx="1680">
                  <c:v>0.150716706907904</c:v>
                </c:pt>
                <c:pt idx="1681">
                  <c:v>0.149458521034702</c:v>
                </c:pt>
                <c:pt idx="1682">
                  <c:v>0.14990106462774</c:v>
                </c:pt>
                <c:pt idx="1683">
                  <c:v>0.149951756003421</c:v>
                </c:pt>
                <c:pt idx="1684">
                  <c:v>0.150873557443683</c:v>
                </c:pt>
                <c:pt idx="1685">
                  <c:v>0.155406672536309</c:v>
                </c:pt>
                <c:pt idx="1686">
                  <c:v>0.199084676453432</c:v>
                </c:pt>
                <c:pt idx="1687">
                  <c:v>0.200652694737309</c:v>
                </c:pt>
                <c:pt idx="1688">
                  <c:v>0.203426688080681</c:v>
                </c:pt>
                <c:pt idx="1689">
                  <c:v>0.212807631173262</c:v>
                </c:pt>
                <c:pt idx="1690">
                  <c:v>0.214336414165279</c:v>
                </c:pt>
                <c:pt idx="1691">
                  <c:v>0.21603355755186</c:v>
                </c:pt>
                <c:pt idx="1692">
                  <c:v>0.216378836883773</c:v>
                </c:pt>
                <c:pt idx="1693">
                  <c:v>0.216622357658595</c:v>
                </c:pt>
                <c:pt idx="1694">
                  <c:v>0.220228288177954</c:v>
                </c:pt>
                <c:pt idx="1695">
                  <c:v>0.220000211617083</c:v>
                </c:pt>
                <c:pt idx="1696">
                  <c:v>0.220716298821755</c:v>
                </c:pt>
                <c:pt idx="1697">
                  <c:v>0.21954055471149</c:v>
                </c:pt>
                <c:pt idx="1698">
                  <c:v>0.219437726395391</c:v>
                </c:pt>
                <c:pt idx="1699">
                  <c:v>0.219161428241882</c:v>
                </c:pt>
                <c:pt idx="1700">
                  <c:v>0.219130804342716</c:v>
                </c:pt>
                <c:pt idx="1701">
                  <c:v>0.205215142680435</c:v>
                </c:pt>
                <c:pt idx="1702">
                  <c:v>0.202326911759006</c:v>
                </c:pt>
                <c:pt idx="1703">
                  <c:v>0.205633910277283</c:v>
                </c:pt>
                <c:pt idx="1704">
                  <c:v>0.205567135781638</c:v>
                </c:pt>
                <c:pt idx="1705">
                  <c:v>0.211132107855902</c:v>
                </c:pt>
                <c:pt idx="1706">
                  <c:v>0.211712668436576</c:v>
                </c:pt>
                <c:pt idx="1707">
                  <c:v>0.220015184825925</c:v>
                </c:pt>
                <c:pt idx="1708">
                  <c:v>0.219594606896375</c:v>
                </c:pt>
                <c:pt idx="1709">
                  <c:v>0.219576126052563</c:v>
                </c:pt>
                <c:pt idx="1710">
                  <c:v>0.217959987941611</c:v>
                </c:pt>
                <c:pt idx="1711">
                  <c:v>0.215559333394475</c:v>
                </c:pt>
                <c:pt idx="1712">
                  <c:v>0.214500620212574</c:v>
                </c:pt>
                <c:pt idx="1713">
                  <c:v>0.215581182420071</c:v>
                </c:pt>
                <c:pt idx="1714">
                  <c:v>0.216666434630757</c:v>
                </c:pt>
                <c:pt idx="1715">
                  <c:v>0.226683380086809</c:v>
                </c:pt>
                <c:pt idx="1716">
                  <c:v>0.231842089067942</c:v>
                </c:pt>
                <c:pt idx="1717">
                  <c:v>0.23557231038969</c:v>
                </c:pt>
                <c:pt idx="1718">
                  <c:v>0.235491281960858</c:v>
                </c:pt>
                <c:pt idx="1719">
                  <c:v>0.235408194064812</c:v>
                </c:pt>
                <c:pt idx="1720">
                  <c:v>0.236244121032558</c:v>
                </c:pt>
                <c:pt idx="1721">
                  <c:v>0.236338187444847</c:v>
                </c:pt>
                <c:pt idx="1722">
                  <c:v>0.236340490822281</c:v>
                </c:pt>
                <c:pt idx="1723">
                  <c:v>0.235888674976746</c:v>
                </c:pt>
                <c:pt idx="1724">
                  <c:v>0.23454177861799</c:v>
                </c:pt>
                <c:pt idx="1725">
                  <c:v>0.233793845095832</c:v>
                </c:pt>
                <c:pt idx="1726">
                  <c:v>0.235297609752259</c:v>
                </c:pt>
                <c:pt idx="1727">
                  <c:v>0.235298064503245</c:v>
                </c:pt>
                <c:pt idx="1728">
                  <c:v>0.235298521949505</c:v>
                </c:pt>
                <c:pt idx="1729">
                  <c:v>0.23771831852822</c:v>
                </c:pt>
                <c:pt idx="1730">
                  <c:v>0.23775514596566</c:v>
                </c:pt>
                <c:pt idx="1731">
                  <c:v>0.239366084241369</c:v>
                </c:pt>
                <c:pt idx="1732">
                  <c:v>0.239797070318762</c:v>
                </c:pt>
                <c:pt idx="1733">
                  <c:v>0.239817933143105</c:v>
                </c:pt>
                <c:pt idx="1734">
                  <c:v>0.239935779133382</c:v>
                </c:pt>
                <c:pt idx="1735">
                  <c:v>0.238940250409403</c:v>
                </c:pt>
                <c:pt idx="1736">
                  <c:v>0.233585870783206</c:v>
                </c:pt>
                <c:pt idx="1737">
                  <c:v>0.187619171103316</c:v>
                </c:pt>
                <c:pt idx="1738">
                  <c:v>0.187239172702103</c:v>
                </c:pt>
                <c:pt idx="1739">
                  <c:v>0.185763545205905</c:v>
                </c:pt>
                <c:pt idx="1740">
                  <c:v>0.176149742814023</c:v>
                </c:pt>
                <c:pt idx="1741">
                  <c:v>0.17513490668048</c:v>
                </c:pt>
                <c:pt idx="1742">
                  <c:v>0.173521600282285</c:v>
                </c:pt>
                <c:pt idx="1743">
                  <c:v>0.173491331214829</c:v>
                </c:pt>
                <c:pt idx="1744">
                  <c:v>0.173171436515595</c:v>
                </c:pt>
                <c:pt idx="1745">
                  <c:v>0.169752023831922</c:v>
                </c:pt>
                <c:pt idx="1746">
                  <c:v>0.171324481816528</c:v>
                </c:pt>
                <c:pt idx="1747">
                  <c:v>0.170716853047549</c:v>
                </c:pt>
                <c:pt idx="1748">
                  <c:v>0.17160754309534</c:v>
                </c:pt>
                <c:pt idx="1749">
                  <c:v>0.171730405726191</c:v>
                </c:pt>
                <c:pt idx="1750">
                  <c:v>0.172174033843583</c:v>
                </c:pt>
                <c:pt idx="1751">
                  <c:v>0.173362812096787</c:v>
                </c:pt>
                <c:pt idx="1752">
                  <c:v>0.171632010479002</c:v>
                </c:pt>
                <c:pt idx="1753">
                  <c:v>0.17027894047267</c:v>
                </c:pt>
                <c:pt idx="1754">
                  <c:v>0.168531427467643</c:v>
                </c:pt>
                <c:pt idx="1755">
                  <c:v>0.168402591590029</c:v>
                </c:pt>
                <c:pt idx="1756">
                  <c:v>0.176714310107718</c:v>
                </c:pt>
                <c:pt idx="1757">
                  <c:v>0.181351471922206</c:v>
                </c:pt>
                <c:pt idx="1758">
                  <c:v>0.171247260112058</c:v>
                </c:pt>
                <c:pt idx="1759">
                  <c:v>0.170955397764884</c:v>
                </c:pt>
                <c:pt idx="1760">
                  <c:v>0.172372275396797</c:v>
                </c:pt>
                <c:pt idx="1761">
                  <c:v>0.173094185011224</c:v>
                </c:pt>
                <c:pt idx="1762">
                  <c:v>0.177075352843637</c:v>
                </c:pt>
                <c:pt idx="1763">
                  <c:v>0.177292614092618</c:v>
                </c:pt>
                <c:pt idx="1764">
                  <c:v>0.175202381372443</c:v>
                </c:pt>
                <c:pt idx="1765">
                  <c:v>0.173790535998019</c:v>
                </c:pt>
                <c:pt idx="1766">
                  <c:v>0.162767441956279</c:v>
                </c:pt>
                <c:pt idx="1767">
                  <c:v>0.155032869888641</c:v>
                </c:pt>
                <c:pt idx="1768">
                  <c:v>0.151300133327092</c:v>
                </c:pt>
                <c:pt idx="1769">
                  <c:v>0.151300133327092</c:v>
                </c:pt>
                <c:pt idx="1770">
                  <c:v>0.151300133327092</c:v>
                </c:pt>
                <c:pt idx="1771">
                  <c:v>0.150267038987178</c:v>
                </c:pt>
                <c:pt idx="1772">
                  <c:v>0.152515436689065</c:v>
                </c:pt>
                <c:pt idx="1773">
                  <c:v>0.15324133323597</c:v>
                </c:pt>
                <c:pt idx="1774">
                  <c:v>0.153555099555715</c:v>
                </c:pt>
                <c:pt idx="1775">
                  <c:v>0.153560946672627</c:v>
                </c:pt>
                <c:pt idx="1776">
                  <c:v>0.153236257915079</c:v>
                </c:pt>
                <c:pt idx="1777">
                  <c:v>0.151275640995017</c:v>
                </c:pt>
                <c:pt idx="1778">
                  <c:v>0.151436731673598</c:v>
                </c:pt>
                <c:pt idx="1779">
                  <c:v>0.151581551697251</c:v>
                </c:pt>
                <c:pt idx="1780">
                  <c:v>0.14768006749134</c:v>
                </c:pt>
                <c:pt idx="1781">
                  <c:v>0.145039124201871</c:v>
                </c:pt>
                <c:pt idx="1782">
                  <c:v>0.143440651964363</c:v>
                </c:pt>
                <c:pt idx="1783">
                  <c:v>0.141805567571585</c:v>
                </c:pt>
                <c:pt idx="1784">
                  <c:v>0.141216468955883</c:v>
                </c:pt>
                <c:pt idx="1785">
                  <c:v>0.140693005355336</c:v>
                </c:pt>
                <c:pt idx="1786">
                  <c:v>0.140171402502304</c:v>
                </c:pt>
                <c:pt idx="1787">
                  <c:v>0.140425689255137</c:v>
                </c:pt>
                <c:pt idx="1788">
                  <c:v>0.141407018713112</c:v>
                </c:pt>
                <c:pt idx="1789">
                  <c:v>0.137202421958083</c:v>
                </c:pt>
                <c:pt idx="1790">
                  <c:v>0.136723105092279</c:v>
                </c:pt>
                <c:pt idx="1791">
                  <c:v>0.13679073410169</c:v>
                </c:pt>
                <c:pt idx="1792">
                  <c:v>0.137155251346154</c:v>
                </c:pt>
                <c:pt idx="1793">
                  <c:v>0.13773207755243</c:v>
                </c:pt>
                <c:pt idx="1794">
                  <c:v>0.137255827585353</c:v>
                </c:pt>
                <c:pt idx="1795">
                  <c:v>0.136993051007941</c:v>
                </c:pt>
                <c:pt idx="1796">
                  <c:v>0.136159613418662</c:v>
                </c:pt>
                <c:pt idx="1797">
                  <c:v>0.136198747948593</c:v>
                </c:pt>
                <c:pt idx="1798">
                  <c:v>0.136546160520546</c:v>
                </c:pt>
                <c:pt idx="1799">
                  <c:v>0.139374684091803</c:v>
                </c:pt>
                <c:pt idx="1800">
                  <c:v>0.139377544939835</c:v>
                </c:pt>
                <c:pt idx="1801">
                  <c:v>0.138512694789423</c:v>
                </c:pt>
                <c:pt idx="1802">
                  <c:v>0.137055835926276</c:v>
                </c:pt>
                <c:pt idx="1803">
                  <c:v>0.136534583415883</c:v>
                </c:pt>
                <c:pt idx="1804">
                  <c:v>0.134604807385636</c:v>
                </c:pt>
                <c:pt idx="1805">
                  <c:v>0.129063507250112</c:v>
                </c:pt>
                <c:pt idx="1806">
                  <c:v>0.129121398010416</c:v>
                </c:pt>
                <c:pt idx="1807">
                  <c:v>0.111590767817301</c:v>
                </c:pt>
                <c:pt idx="1808">
                  <c:v>0.105564378842676</c:v>
                </c:pt>
                <c:pt idx="1809">
                  <c:v>0.108771261018223</c:v>
                </c:pt>
                <c:pt idx="1810">
                  <c:v>0.11925683996455</c:v>
                </c:pt>
                <c:pt idx="1811">
                  <c:v>0.115418960580146</c:v>
                </c:pt>
                <c:pt idx="1812">
                  <c:v>0.115540989677418</c:v>
                </c:pt>
                <c:pt idx="1813">
                  <c:v>0.11001106575962</c:v>
                </c:pt>
                <c:pt idx="1814">
                  <c:v>0.114325096119625</c:v>
                </c:pt>
                <c:pt idx="1815">
                  <c:v>0.113531954340992</c:v>
                </c:pt>
                <c:pt idx="1816">
                  <c:v>0.115309025043264</c:v>
                </c:pt>
                <c:pt idx="1817">
                  <c:v>0.113765036469236</c:v>
                </c:pt>
                <c:pt idx="1818">
                  <c:v>0.115465883840091</c:v>
                </c:pt>
                <c:pt idx="1819">
                  <c:v>0.115685383029606</c:v>
                </c:pt>
                <c:pt idx="1820">
                  <c:v>0.119621768323642</c:v>
                </c:pt>
                <c:pt idx="1821">
                  <c:v>0.120314438153273</c:v>
                </c:pt>
                <c:pt idx="1822">
                  <c:v>0.119663444402234</c:v>
                </c:pt>
                <c:pt idx="1823">
                  <c:v>0.119209290437044</c:v>
                </c:pt>
                <c:pt idx="1824">
                  <c:v>0.11862518221559</c:v>
                </c:pt>
                <c:pt idx="1825">
                  <c:v>0.128308252809781</c:v>
                </c:pt>
                <c:pt idx="1826">
                  <c:v>0.129193259340878</c:v>
                </c:pt>
                <c:pt idx="1827">
                  <c:v>0.129100417845901</c:v>
                </c:pt>
                <c:pt idx="1828">
                  <c:v>0.12884610069953</c:v>
                </c:pt>
                <c:pt idx="1829">
                  <c:v>0.131802974225648</c:v>
                </c:pt>
                <c:pt idx="1830">
                  <c:v>0.133402252022147</c:v>
                </c:pt>
                <c:pt idx="1831">
                  <c:v>0.13308973426741</c:v>
                </c:pt>
                <c:pt idx="1832">
                  <c:v>0.133807249112598</c:v>
                </c:pt>
                <c:pt idx="1833">
                  <c:v>0.132287045246265</c:v>
                </c:pt>
                <c:pt idx="1834">
                  <c:v>0.133175701540499</c:v>
                </c:pt>
                <c:pt idx="1835">
                  <c:v>0.132933585335885</c:v>
                </c:pt>
                <c:pt idx="1836">
                  <c:v>0.132530911571074</c:v>
                </c:pt>
                <c:pt idx="1837">
                  <c:v>0.13387290343209</c:v>
                </c:pt>
                <c:pt idx="1838">
                  <c:v>0.133411063960938</c:v>
                </c:pt>
                <c:pt idx="1839">
                  <c:v>0.131099427944063</c:v>
                </c:pt>
                <c:pt idx="1840">
                  <c:v>0.13010510277365</c:v>
                </c:pt>
                <c:pt idx="1841">
                  <c:v>0.13010510277365</c:v>
                </c:pt>
                <c:pt idx="1842">
                  <c:v>0.130095833241371</c:v>
                </c:pt>
                <c:pt idx="1843">
                  <c:v>0.129764455159068</c:v>
                </c:pt>
                <c:pt idx="1844">
                  <c:v>0.130437222175936</c:v>
                </c:pt>
                <c:pt idx="1845">
                  <c:v>0.130584088237501</c:v>
                </c:pt>
                <c:pt idx="1846">
                  <c:v>0.131572000951054</c:v>
                </c:pt>
                <c:pt idx="1847">
                  <c:v>0.131668137525603</c:v>
                </c:pt>
                <c:pt idx="1848">
                  <c:v>0.130361453419728</c:v>
                </c:pt>
                <c:pt idx="1849">
                  <c:v>0.130361453419728</c:v>
                </c:pt>
                <c:pt idx="1850">
                  <c:v>0.127279165104658</c:v>
                </c:pt>
                <c:pt idx="1851">
                  <c:v>0.12814872009346</c:v>
                </c:pt>
                <c:pt idx="1852">
                  <c:v>0.13231197076373</c:v>
                </c:pt>
                <c:pt idx="1853">
                  <c:v>0.131856249124428</c:v>
                </c:pt>
                <c:pt idx="1854">
                  <c:v>0.131963390317198</c:v>
                </c:pt>
                <c:pt idx="1855">
                  <c:v>0.133683780655704</c:v>
                </c:pt>
                <c:pt idx="1856">
                  <c:v>0.133529108138796</c:v>
                </c:pt>
                <c:pt idx="1857">
                  <c:v>0.135017415043806</c:v>
                </c:pt>
                <c:pt idx="1858">
                  <c:v>0.139438971222425</c:v>
                </c:pt>
                <c:pt idx="1859">
                  <c:v>0.138542114794022</c:v>
                </c:pt>
                <c:pt idx="1860">
                  <c:v>0.135463504212473</c:v>
                </c:pt>
                <c:pt idx="1861">
                  <c:v>0.12698059209049</c:v>
                </c:pt>
                <c:pt idx="1862">
                  <c:v>0.129008934818008</c:v>
                </c:pt>
                <c:pt idx="1863">
                  <c:v>0.129855980045885</c:v>
                </c:pt>
                <c:pt idx="1864">
                  <c:v>0.130039206127338</c:v>
                </c:pt>
                <c:pt idx="1865">
                  <c:v>0.125617411187613</c:v>
                </c:pt>
                <c:pt idx="1866">
                  <c:v>0.125378767765348</c:v>
                </c:pt>
                <c:pt idx="1867">
                  <c:v>0.134297237405413</c:v>
                </c:pt>
                <c:pt idx="1868">
                  <c:v>0.133286764927511</c:v>
                </c:pt>
                <c:pt idx="1869">
                  <c:v>0.133255345500847</c:v>
                </c:pt>
                <c:pt idx="1870">
                  <c:v>0.132392589721015</c:v>
                </c:pt>
                <c:pt idx="1871">
                  <c:v>0.130457132531713</c:v>
                </c:pt>
                <c:pt idx="1872">
                  <c:v>0.130491111183891</c:v>
                </c:pt>
                <c:pt idx="1873">
                  <c:v>0.131549160435708</c:v>
                </c:pt>
                <c:pt idx="1874">
                  <c:v>0.129769713963241</c:v>
                </c:pt>
                <c:pt idx="1875">
                  <c:v>0.129386263759809</c:v>
                </c:pt>
                <c:pt idx="1876">
                  <c:v>0.120518287818221</c:v>
                </c:pt>
                <c:pt idx="1877">
                  <c:v>0.119324658953338</c:v>
                </c:pt>
                <c:pt idx="1878">
                  <c:v>0.122540357172703</c:v>
                </c:pt>
                <c:pt idx="1879">
                  <c:v>0.12140980279859</c:v>
                </c:pt>
                <c:pt idx="1880">
                  <c:v>0.118339531440835</c:v>
                </c:pt>
                <c:pt idx="1881">
                  <c:v>0.116816133449278</c:v>
                </c:pt>
                <c:pt idx="1882">
                  <c:v>0.117198507277176</c:v>
                </c:pt>
                <c:pt idx="1883">
                  <c:v>0.118064409105401</c:v>
                </c:pt>
                <c:pt idx="1884">
                  <c:v>0.122094197672038</c:v>
                </c:pt>
                <c:pt idx="1885">
                  <c:v>0.121246763565635</c:v>
                </c:pt>
                <c:pt idx="1886">
                  <c:v>0.122830120226294</c:v>
                </c:pt>
                <c:pt idx="1887">
                  <c:v>0.123359256805405</c:v>
                </c:pt>
                <c:pt idx="1888">
                  <c:v>0.122876963182839</c:v>
                </c:pt>
                <c:pt idx="1889">
                  <c:v>0.122876963182839</c:v>
                </c:pt>
                <c:pt idx="1890">
                  <c:v>0.123704950436</c:v>
                </c:pt>
                <c:pt idx="1891">
                  <c:v>0.123861565297592</c:v>
                </c:pt>
                <c:pt idx="1892">
                  <c:v>0.124390451735891</c:v>
                </c:pt>
                <c:pt idx="1893">
                  <c:v>0.124695173624517</c:v>
                </c:pt>
                <c:pt idx="1894">
                  <c:v>0.124900947487805</c:v>
                </c:pt>
                <c:pt idx="1895">
                  <c:v>0.123550111793441</c:v>
                </c:pt>
                <c:pt idx="1896">
                  <c:v>0.123544764207836</c:v>
                </c:pt>
                <c:pt idx="1897">
                  <c:v>0.123890686297492</c:v>
                </c:pt>
                <c:pt idx="1898">
                  <c:v>0.124527296992062</c:v>
                </c:pt>
                <c:pt idx="1899">
                  <c:v>0.124193118979064</c:v>
                </c:pt>
                <c:pt idx="1900">
                  <c:v>0.123583895265445</c:v>
                </c:pt>
                <c:pt idx="1901">
                  <c:v>0.122258694627568</c:v>
                </c:pt>
                <c:pt idx="1902">
                  <c:v>0.128997588197745</c:v>
                </c:pt>
                <c:pt idx="1903">
                  <c:v>0.125050281584954</c:v>
                </c:pt>
                <c:pt idx="1904">
                  <c:v>0.126227019318175</c:v>
                </c:pt>
                <c:pt idx="1905">
                  <c:v>0.129887300888708</c:v>
                </c:pt>
                <c:pt idx="1906">
                  <c:v>0.128410982803972</c:v>
                </c:pt>
                <c:pt idx="1907">
                  <c:v>0.128024076709208</c:v>
                </c:pt>
                <c:pt idx="1908">
                  <c:v>0.126545910679109</c:v>
                </c:pt>
                <c:pt idx="1909">
                  <c:v>0.120454742116507</c:v>
                </c:pt>
                <c:pt idx="1910">
                  <c:v>0.119744410583317</c:v>
                </c:pt>
                <c:pt idx="1911">
                  <c:v>0.124318592246153</c:v>
                </c:pt>
                <c:pt idx="1912">
                  <c:v>0.123377384979414</c:v>
                </c:pt>
                <c:pt idx="1913">
                  <c:v>0.124433334045077</c:v>
                </c:pt>
                <c:pt idx="1914">
                  <c:v>0.122372587265044</c:v>
                </c:pt>
                <c:pt idx="1915">
                  <c:v>0.12218450899335</c:v>
                </c:pt>
                <c:pt idx="1916">
                  <c:v>0.121339397819157</c:v>
                </c:pt>
                <c:pt idx="1917">
                  <c:v>0.121668296712457</c:v>
                </c:pt>
                <c:pt idx="1918">
                  <c:v>0.110178853875484</c:v>
                </c:pt>
                <c:pt idx="1919">
                  <c:v>0.112737707156645</c:v>
                </c:pt>
                <c:pt idx="1920">
                  <c:v>0.111745498170306</c:v>
                </c:pt>
                <c:pt idx="1921">
                  <c:v>0.110855564259762</c:v>
                </c:pt>
                <c:pt idx="1922">
                  <c:v>0.110331840226523</c:v>
                </c:pt>
                <c:pt idx="1923">
                  <c:v>0.109790740698633</c:v>
                </c:pt>
                <c:pt idx="1924">
                  <c:v>0.108715194698769</c:v>
                </c:pt>
                <c:pt idx="1925">
                  <c:v>0.10974396083192</c:v>
                </c:pt>
                <c:pt idx="1926">
                  <c:v>0.110258522456049</c:v>
                </c:pt>
                <c:pt idx="1927">
                  <c:v>0.112498327426527</c:v>
                </c:pt>
                <c:pt idx="1928">
                  <c:v>0.113006849630315</c:v>
                </c:pt>
                <c:pt idx="1929">
                  <c:v>0.109596313335194</c:v>
                </c:pt>
                <c:pt idx="1930">
                  <c:v>0.109596313335194</c:v>
                </c:pt>
                <c:pt idx="1931">
                  <c:v>0.111622326655996</c:v>
                </c:pt>
                <c:pt idx="1932">
                  <c:v>0.11133142210309</c:v>
                </c:pt>
                <c:pt idx="1933">
                  <c:v>0.110642008371348</c:v>
                </c:pt>
                <c:pt idx="1934">
                  <c:v>0.108339413076142</c:v>
                </c:pt>
                <c:pt idx="1935">
                  <c:v>0.102485962069164</c:v>
                </c:pt>
                <c:pt idx="1936">
                  <c:v>0.102862833457772</c:v>
                </c:pt>
                <c:pt idx="1937">
                  <c:v>0.100949952699712</c:v>
                </c:pt>
                <c:pt idx="1938">
                  <c:v>0.101715620105641</c:v>
                </c:pt>
                <c:pt idx="1939">
                  <c:v>0.0988030931550414</c:v>
                </c:pt>
                <c:pt idx="1940">
                  <c:v>0.0998107954748423</c:v>
                </c:pt>
                <c:pt idx="1941">
                  <c:v>0.0993265524246246</c:v>
                </c:pt>
                <c:pt idx="1942">
                  <c:v>0.100245600586746</c:v>
                </c:pt>
                <c:pt idx="1943">
                  <c:v>0.100003083879253</c:v>
                </c:pt>
                <c:pt idx="1944">
                  <c:v>0.0999204777346571</c:v>
                </c:pt>
                <c:pt idx="1945">
                  <c:v>0.0997070527863978</c:v>
                </c:pt>
                <c:pt idx="1946">
                  <c:v>0.0999866962757775</c:v>
                </c:pt>
                <c:pt idx="1947">
                  <c:v>0.0996192685667872</c:v>
                </c:pt>
                <c:pt idx="1948">
                  <c:v>0.100143766258541</c:v>
                </c:pt>
                <c:pt idx="1949">
                  <c:v>0.0986460597050077</c:v>
                </c:pt>
                <c:pt idx="1950">
                  <c:v>0.09974267934455</c:v>
                </c:pt>
                <c:pt idx="1951">
                  <c:v>0.103041014454024</c:v>
                </c:pt>
                <c:pt idx="1952">
                  <c:v>0.103005422972745</c:v>
                </c:pt>
                <c:pt idx="1953">
                  <c:v>0.0971888721986251</c:v>
                </c:pt>
                <c:pt idx="1954">
                  <c:v>0.0971275582060996</c:v>
                </c:pt>
                <c:pt idx="1955">
                  <c:v>0.0969208569160776</c:v>
                </c:pt>
                <c:pt idx="1956">
                  <c:v>0.0917144607411816</c:v>
                </c:pt>
                <c:pt idx="1957">
                  <c:v>0.0934337874998763</c:v>
                </c:pt>
                <c:pt idx="1958">
                  <c:v>0.0938920956166544</c:v>
                </c:pt>
                <c:pt idx="1959">
                  <c:v>0.0934642668449142</c:v>
                </c:pt>
                <c:pt idx="1960">
                  <c:v>0.0955715162534889</c:v>
                </c:pt>
                <c:pt idx="1961">
                  <c:v>0.098151291011322</c:v>
                </c:pt>
                <c:pt idx="1962">
                  <c:v>0.0934531983098585</c:v>
                </c:pt>
                <c:pt idx="1963">
                  <c:v>0.0920531261545366</c:v>
                </c:pt>
                <c:pt idx="1964">
                  <c:v>0.0879454663324024</c:v>
                </c:pt>
                <c:pt idx="1965">
                  <c:v>0.0901273143206555</c:v>
                </c:pt>
                <c:pt idx="1966">
                  <c:v>0.0923265455054681</c:v>
                </c:pt>
                <c:pt idx="1967">
                  <c:v>0.092314074700453</c:v>
                </c:pt>
                <c:pt idx="1968">
                  <c:v>0.0939186611841092</c:v>
                </c:pt>
                <c:pt idx="1969">
                  <c:v>0.0935322588815314</c:v>
                </c:pt>
                <c:pt idx="1970">
                  <c:v>0.0950141999219352</c:v>
                </c:pt>
                <c:pt idx="1971">
                  <c:v>0.0958665808170175</c:v>
                </c:pt>
                <c:pt idx="1972">
                  <c:v>0.0997593282894326</c:v>
                </c:pt>
                <c:pt idx="1973">
                  <c:v>0.101608267455989</c:v>
                </c:pt>
                <c:pt idx="1974">
                  <c:v>0.101601610044103</c:v>
                </c:pt>
                <c:pt idx="1975">
                  <c:v>0.101774667962363</c:v>
                </c:pt>
                <c:pt idx="1976">
                  <c:v>0.102591167575128</c:v>
                </c:pt>
                <c:pt idx="1977">
                  <c:v>0.102148124969719</c:v>
                </c:pt>
                <c:pt idx="1978">
                  <c:v>0.0979226530933452</c:v>
                </c:pt>
                <c:pt idx="1979">
                  <c:v>0.0969161807608086</c:v>
                </c:pt>
                <c:pt idx="1980">
                  <c:v>0.0978290091973565</c:v>
                </c:pt>
                <c:pt idx="1981">
                  <c:v>0.100482517710712</c:v>
                </c:pt>
                <c:pt idx="1982">
                  <c:v>0.0994906835567137</c:v>
                </c:pt>
                <c:pt idx="1983">
                  <c:v>0.0995024832944629</c:v>
                </c:pt>
                <c:pt idx="1984">
                  <c:v>0.100103335323758</c:v>
                </c:pt>
                <c:pt idx="1985">
                  <c:v>0.0992744313621647</c:v>
                </c:pt>
                <c:pt idx="1986">
                  <c:v>0.100222919945985</c:v>
                </c:pt>
                <c:pt idx="1987">
                  <c:v>0.100225328496492</c:v>
                </c:pt>
                <c:pt idx="1988">
                  <c:v>0.103349510253982</c:v>
                </c:pt>
                <c:pt idx="1989">
                  <c:v>0.103292956427324</c:v>
                </c:pt>
                <c:pt idx="1990">
                  <c:v>0.109159107479007</c:v>
                </c:pt>
                <c:pt idx="1991">
                  <c:v>0.110723890694108</c:v>
                </c:pt>
                <c:pt idx="1992">
                  <c:v>0.110053203337092</c:v>
                </c:pt>
                <c:pt idx="1993">
                  <c:v>0.107980914917634</c:v>
                </c:pt>
                <c:pt idx="1994">
                  <c:v>0.110437385117856</c:v>
                </c:pt>
                <c:pt idx="1995">
                  <c:v>0.108464264930888</c:v>
                </c:pt>
                <c:pt idx="1996">
                  <c:v>0.106672274000313</c:v>
                </c:pt>
                <c:pt idx="1997">
                  <c:v>0.107895053528046</c:v>
                </c:pt>
                <c:pt idx="1998">
                  <c:v>0.112053771945024</c:v>
                </c:pt>
                <c:pt idx="1999">
                  <c:v>0.112697422770077</c:v>
                </c:pt>
                <c:pt idx="2000">
                  <c:v>0.112725457495524</c:v>
                </c:pt>
                <c:pt idx="2001">
                  <c:v>0.12135287481423</c:v>
                </c:pt>
                <c:pt idx="2002">
                  <c:v>0.121882831364787</c:v>
                </c:pt>
                <c:pt idx="2003">
                  <c:v>0.124284653276041</c:v>
                </c:pt>
                <c:pt idx="2004">
                  <c:v>0.126661695999171</c:v>
                </c:pt>
                <c:pt idx="2005">
                  <c:v>0.126954374123063</c:v>
                </c:pt>
                <c:pt idx="2006">
                  <c:v>0.126933979680917</c:v>
                </c:pt>
                <c:pt idx="2007">
                  <c:v>0.128550301136287</c:v>
                </c:pt>
                <c:pt idx="2008">
                  <c:v>0.127676710963426</c:v>
                </c:pt>
                <c:pt idx="2009">
                  <c:v>0.127672806797811</c:v>
                </c:pt>
                <c:pt idx="2010">
                  <c:v>0.127672806797811</c:v>
                </c:pt>
                <c:pt idx="2011">
                  <c:v>0.125881013681851</c:v>
                </c:pt>
                <c:pt idx="2012">
                  <c:v>0.124869433015906</c:v>
                </c:pt>
                <c:pt idx="2013">
                  <c:v>0.124887091767058</c:v>
                </c:pt>
                <c:pt idx="2014">
                  <c:v>0.125835561901046</c:v>
                </c:pt>
                <c:pt idx="2015">
                  <c:v>0.125709716437322</c:v>
                </c:pt>
                <c:pt idx="2016">
                  <c:v>0.123729537773181</c:v>
                </c:pt>
                <c:pt idx="2017">
                  <c:v>0.122286832458158</c:v>
                </c:pt>
                <c:pt idx="2018">
                  <c:v>0.122555896582736</c:v>
                </c:pt>
                <c:pt idx="2019">
                  <c:v>0.120431066578301</c:v>
                </c:pt>
                <c:pt idx="2020">
                  <c:v>0.120153277288422</c:v>
                </c:pt>
                <c:pt idx="2021">
                  <c:v>0.115247292795762</c:v>
                </c:pt>
                <c:pt idx="2022">
                  <c:v>0.117927380666301</c:v>
                </c:pt>
                <c:pt idx="2023">
                  <c:v>0.117204483304313</c:v>
                </c:pt>
                <c:pt idx="2024">
                  <c:v>0.115785358027374</c:v>
                </c:pt>
                <c:pt idx="2025">
                  <c:v>0.116349143805943</c:v>
                </c:pt>
                <c:pt idx="2026">
                  <c:v>0.117901600369863</c:v>
                </c:pt>
                <c:pt idx="2027">
                  <c:v>0.117062169580775</c:v>
                </c:pt>
                <c:pt idx="2028">
                  <c:v>0.117874425558338</c:v>
                </c:pt>
                <c:pt idx="2029">
                  <c:v>0.117472180970749</c:v>
                </c:pt>
                <c:pt idx="2030">
                  <c:v>0.117232771583438</c:v>
                </c:pt>
                <c:pt idx="2031">
                  <c:v>0.119612040246147</c:v>
                </c:pt>
                <c:pt idx="2032">
                  <c:v>0.116606145816808</c:v>
                </c:pt>
                <c:pt idx="2033">
                  <c:v>0.114026459665237</c:v>
                </c:pt>
                <c:pt idx="2034">
                  <c:v>0.111673717519815</c:v>
                </c:pt>
                <c:pt idx="2035">
                  <c:v>0.113801145562087</c:v>
                </c:pt>
                <c:pt idx="2036">
                  <c:v>0.111971748358234</c:v>
                </c:pt>
                <c:pt idx="2037">
                  <c:v>0.116807259449409</c:v>
                </c:pt>
                <c:pt idx="2038">
                  <c:v>0.116436362083258</c:v>
                </c:pt>
                <c:pt idx="2039">
                  <c:v>0.123167233348043</c:v>
                </c:pt>
                <c:pt idx="2040">
                  <c:v>0.123457939457786</c:v>
                </c:pt>
                <c:pt idx="2041">
                  <c:v>0.200106116685011</c:v>
                </c:pt>
                <c:pt idx="2042">
                  <c:v>0.20701298765425</c:v>
                </c:pt>
                <c:pt idx="2043">
                  <c:v>0.207040485010067</c:v>
                </c:pt>
                <c:pt idx="2044">
                  <c:v>0.206971319260981</c:v>
                </c:pt>
                <c:pt idx="2045">
                  <c:v>0.207348347000114</c:v>
                </c:pt>
                <c:pt idx="2046">
                  <c:v>0.207811096735978</c:v>
                </c:pt>
                <c:pt idx="2047">
                  <c:v>0.209497322707425</c:v>
                </c:pt>
                <c:pt idx="2048">
                  <c:v>0.209151474619154</c:v>
                </c:pt>
                <c:pt idx="2049">
                  <c:v>0.20772312163593</c:v>
                </c:pt>
                <c:pt idx="2050">
                  <c:v>0.207816417797711</c:v>
                </c:pt>
                <c:pt idx="2051">
                  <c:v>0.207816417797711</c:v>
                </c:pt>
                <c:pt idx="2052">
                  <c:v>0.204842828523976</c:v>
                </c:pt>
                <c:pt idx="2053">
                  <c:v>0.204145665196625</c:v>
                </c:pt>
                <c:pt idx="2054">
                  <c:v>0.202786410224755</c:v>
                </c:pt>
                <c:pt idx="2055">
                  <c:v>0.201377748259035</c:v>
                </c:pt>
                <c:pt idx="2056">
                  <c:v>0.201240840435123</c:v>
                </c:pt>
                <c:pt idx="2057">
                  <c:v>0.20135477792142</c:v>
                </c:pt>
                <c:pt idx="2058">
                  <c:v>0.200418274696316</c:v>
                </c:pt>
                <c:pt idx="2059">
                  <c:v>0.201394992393457</c:v>
                </c:pt>
                <c:pt idx="2060">
                  <c:v>0.20207618088424</c:v>
                </c:pt>
                <c:pt idx="2061">
                  <c:v>0.202852983308309</c:v>
                </c:pt>
                <c:pt idx="2062">
                  <c:v>0.204483082178932</c:v>
                </c:pt>
                <c:pt idx="2063">
                  <c:v>0.203855191272891</c:v>
                </c:pt>
                <c:pt idx="2064">
                  <c:v>0.21024247408594</c:v>
                </c:pt>
                <c:pt idx="2065">
                  <c:v>0.209946964607248</c:v>
                </c:pt>
                <c:pt idx="2066">
                  <c:v>0.212078121819253</c:v>
                </c:pt>
                <c:pt idx="2067">
                  <c:v>0.212029639676506</c:v>
                </c:pt>
                <c:pt idx="2068">
                  <c:v>0.211433266184007</c:v>
                </c:pt>
                <c:pt idx="2069">
                  <c:v>0.211747603135954</c:v>
                </c:pt>
                <c:pt idx="2070">
                  <c:v>0.211912834997815</c:v>
                </c:pt>
                <c:pt idx="2071">
                  <c:v>0.211807774691659</c:v>
                </c:pt>
                <c:pt idx="2072">
                  <c:v>0.21323865288932</c:v>
                </c:pt>
                <c:pt idx="2073">
                  <c:v>0.21347735847628</c:v>
                </c:pt>
                <c:pt idx="2074">
                  <c:v>0.212474599766272</c:v>
                </c:pt>
                <c:pt idx="2075">
                  <c:v>0.214318638638867</c:v>
                </c:pt>
                <c:pt idx="2076">
                  <c:v>0.214415692353537</c:v>
                </c:pt>
                <c:pt idx="2077">
                  <c:v>0.214187270583139</c:v>
                </c:pt>
                <c:pt idx="2078">
                  <c:v>0.213912844869865</c:v>
                </c:pt>
                <c:pt idx="2079">
                  <c:v>0.215279626180962</c:v>
                </c:pt>
                <c:pt idx="2080">
                  <c:v>0.214973657989211</c:v>
                </c:pt>
                <c:pt idx="2081">
                  <c:v>0.21536075691327</c:v>
                </c:pt>
                <c:pt idx="2082">
                  <c:v>0.213505660794617</c:v>
                </c:pt>
                <c:pt idx="2083">
                  <c:v>0.21252283111607</c:v>
                </c:pt>
                <c:pt idx="2084">
                  <c:v>0.213386601200975</c:v>
                </c:pt>
                <c:pt idx="2085">
                  <c:v>0.212449774108813</c:v>
                </c:pt>
                <c:pt idx="2086">
                  <c:v>0.210425998286616</c:v>
                </c:pt>
                <c:pt idx="2087">
                  <c:v>0.214476383331701</c:v>
                </c:pt>
                <c:pt idx="2088">
                  <c:v>0.212126221260211</c:v>
                </c:pt>
                <c:pt idx="2089">
                  <c:v>0.214033967190168</c:v>
                </c:pt>
                <c:pt idx="2090">
                  <c:v>0.211783607845765</c:v>
                </c:pt>
                <c:pt idx="2091">
                  <c:v>0.210300330435377</c:v>
                </c:pt>
                <c:pt idx="2092">
                  <c:v>0.144019621658197</c:v>
                </c:pt>
                <c:pt idx="2093">
                  <c:v>0.131694415168276</c:v>
                </c:pt>
                <c:pt idx="2094">
                  <c:v>0.131414274969134</c:v>
                </c:pt>
                <c:pt idx="2095">
                  <c:v>0.133425269779305</c:v>
                </c:pt>
                <c:pt idx="2096">
                  <c:v>0.132654491451867</c:v>
                </c:pt>
                <c:pt idx="2097">
                  <c:v>0.131853012986286</c:v>
                </c:pt>
                <c:pt idx="2098">
                  <c:v>0.130816521030449</c:v>
                </c:pt>
                <c:pt idx="2099">
                  <c:v>0.134015196167747</c:v>
                </c:pt>
                <c:pt idx="2100">
                  <c:v>0.133811300422062</c:v>
                </c:pt>
                <c:pt idx="2101">
                  <c:v>0.135451048965782</c:v>
                </c:pt>
                <c:pt idx="2102">
                  <c:v>0.136435219998882</c:v>
                </c:pt>
                <c:pt idx="2103">
                  <c:v>0.134278085834153</c:v>
                </c:pt>
                <c:pt idx="2104">
                  <c:v>0.133919400045127</c:v>
                </c:pt>
                <c:pt idx="2105">
                  <c:v>0.133099376064718</c:v>
                </c:pt>
                <c:pt idx="2106">
                  <c:v>0.132774504125767</c:v>
                </c:pt>
                <c:pt idx="2107">
                  <c:v>0.136908727072616</c:v>
                </c:pt>
                <c:pt idx="2108">
                  <c:v>0.135762381780171</c:v>
                </c:pt>
                <c:pt idx="2109">
                  <c:v>0.137681067152559</c:v>
                </c:pt>
                <c:pt idx="2110">
                  <c:v>0.136271920212351</c:v>
                </c:pt>
                <c:pt idx="2111">
                  <c:v>0.136794458737118</c:v>
                </c:pt>
                <c:pt idx="2112">
                  <c:v>0.138445806643069</c:v>
                </c:pt>
                <c:pt idx="2113">
                  <c:v>0.137308160110634</c:v>
                </c:pt>
                <c:pt idx="2114">
                  <c:v>0.141084392495838</c:v>
                </c:pt>
                <c:pt idx="2115">
                  <c:v>0.13263463947544</c:v>
                </c:pt>
                <c:pt idx="2116">
                  <c:v>0.135577864947453</c:v>
                </c:pt>
                <c:pt idx="2117">
                  <c:v>0.134350499003622</c:v>
                </c:pt>
                <c:pt idx="2118">
                  <c:v>0.137910081482962</c:v>
                </c:pt>
                <c:pt idx="2119">
                  <c:v>0.138100387392066</c:v>
                </c:pt>
                <c:pt idx="2120">
                  <c:v>0.136565310746844</c:v>
                </c:pt>
                <c:pt idx="2121">
                  <c:v>0.136555525733679</c:v>
                </c:pt>
                <c:pt idx="2122">
                  <c:v>0.13759655565574</c:v>
                </c:pt>
                <c:pt idx="2123">
                  <c:v>0.138869822135769</c:v>
                </c:pt>
                <c:pt idx="2124">
                  <c:v>0.139846605962238</c:v>
                </c:pt>
                <c:pt idx="2125">
                  <c:v>0.142846601007647</c:v>
                </c:pt>
                <c:pt idx="2126">
                  <c:v>0.140431228753436</c:v>
                </c:pt>
                <c:pt idx="2127">
                  <c:v>0.13982593431101</c:v>
                </c:pt>
                <c:pt idx="2128">
                  <c:v>0.142850242943463</c:v>
                </c:pt>
                <c:pt idx="2129">
                  <c:v>0.14414474113869</c:v>
                </c:pt>
                <c:pt idx="2130">
                  <c:v>0.164357071919705</c:v>
                </c:pt>
                <c:pt idx="2131">
                  <c:v>0.163989176769447</c:v>
                </c:pt>
                <c:pt idx="2132">
                  <c:v>0.164798984350205</c:v>
                </c:pt>
                <c:pt idx="2133">
                  <c:v>0.164610072214219</c:v>
                </c:pt>
                <c:pt idx="2134">
                  <c:v>0.164804331006892</c:v>
                </c:pt>
                <c:pt idx="2135">
                  <c:v>0.16522786057531</c:v>
                </c:pt>
                <c:pt idx="2136">
                  <c:v>0.167973248283572</c:v>
                </c:pt>
                <c:pt idx="2137">
                  <c:v>0.169408924327993</c:v>
                </c:pt>
                <c:pt idx="2138">
                  <c:v>0.166047410519241</c:v>
                </c:pt>
                <c:pt idx="2139">
                  <c:v>0.16787423597825</c:v>
                </c:pt>
                <c:pt idx="2140">
                  <c:v>0.165905803098809</c:v>
                </c:pt>
                <c:pt idx="2141">
                  <c:v>0.167050157293443</c:v>
                </c:pt>
                <c:pt idx="2142">
                  <c:v>0.166641639364522</c:v>
                </c:pt>
                <c:pt idx="2143">
                  <c:v>0.166633392101722</c:v>
                </c:pt>
                <c:pt idx="2144">
                  <c:v>0.166704898781772</c:v>
                </c:pt>
                <c:pt idx="2145">
                  <c:v>0.166737988482386</c:v>
                </c:pt>
                <c:pt idx="2146">
                  <c:v>0.16542756872063</c:v>
                </c:pt>
                <c:pt idx="2147">
                  <c:v>0.166859673879138</c:v>
                </c:pt>
                <c:pt idx="2148">
                  <c:v>0.16919155368161</c:v>
                </c:pt>
                <c:pt idx="2149">
                  <c:v>0.168942087497801</c:v>
                </c:pt>
                <c:pt idx="2150">
                  <c:v>0.167135790418649</c:v>
                </c:pt>
                <c:pt idx="2151">
                  <c:v>0.169971973162135</c:v>
                </c:pt>
                <c:pt idx="2152">
                  <c:v>0.171096245705901</c:v>
                </c:pt>
                <c:pt idx="2153">
                  <c:v>0.172160014277377</c:v>
                </c:pt>
                <c:pt idx="2154">
                  <c:v>0.174854146300532</c:v>
                </c:pt>
                <c:pt idx="2155">
                  <c:v>0.177159278555751</c:v>
                </c:pt>
                <c:pt idx="2156">
                  <c:v>0.179469202433457</c:v>
                </c:pt>
                <c:pt idx="2157">
                  <c:v>0.181931634195502</c:v>
                </c:pt>
                <c:pt idx="2158">
                  <c:v>0.18050426906869</c:v>
                </c:pt>
                <c:pt idx="2159">
                  <c:v>0.180464675491717</c:v>
                </c:pt>
                <c:pt idx="2160">
                  <c:v>0.180745600092657</c:v>
                </c:pt>
                <c:pt idx="2161">
                  <c:v>0.181527264881495</c:v>
                </c:pt>
                <c:pt idx="2162">
                  <c:v>0.180466945192686</c:v>
                </c:pt>
                <c:pt idx="2163">
                  <c:v>0.178889098139737</c:v>
                </c:pt>
                <c:pt idx="2164">
                  <c:v>0.178131858102573</c:v>
                </c:pt>
                <c:pt idx="2165">
                  <c:v>0.175229125682928</c:v>
                </c:pt>
                <c:pt idx="2166">
                  <c:v>0.175692844889624</c:v>
                </c:pt>
                <c:pt idx="2167">
                  <c:v>0.17536781985247</c:v>
                </c:pt>
                <c:pt idx="2168">
                  <c:v>0.174998517747279</c:v>
                </c:pt>
                <c:pt idx="2169">
                  <c:v>0.172645490935928</c:v>
                </c:pt>
                <c:pt idx="2170">
                  <c:v>0.172188437206857</c:v>
                </c:pt>
                <c:pt idx="2171">
                  <c:v>0.175662348878854</c:v>
                </c:pt>
                <c:pt idx="2172">
                  <c:v>0.177328993967911</c:v>
                </c:pt>
                <c:pt idx="2173">
                  <c:v>0.178302431992557</c:v>
                </c:pt>
                <c:pt idx="2174">
                  <c:v>0.176923700374723</c:v>
                </c:pt>
                <c:pt idx="2175">
                  <c:v>0.174989876971186</c:v>
                </c:pt>
                <c:pt idx="2176">
                  <c:v>0.174516455034793</c:v>
                </c:pt>
                <c:pt idx="2177">
                  <c:v>0.173810544225843</c:v>
                </c:pt>
                <c:pt idx="2178">
                  <c:v>0.174481879498318</c:v>
                </c:pt>
                <c:pt idx="2179">
                  <c:v>0.171686078128811</c:v>
                </c:pt>
                <c:pt idx="2180">
                  <c:v>0.173213538723512</c:v>
                </c:pt>
                <c:pt idx="2181">
                  <c:v>0.151083099907331</c:v>
                </c:pt>
                <c:pt idx="2182">
                  <c:v>0.15169079232709</c:v>
                </c:pt>
                <c:pt idx="2183">
                  <c:v>0.150664939827125</c:v>
                </c:pt>
                <c:pt idx="2184">
                  <c:v>0.150841365825191</c:v>
                </c:pt>
                <c:pt idx="2185">
                  <c:v>0.154049656317869</c:v>
                </c:pt>
                <c:pt idx="2186">
                  <c:v>0.150527696573102</c:v>
                </c:pt>
                <c:pt idx="2187">
                  <c:v>0.148947981654305</c:v>
                </c:pt>
                <c:pt idx="2188">
                  <c:v>0.147122567829428</c:v>
                </c:pt>
                <c:pt idx="2189">
                  <c:v>0.144095145884796</c:v>
                </c:pt>
                <c:pt idx="2190">
                  <c:v>0.140209815233232</c:v>
                </c:pt>
                <c:pt idx="2191">
                  <c:v>0.138155682646428</c:v>
                </c:pt>
                <c:pt idx="2192">
                  <c:v>0.135666480132158</c:v>
                </c:pt>
                <c:pt idx="2193">
                  <c:v>0.135201862592284</c:v>
                </c:pt>
                <c:pt idx="2194">
                  <c:v>0.137608985033482</c:v>
                </c:pt>
                <c:pt idx="2195">
                  <c:v>0.139261504207266</c:v>
                </c:pt>
                <c:pt idx="2196">
                  <c:v>0.143139229594307</c:v>
                </c:pt>
                <c:pt idx="2197">
                  <c:v>0.145025695272118</c:v>
                </c:pt>
                <c:pt idx="2198">
                  <c:v>0.150436379281173</c:v>
                </c:pt>
                <c:pt idx="2199">
                  <c:v>0.155469066155746</c:v>
                </c:pt>
                <c:pt idx="2200">
                  <c:v>0.15348702448885</c:v>
                </c:pt>
                <c:pt idx="2201">
                  <c:v>0.155435749004235</c:v>
                </c:pt>
                <c:pt idx="2202">
                  <c:v>0.158124499085137</c:v>
                </c:pt>
                <c:pt idx="2203">
                  <c:v>0.156431871557199</c:v>
                </c:pt>
                <c:pt idx="2204">
                  <c:v>0.160314062665956</c:v>
                </c:pt>
                <c:pt idx="2205">
                  <c:v>0.162363029355053</c:v>
                </c:pt>
                <c:pt idx="2206">
                  <c:v>0.163856029607167</c:v>
                </c:pt>
                <c:pt idx="2207">
                  <c:v>0.164690752089542</c:v>
                </c:pt>
                <c:pt idx="2208">
                  <c:v>0.163936125405251</c:v>
                </c:pt>
                <c:pt idx="2209">
                  <c:v>0.16217694173002</c:v>
                </c:pt>
                <c:pt idx="2210">
                  <c:v>0.164530567606483</c:v>
                </c:pt>
                <c:pt idx="2211">
                  <c:v>0.16456838357988</c:v>
                </c:pt>
                <c:pt idx="2212">
                  <c:v>0.164701110711041</c:v>
                </c:pt>
                <c:pt idx="2213">
                  <c:v>0.1666492736369</c:v>
                </c:pt>
                <c:pt idx="2214">
                  <c:v>0.166287973722756</c:v>
                </c:pt>
                <c:pt idx="2215">
                  <c:v>0.16689935785384</c:v>
                </c:pt>
                <c:pt idx="2216">
                  <c:v>0.166810348741028</c:v>
                </c:pt>
                <c:pt idx="2217">
                  <c:v>0.167899836159756</c:v>
                </c:pt>
                <c:pt idx="2218">
                  <c:v>0.167820461602912</c:v>
                </c:pt>
                <c:pt idx="2219">
                  <c:v>0.165993108776623</c:v>
                </c:pt>
                <c:pt idx="2220">
                  <c:v>0.165714300973362</c:v>
                </c:pt>
                <c:pt idx="2221">
                  <c:v>0.166248709023937</c:v>
                </c:pt>
                <c:pt idx="2222">
                  <c:v>0.163848772934014</c:v>
                </c:pt>
                <c:pt idx="2223">
                  <c:v>0.162233707725231</c:v>
                </c:pt>
                <c:pt idx="2224">
                  <c:v>0.16033829227862</c:v>
                </c:pt>
                <c:pt idx="2225">
                  <c:v>0.162314289130603</c:v>
                </c:pt>
                <c:pt idx="2226">
                  <c:v>0.164090382905208</c:v>
                </c:pt>
                <c:pt idx="2227">
                  <c:v>0.165079811250327</c:v>
                </c:pt>
                <c:pt idx="2228">
                  <c:v>0.167408795742899</c:v>
                </c:pt>
                <c:pt idx="2229">
                  <c:v>0.168044614881816</c:v>
                </c:pt>
                <c:pt idx="2230">
                  <c:v>0.168778320838235</c:v>
                </c:pt>
                <c:pt idx="2231">
                  <c:v>0.166028998662884</c:v>
                </c:pt>
                <c:pt idx="2232">
                  <c:v>0.168013772126291</c:v>
                </c:pt>
                <c:pt idx="2233">
                  <c:v>0.168730833334987</c:v>
                </c:pt>
                <c:pt idx="2234">
                  <c:v>0.16818253012482</c:v>
                </c:pt>
                <c:pt idx="2235">
                  <c:v>0.170177119936304</c:v>
                </c:pt>
                <c:pt idx="2236">
                  <c:v>0.169190018048462</c:v>
                </c:pt>
                <c:pt idx="2237">
                  <c:v>0.169655666314931</c:v>
                </c:pt>
                <c:pt idx="2238">
                  <c:v>0.169345437213561</c:v>
                </c:pt>
                <c:pt idx="2239">
                  <c:v>0.169302893477969</c:v>
                </c:pt>
                <c:pt idx="2240">
                  <c:v>0.168039846101021</c:v>
                </c:pt>
                <c:pt idx="2241">
                  <c:v>0.170170233814383</c:v>
                </c:pt>
                <c:pt idx="2242">
                  <c:v>0.171852338464407</c:v>
                </c:pt>
                <c:pt idx="2243">
                  <c:v>0.170358553938979</c:v>
                </c:pt>
                <c:pt idx="2244">
                  <c:v>0.170343906067512</c:v>
                </c:pt>
                <c:pt idx="2245">
                  <c:v>0.166271802840042</c:v>
                </c:pt>
                <c:pt idx="2246">
                  <c:v>0.163434250021938</c:v>
                </c:pt>
                <c:pt idx="2247">
                  <c:v>0.162120394189034</c:v>
                </c:pt>
                <c:pt idx="2248">
                  <c:v>0.159924389460202</c:v>
                </c:pt>
                <c:pt idx="2249">
                  <c:v>0.1604374977661</c:v>
                </c:pt>
                <c:pt idx="2250">
                  <c:v>0.159297217793136</c:v>
                </c:pt>
                <c:pt idx="2251">
                  <c:v>0.160360900054889</c:v>
                </c:pt>
                <c:pt idx="2252">
                  <c:v>0.156289692783913</c:v>
                </c:pt>
                <c:pt idx="2253">
                  <c:v>0.158524408303265</c:v>
                </c:pt>
                <c:pt idx="2254">
                  <c:v>0.158457399567883</c:v>
                </c:pt>
                <c:pt idx="2255">
                  <c:v>0.156476126826952</c:v>
                </c:pt>
                <c:pt idx="2256">
                  <c:v>0.153929889166405</c:v>
                </c:pt>
                <c:pt idx="2257">
                  <c:v>0.165174946098299</c:v>
                </c:pt>
                <c:pt idx="2258">
                  <c:v>0.163019911926504</c:v>
                </c:pt>
                <c:pt idx="2259">
                  <c:v>0.161811428516856</c:v>
                </c:pt>
                <c:pt idx="2260">
                  <c:v>0.163509834472126</c:v>
                </c:pt>
                <c:pt idx="2261">
                  <c:v>0.162952737283446</c:v>
                </c:pt>
                <c:pt idx="2262">
                  <c:v>0.161204088154111</c:v>
                </c:pt>
                <c:pt idx="2263">
                  <c:v>0.161446395507689</c:v>
                </c:pt>
                <c:pt idx="2264">
                  <c:v>0.159705521386376</c:v>
                </c:pt>
                <c:pt idx="2265">
                  <c:v>0.159718736036479</c:v>
                </c:pt>
                <c:pt idx="2266">
                  <c:v>0.159465565195666</c:v>
                </c:pt>
                <c:pt idx="2267">
                  <c:v>0.159945756691448</c:v>
                </c:pt>
                <c:pt idx="2268">
                  <c:v>0.159208011050083</c:v>
                </c:pt>
                <c:pt idx="2269">
                  <c:v>0.159280479403475</c:v>
                </c:pt>
                <c:pt idx="2270">
                  <c:v>0.162702966157059</c:v>
                </c:pt>
                <c:pt idx="2271">
                  <c:v>0.164488487085017</c:v>
                </c:pt>
                <c:pt idx="2272">
                  <c:v>0.167243986579276</c:v>
                </c:pt>
                <c:pt idx="2273">
                  <c:v>0.166792343795637</c:v>
                </c:pt>
                <c:pt idx="2274">
                  <c:v>0.167756972475591</c:v>
                </c:pt>
                <c:pt idx="2275">
                  <c:v>0.167759703450295</c:v>
                </c:pt>
                <c:pt idx="2276">
                  <c:v>0.16468690017554</c:v>
                </c:pt>
                <c:pt idx="2277">
                  <c:v>0.162386192090235</c:v>
                </c:pt>
                <c:pt idx="2278">
                  <c:v>0.161911530566043</c:v>
                </c:pt>
                <c:pt idx="2279">
                  <c:v>0.160080742086244</c:v>
                </c:pt>
                <c:pt idx="2280">
                  <c:v>0.159291726764395</c:v>
                </c:pt>
                <c:pt idx="2281">
                  <c:v>0.16217920599292</c:v>
                </c:pt>
                <c:pt idx="2282">
                  <c:v>0.16205581888801</c:v>
                </c:pt>
                <c:pt idx="2283">
                  <c:v>0.162375044679398</c:v>
                </c:pt>
                <c:pt idx="2284">
                  <c:v>0.160357593158595</c:v>
                </c:pt>
                <c:pt idx="2285">
                  <c:v>0.16318773639962</c:v>
                </c:pt>
                <c:pt idx="2286">
                  <c:v>0.164908805472993</c:v>
                </c:pt>
                <c:pt idx="2287">
                  <c:v>0.167068632455219</c:v>
                </c:pt>
                <c:pt idx="2288">
                  <c:v>0.169854973708758</c:v>
                </c:pt>
                <c:pt idx="2289">
                  <c:v>0.171678494665435</c:v>
                </c:pt>
                <c:pt idx="2290">
                  <c:v>0.16855883443689</c:v>
                </c:pt>
                <c:pt idx="2291">
                  <c:v>0.169726475140651</c:v>
                </c:pt>
                <c:pt idx="2292">
                  <c:v>0.166159042062058</c:v>
                </c:pt>
                <c:pt idx="2293">
                  <c:v>0.163573785184125</c:v>
                </c:pt>
                <c:pt idx="2294">
                  <c:v>0.165961199969235</c:v>
                </c:pt>
                <c:pt idx="2295">
                  <c:v>0.167980519117659</c:v>
                </c:pt>
                <c:pt idx="2296">
                  <c:v>0.169787678435956</c:v>
                </c:pt>
                <c:pt idx="2297">
                  <c:v>0.172265848728493</c:v>
                </c:pt>
                <c:pt idx="2298">
                  <c:v>0.172209529495474</c:v>
                </c:pt>
                <c:pt idx="2299">
                  <c:v>0.174551462246315</c:v>
                </c:pt>
                <c:pt idx="2300">
                  <c:v>0.176697063865042</c:v>
                </c:pt>
                <c:pt idx="2301">
                  <c:v>0.174188111728088</c:v>
                </c:pt>
                <c:pt idx="2302">
                  <c:v>0.170916088848491</c:v>
                </c:pt>
                <c:pt idx="2303">
                  <c:v>0.183156908737075</c:v>
                </c:pt>
                <c:pt idx="2304">
                  <c:v>0.193647756536344</c:v>
                </c:pt>
                <c:pt idx="2305">
                  <c:v>0.20355188302692</c:v>
                </c:pt>
                <c:pt idx="2306">
                  <c:v>0.200791186372683</c:v>
                </c:pt>
                <c:pt idx="2307">
                  <c:v>0.209678090590067</c:v>
                </c:pt>
                <c:pt idx="2308">
                  <c:v>0.205445278299869</c:v>
                </c:pt>
                <c:pt idx="2309">
                  <c:v>0.206006029577287</c:v>
                </c:pt>
                <c:pt idx="2310">
                  <c:v>0.215109266998737</c:v>
                </c:pt>
                <c:pt idx="2311">
                  <c:v>0.214184948522742</c:v>
                </c:pt>
                <c:pt idx="2312">
                  <c:v>0.22054415881768</c:v>
                </c:pt>
                <c:pt idx="2313">
                  <c:v>0.228539499256779</c:v>
                </c:pt>
                <c:pt idx="2314">
                  <c:v>0.235233578337521</c:v>
                </c:pt>
                <c:pt idx="2315">
                  <c:v>0.234388406421971</c:v>
                </c:pt>
                <c:pt idx="2316">
                  <c:v>0.23623162909601</c:v>
                </c:pt>
                <c:pt idx="2317">
                  <c:v>0.238418559826147</c:v>
                </c:pt>
                <c:pt idx="2318">
                  <c:v>0.242382040713284</c:v>
                </c:pt>
                <c:pt idx="2319">
                  <c:v>0.248611959432737</c:v>
                </c:pt>
                <c:pt idx="2320">
                  <c:v>0.250439260725147</c:v>
                </c:pt>
                <c:pt idx="2321">
                  <c:v>0.250998416985192</c:v>
                </c:pt>
                <c:pt idx="2322">
                  <c:v>0.252582584774203</c:v>
                </c:pt>
                <c:pt idx="2323">
                  <c:v>0.249230667229933</c:v>
                </c:pt>
                <c:pt idx="2324">
                  <c:v>0.255781245128045</c:v>
                </c:pt>
                <c:pt idx="2325">
                  <c:v>0.261693458077551</c:v>
                </c:pt>
                <c:pt idx="2326">
                  <c:v>0.264548144358571</c:v>
                </c:pt>
                <c:pt idx="2327">
                  <c:v>0.269834712473615</c:v>
                </c:pt>
                <c:pt idx="2328">
                  <c:v>0.274408579085787</c:v>
                </c:pt>
                <c:pt idx="2329">
                  <c:v>0.277867147586715</c:v>
                </c:pt>
                <c:pt idx="2330">
                  <c:v>0.280768657943123</c:v>
                </c:pt>
                <c:pt idx="2331">
                  <c:v>0.280338034588441</c:v>
                </c:pt>
                <c:pt idx="2332">
                  <c:v>0.27876456148917</c:v>
                </c:pt>
                <c:pt idx="2333">
                  <c:v>0.279678729940227</c:v>
                </c:pt>
                <c:pt idx="2334">
                  <c:v>0.279327527305194</c:v>
                </c:pt>
                <c:pt idx="2335">
                  <c:v>0.280465474570321</c:v>
                </c:pt>
                <c:pt idx="2336">
                  <c:v>0.279165925270779</c:v>
                </c:pt>
                <c:pt idx="2337">
                  <c:v>0.279581375203514</c:v>
                </c:pt>
                <c:pt idx="2338">
                  <c:v>0.279396273893974</c:v>
                </c:pt>
                <c:pt idx="2339">
                  <c:v>0.27879695918097</c:v>
                </c:pt>
                <c:pt idx="2340">
                  <c:v>0.27795629101442</c:v>
                </c:pt>
                <c:pt idx="2341">
                  <c:v>0.277550319309384</c:v>
                </c:pt>
                <c:pt idx="2342">
                  <c:v>0.276634356569162</c:v>
                </c:pt>
                <c:pt idx="2343">
                  <c:v>0.275527804432572</c:v>
                </c:pt>
                <c:pt idx="2344">
                  <c:v>0.27093080838722</c:v>
                </c:pt>
                <c:pt idx="2345">
                  <c:v>0.271452366732784</c:v>
                </c:pt>
                <c:pt idx="2346">
                  <c:v>0.267677428099324</c:v>
                </c:pt>
                <c:pt idx="2347">
                  <c:v>0.262180730531967</c:v>
                </c:pt>
                <c:pt idx="2348">
                  <c:v>0.257454565459279</c:v>
                </c:pt>
                <c:pt idx="2349">
                  <c:v>0.25103217071538</c:v>
                </c:pt>
                <c:pt idx="2350">
                  <c:v>0.244911138607547</c:v>
                </c:pt>
                <c:pt idx="2351">
                  <c:v>0.237761336723081</c:v>
                </c:pt>
                <c:pt idx="2352">
                  <c:v>0.238432683213681</c:v>
                </c:pt>
                <c:pt idx="2353">
                  <c:v>0.238354928183341</c:v>
                </c:pt>
                <c:pt idx="2354">
                  <c:v>0.24149294217218</c:v>
                </c:pt>
                <c:pt idx="2355">
                  <c:v>0.240226134360241</c:v>
                </c:pt>
                <c:pt idx="2356">
                  <c:v>0.239010725227599</c:v>
                </c:pt>
                <c:pt idx="2357">
                  <c:v>0.24241111926127</c:v>
                </c:pt>
                <c:pt idx="2358">
                  <c:v>0.240690020961588</c:v>
                </c:pt>
                <c:pt idx="2359">
                  <c:v>0.238630448346274</c:v>
                </c:pt>
                <c:pt idx="2360">
                  <c:v>0.231538474917646</c:v>
                </c:pt>
                <c:pt idx="2361">
                  <c:v>0.234200578419179</c:v>
                </c:pt>
                <c:pt idx="2362">
                  <c:v>0.232120545381798</c:v>
                </c:pt>
                <c:pt idx="2363">
                  <c:v>0.235537140332736</c:v>
                </c:pt>
                <c:pt idx="2364">
                  <c:v>0.235698251473672</c:v>
                </c:pt>
                <c:pt idx="2365">
                  <c:v>0.234749805651791</c:v>
                </c:pt>
                <c:pt idx="2366">
                  <c:v>0.234244217434987</c:v>
                </c:pt>
                <c:pt idx="2367">
                  <c:v>0.229345929962173</c:v>
                </c:pt>
                <c:pt idx="2368">
                  <c:v>0.222080594361176</c:v>
                </c:pt>
                <c:pt idx="2369">
                  <c:v>0.222709821233814</c:v>
                </c:pt>
                <c:pt idx="2370">
                  <c:v>0.221857173044665</c:v>
                </c:pt>
                <c:pt idx="2371">
                  <c:v>0.214430945102086</c:v>
                </c:pt>
                <c:pt idx="2372">
                  <c:v>0.213432382009482</c:v>
                </c:pt>
                <c:pt idx="2373">
                  <c:v>0.21116485943922</c:v>
                </c:pt>
                <c:pt idx="2374">
                  <c:v>0.232726408928868</c:v>
                </c:pt>
                <c:pt idx="2375">
                  <c:v>0.231646867919155</c:v>
                </c:pt>
                <c:pt idx="2376">
                  <c:v>0.229458344702215</c:v>
                </c:pt>
                <c:pt idx="2377">
                  <c:v>0.228212166505339</c:v>
                </c:pt>
                <c:pt idx="2378">
                  <c:v>0.227055914099993</c:v>
                </c:pt>
                <c:pt idx="2379">
                  <c:v>0.228832488989655</c:v>
                </c:pt>
                <c:pt idx="2380">
                  <c:v>0.226184064471445</c:v>
                </c:pt>
                <c:pt idx="2381">
                  <c:v>0.227438869593023</c:v>
                </c:pt>
                <c:pt idx="2382">
                  <c:v>0.230995316883154</c:v>
                </c:pt>
                <c:pt idx="2383">
                  <c:v>0.232129887324149</c:v>
                </c:pt>
                <c:pt idx="2384">
                  <c:v>0.233941431577995</c:v>
                </c:pt>
                <c:pt idx="2385">
                  <c:v>0.233579044114636</c:v>
                </c:pt>
                <c:pt idx="2386">
                  <c:v>0.232114297299872</c:v>
                </c:pt>
                <c:pt idx="2387">
                  <c:v>0.233783026269112</c:v>
                </c:pt>
                <c:pt idx="2388">
                  <c:v>0.234266734387629</c:v>
                </c:pt>
                <c:pt idx="2389">
                  <c:v>0.231149153557631</c:v>
                </c:pt>
                <c:pt idx="2390">
                  <c:v>0.231033551415042</c:v>
                </c:pt>
                <c:pt idx="2391">
                  <c:v>0.230068978164215</c:v>
                </c:pt>
                <c:pt idx="2392">
                  <c:v>0.228975044873052</c:v>
                </c:pt>
                <c:pt idx="2393">
                  <c:v>0.228766408040507</c:v>
                </c:pt>
                <c:pt idx="2394">
                  <c:v>0.228566039004171</c:v>
                </c:pt>
                <c:pt idx="2395">
                  <c:v>0.228803610100809</c:v>
                </c:pt>
                <c:pt idx="2396">
                  <c:v>0.224512479448861</c:v>
                </c:pt>
                <c:pt idx="2397">
                  <c:v>0.22179876815245</c:v>
                </c:pt>
                <c:pt idx="2398">
                  <c:v>0.222367659716221</c:v>
                </c:pt>
                <c:pt idx="2399">
                  <c:v>0.221602662368767</c:v>
                </c:pt>
                <c:pt idx="2400">
                  <c:v>0.221931340539285</c:v>
                </c:pt>
                <c:pt idx="2401">
                  <c:v>0.21977517835493</c:v>
                </c:pt>
                <c:pt idx="2402">
                  <c:v>0.219312876427542</c:v>
                </c:pt>
                <c:pt idx="2403">
                  <c:v>0.217318473271254</c:v>
                </c:pt>
                <c:pt idx="2404">
                  <c:v>0.218395890966065</c:v>
                </c:pt>
                <c:pt idx="2405">
                  <c:v>0.237807394003637</c:v>
                </c:pt>
                <c:pt idx="2406">
                  <c:v>0.236230417081531</c:v>
                </c:pt>
                <c:pt idx="2407">
                  <c:v>0.233987202100739</c:v>
                </c:pt>
                <c:pt idx="2408">
                  <c:v>0.233009148258211</c:v>
                </c:pt>
                <c:pt idx="2409">
                  <c:v>0.232978597140517</c:v>
                </c:pt>
                <c:pt idx="2410">
                  <c:v>0.237979953894239</c:v>
                </c:pt>
                <c:pt idx="2411">
                  <c:v>0.238005848234094</c:v>
                </c:pt>
                <c:pt idx="2412">
                  <c:v>0.240951141536241</c:v>
                </c:pt>
                <c:pt idx="2413">
                  <c:v>0.25530552889381</c:v>
                </c:pt>
                <c:pt idx="2414">
                  <c:v>0.25207014852831</c:v>
                </c:pt>
                <c:pt idx="2415">
                  <c:v>0.268042508712313</c:v>
                </c:pt>
                <c:pt idx="2416">
                  <c:v>0.265524614694007</c:v>
                </c:pt>
                <c:pt idx="2417">
                  <c:v>0.265059423045359</c:v>
                </c:pt>
                <c:pt idx="2418">
                  <c:v>0.262429072051611</c:v>
                </c:pt>
                <c:pt idx="2419">
                  <c:v>0.263949167577543</c:v>
                </c:pt>
                <c:pt idx="2420">
                  <c:v>0.264097047785855</c:v>
                </c:pt>
                <c:pt idx="2421">
                  <c:v>0.261966506836467</c:v>
                </c:pt>
                <c:pt idx="2422">
                  <c:v>0.261640780072986</c:v>
                </c:pt>
                <c:pt idx="2423">
                  <c:v>0.261226111348382</c:v>
                </c:pt>
                <c:pt idx="2424">
                  <c:v>0.259841847160403</c:v>
                </c:pt>
                <c:pt idx="2425">
                  <c:v>0.245183324987514</c:v>
                </c:pt>
                <c:pt idx="2426">
                  <c:v>0.242289162361991</c:v>
                </c:pt>
                <c:pt idx="2427">
                  <c:v>0.244792127976122</c:v>
                </c:pt>
                <c:pt idx="2428">
                  <c:v>0.245599843183825</c:v>
                </c:pt>
                <c:pt idx="2429">
                  <c:v>0.244824558476278</c:v>
                </c:pt>
                <c:pt idx="2430">
                  <c:v>0.258710479948417</c:v>
                </c:pt>
                <c:pt idx="2431">
                  <c:v>0.259329395195196</c:v>
                </c:pt>
                <c:pt idx="2432">
                  <c:v>0.259490827813146</c:v>
                </c:pt>
                <c:pt idx="2433">
                  <c:v>0.271866528280551</c:v>
                </c:pt>
                <c:pt idx="2434">
                  <c:v>0.284174386024027</c:v>
                </c:pt>
                <c:pt idx="2435">
                  <c:v>0.281831737628947</c:v>
                </c:pt>
                <c:pt idx="2436">
                  <c:v>0.281818777333712</c:v>
                </c:pt>
                <c:pt idx="2437">
                  <c:v>0.281901840739622</c:v>
                </c:pt>
                <c:pt idx="2438">
                  <c:v>0.280795362992335</c:v>
                </c:pt>
                <c:pt idx="2439">
                  <c:v>0.27801671486252</c:v>
                </c:pt>
                <c:pt idx="2440">
                  <c:v>0.278488737483094</c:v>
                </c:pt>
                <c:pt idx="2441">
                  <c:v>0.278693581351781</c:v>
                </c:pt>
                <c:pt idx="2442">
                  <c:v>0.277117279220938</c:v>
                </c:pt>
                <c:pt idx="2443">
                  <c:v>0.275466187906471</c:v>
                </c:pt>
                <c:pt idx="2444">
                  <c:v>0.274783984207756</c:v>
                </c:pt>
                <c:pt idx="2445">
                  <c:v>0.274489952919317</c:v>
                </c:pt>
                <c:pt idx="2446">
                  <c:v>0.299633843770609</c:v>
                </c:pt>
                <c:pt idx="2447">
                  <c:v>0.301617784109444</c:v>
                </c:pt>
                <c:pt idx="2448">
                  <c:v>0.30448303714557</c:v>
                </c:pt>
                <c:pt idx="2449">
                  <c:v>0.304317437239533</c:v>
                </c:pt>
                <c:pt idx="2450">
                  <c:v>0.31845383048194</c:v>
                </c:pt>
                <c:pt idx="2451">
                  <c:v>0.321728963942009</c:v>
                </c:pt>
                <c:pt idx="2452">
                  <c:v>0.321378256340223</c:v>
                </c:pt>
                <c:pt idx="2453">
                  <c:v>0.322609861726444</c:v>
                </c:pt>
                <c:pt idx="2454">
                  <c:v>0.339515552066875</c:v>
                </c:pt>
                <c:pt idx="2455">
                  <c:v>0.338705514118222</c:v>
                </c:pt>
                <c:pt idx="2456">
                  <c:v>0.323274247534015</c:v>
                </c:pt>
                <c:pt idx="2457">
                  <c:v>0.323580770336523</c:v>
                </c:pt>
                <c:pt idx="2458">
                  <c:v>0.336778482697156</c:v>
                </c:pt>
                <c:pt idx="2459">
                  <c:v>0.336622896228991</c:v>
                </c:pt>
                <c:pt idx="2460">
                  <c:v>0.338169611531522</c:v>
                </c:pt>
                <c:pt idx="2461">
                  <c:v>0.347801232063051</c:v>
                </c:pt>
                <c:pt idx="2462">
                  <c:v>0.354829175666001</c:v>
                </c:pt>
                <c:pt idx="2463">
                  <c:v>0.35140451822786</c:v>
                </c:pt>
                <c:pt idx="2464">
                  <c:v>0.350786820253665</c:v>
                </c:pt>
                <c:pt idx="2465">
                  <c:v>0.351915259116915</c:v>
                </c:pt>
                <c:pt idx="2466">
                  <c:v>0.341138593502075</c:v>
                </c:pt>
                <c:pt idx="2467">
                  <c:v>0.34131959359806</c:v>
                </c:pt>
                <c:pt idx="2468">
                  <c:v>0.350035693153906</c:v>
                </c:pt>
                <c:pt idx="2469">
                  <c:v>0.391909679088989</c:v>
                </c:pt>
                <c:pt idx="2470">
                  <c:v>0.400438081674498</c:v>
                </c:pt>
                <c:pt idx="2471">
                  <c:v>0.400924095989366</c:v>
                </c:pt>
                <c:pt idx="2472">
                  <c:v>0.404086699994729</c:v>
                </c:pt>
                <c:pt idx="2473">
                  <c:v>0.404077717741389</c:v>
                </c:pt>
                <c:pt idx="2474">
                  <c:v>0.404304666685177</c:v>
                </c:pt>
                <c:pt idx="2475">
                  <c:v>0.403842303130488</c:v>
                </c:pt>
                <c:pt idx="2476">
                  <c:v>0.409983473755673</c:v>
                </c:pt>
                <c:pt idx="2477">
                  <c:v>0.410056835786236</c:v>
                </c:pt>
                <c:pt idx="2478">
                  <c:v>0.40812047684639</c:v>
                </c:pt>
                <c:pt idx="2479">
                  <c:v>0.409034381844956</c:v>
                </c:pt>
                <c:pt idx="2480">
                  <c:v>0.407984866089389</c:v>
                </c:pt>
                <c:pt idx="2481">
                  <c:v>0.39796414306966</c:v>
                </c:pt>
                <c:pt idx="2482">
                  <c:v>0.397660044349677</c:v>
                </c:pt>
                <c:pt idx="2483">
                  <c:v>0.395646703266331</c:v>
                </c:pt>
                <c:pt idx="2484">
                  <c:v>0.388679145655001</c:v>
                </c:pt>
                <c:pt idx="2485">
                  <c:v>0.379913181741353</c:v>
                </c:pt>
                <c:pt idx="2486">
                  <c:v>0.379918936832032</c:v>
                </c:pt>
                <c:pt idx="2487">
                  <c:v>0.381901566963111</c:v>
                </c:pt>
                <c:pt idx="2488">
                  <c:v>0.38325455385073</c:v>
                </c:pt>
                <c:pt idx="2489">
                  <c:v>0.382173624006886</c:v>
                </c:pt>
                <c:pt idx="2490">
                  <c:v>0.382174029297137</c:v>
                </c:pt>
                <c:pt idx="2491">
                  <c:v>0.382857756187778</c:v>
                </c:pt>
                <c:pt idx="2492">
                  <c:v>0.385449437947247</c:v>
                </c:pt>
                <c:pt idx="2493">
                  <c:v>0.385514932242183</c:v>
                </c:pt>
                <c:pt idx="2494">
                  <c:v>0.386383642720424</c:v>
                </c:pt>
                <c:pt idx="2495">
                  <c:v>0.386233765144333</c:v>
                </c:pt>
                <c:pt idx="2496">
                  <c:v>0.385473402997359</c:v>
                </c:pt>
                <c:pt idx="2497">
                  <c:v>0.368146311051887</c:v>
                </c:pt>
                <c:pt idx="2498">
                  <c:v>0.365908755506706</c:v>
                </c:pt>
                <c:pt idx="2499">
                  <c:v>0.364994888152768</c:v>
                </c:pt>
                <c:pt idx="2500">
                  <c:v>0.38439865127838</c:v>
                </c:pt>
                <c:pt idx="2501">
                  <c:v>0.376242624624406</c:v>
                </c:pt>
                <c:pt idx="2502">
                  <c:v>0.3731763730291</c:v>
                </c:pt>
                <c:pt idx="2503">
                  <c:v>0.375433724372165</c:v>
                </c:pt>
                <c:pt idx="2504">
                  <c:v>0.377958657365378</c:v>
                </c:pt>
                <c:pt idx="2505">
                  <c:v>0.367334102786012</c:v>
                </c:pt>
                <c:pt idx="2506">
                  <c:v>0.367332947694805</c:v>
                </c:pt>
                <c:pt idx="2507">
                  <c:v>0.368860988070289</c:v>
                </c:pt>
                <c:pt idx="2508">
                  <c:v>0.370709269024859</c:v>
                </c:pt>
                <c:pt idx="2509">
                  <c:v>0.361654459676171</c:v>
                </c:pt>
                <c:pt idx="2510">
                  <c:v>0.361239148206178</c:v>
                </c:pt>
                <c:pt idx="2511">
                  <c:v>0.361031029721617</c:v>
                </c:pt>
                <c:pt idx="2512">
                  <c:v>0.348189023228974</c:v>
                </c:pt>
                <c:pt idx="2513">
                  <c:v>0.339073935227168</c:v>
                </c:pt>
                <c:pt idx="2514">
                  <c:v>0.371949154990321</c:v>
                </c:pt>
                <c:pt idx="2515">
                  <c:v>0.371411091099234</c:v>
                </c:pt>
                <c:pt idx="2516">
                  <c:v>0.375911238112915</c:v>
                </c:pt>
                <c:pt idx="2517">
                  <c:v>0.380844900252381</c:v>
                </c:pt>
                <c:pt idx="2518">
                  <c:v>0.390845601231384</c:v>
                </c:pt>
                <c:pt idx="2519">
                  <c:v>0.412849753152835</c:v>
                </c:pt>
                <c:pt idx="2520">
                  <c:v>0.37744277911091</c:v>
                </c:pt>
                <c:pt idx="2521">
                  <c:v>0.373086464478729</c:v>
                </c:pt>
                <c:pt idx="2522">
                  <c:v>0.37790886753284</c:v>
                </c:pt>
                <c:pt idx="2523">
                  <c:v>0.374338353644008</c:v>
                </c:pt>
                <c:pt idx="2524">
                  <c:v>0.378039747851451</c:v>
                </c:pt>
                <c:pt idx="2525">
                  <c:v>0.377732531288355</c:v>
                </c:pt>
                <c:pt idx="2526">
                  <c:v>0.388231685493375</c:v>
                </c:pt>
                <c:pt idx="2527">
                  <c:v>0.383265009107834</c:v>
                </c:pt>
                <c:pt idx="2528">
                  <c:v>0.383147534055985</c:v>
                </c:pt>
                <c:pt idx="2529">
                  <c:v>0.383515795509306</c:v>
                </c:pt>
                <c:pt idx="2530">
                  <c:v>0.386688881113655</c:v>
                </c:pt>
                <c:pt idx="2531">
                  <c:v>0.386737634453864</c:v>
                </c:pt>
                <c:pt idx="2532">
                  <c:v>0.386605059514461</c:v>
                </c:pt>
                <c:pt idx="2533">
                  <c:v>0.38660172961982</c:v>
                </c:pt>
                <c:pt idx="2534">
                  <c:v>0.389199735897479</c:v>
                </c:pt>
                <c:pt idx="2535">
                  <c:v>0.386395249233984</c:v>
                </c:pt>
                <c:pt idx="2536">
                  <c:v>0.385068501249078</c:v>
                </c:pt>
                <c:pt idx="2537">
                  <c:v>0.389477560944134</c:v>
                </c:pt>
                <c:pt idx="2538">
                  <c:v>0.38767846957841</c:v>
                </c:pt>
                <c:pt idx="2539">
                  <c:v>0.38730428906313</c:v>
                </c:pt>
                <c:pt idx="2540">
                  <c:v>0.387269028741891</c:v>
                </c:pt>
                <c:pt idx="2541">
                  <c:v>0.387646380102069</c:v>
                </c:pt>
                <c:pt idx="2542">
                  <c:v>0.387524380868223</c:v>
                </c:pt>
                <c:pt idx="2543">
                  <c:v>0.383070101981662</c:v>
                </c:pt>
                <c:pt idx="2544">
                  <c:v>0.394631235540491</c:v>
                </c:pt>
                <c:pt idx="2545">
                  <c:v>0.394379872615356</c:v>
                </c:pt>
                <c:pt idx="2546">
                  <c:v>0.394146968201574</c:v>
                </c:pt>
                <c:pt idx="2547">
                  <c:v>0.400385102582418</c:v>
                </c:pt>
                <c:pt idx="2548">
                  <c:v>0.397388243717159</c:v>
                </c:pt>
                <c:pt idx="2549">
                  <c:v>0.397072137486068</c:v>
                </c:pt>
                <c:pt idx="2550">
                  <c:v>0.397056933368079</c:v>
                </c:pt>
                <c:pt idx="2551">
                  <c:v>0.377909590886627</c:v>
                </c:pt>
                <c:pt idx="2552">
                  <c:v>0.377161331433658</c:v>
                </c:pt>
                <c:pt idx="2553">
                  <c:v>0.377098242382947</c:v>
                </c:pt>
                <c:pt idx="2554">
                  <c:v>0.376583255762029</c:v>
                </c:pt>
                <c:pt idx="2555">
                  <c:v>0.370918066035935</c:v>
                </c:pt>
                <c:pt idx="2556">
                  <c:v>0.367838711675691</c:v>
                </c:pt>
                <c:pt idx="2557">
                  <c:v>0.368830859771064</c:v>
                </c:pt>
                <c:pt idx="2558">
                  <c:v>0.368838075391386</c:v>
                </c:pt>
                <c:pt idx="2559">
                  <c:v>0.365315559381237</c:v>
                </c:pt>
                <c:pt idx="2560">
                  <c:v>0.36058043311438</c:v>
                </c:pt>
                <c:pt idx="2561">
                  <c:v>0.360793093354747</c:v>
                </c:pt>
                <c:pt idx="2562">
                  <c:v>0.360742231061128</c:v>
                </c:pt>
                <c:pt idx="2563">
                  <c:v>0.359528068638637</c:v>
                </c:pt>
                <c:pt idx="2564">
                  <c:v>0.361873915631645</c:v>
                </c:pt>
                <c:pt idx="2565">
                  <c:v>0.317996525518008</c:v>
                </c:pt>
                <c:pt idx="2566">
                  <c:v>0.311076850631654</c:v>
                </c:pt>
                <c:pt idx="2567">
                  <c:v>0.30382115035078</c:v>
                </c:pt>
                <c:pt idx="2568">
                  <c:v>0.299516314769651</c:v>
                </c:pt>
                <c:pt idx="2569">
                  <c:v>0.282203315426217</c:v>
                </c:pt>
                <c:pt idx="2570">
                  <c:v>0.256805358005221</c:v>
                </c:pt>
                <c:pt idx="2571">
                  <c:v>0.257835521910315</c:v>
                </c:pt>
                <c:pt idx="2572">
                  <c:v>0.248383342551969</c:v>
                </c:pt>
                <c:pt idx="2573">
                  <c:v>0.240694524059567</c:v>
                </c:pt>
                <c:pt idx="2574">
                  <c:v>0.245471987689299</c:v>
                </c:pt>
                <c:pt idx="2575">
                  <c:v>0.242270019729485</c:v>
                </c:pt>
                <c:pt idx="2576">
                  <c:v>0.25835684930347</c:v>
                </c:pt>
                <c:pt idx="2577">
                  <c:v>0.284240841053482</c:v>
                </c:pt>
                <c:pt idx="2578">
                  <c:v>0.328294654012059</c:v>
                </c:pt>
                <c:pt idx="2579">
                  <c:v>0.336943553821453</c:v>
                </c:pt>
                <c:pt idx="2580">
                  <c:v>0.392892672877559</c:v>
                </c:pt>
                <c:pt idx="2581">
                  <c:v>0.403261902307477</c:v>
                </c:pt>
                <c:pt idx="2582">
                  <c:v>0.40585753152753</c:v>
                </c:pt>
                <c:pt idx="2583">
                  <c:v>0.405841501011636</c:v>
                </c:pt>
                <c:pt idx="2584">
                  <c:v>0.418081394976724</c:v>
                </c:pt>
                <c:pt idx="2585">
                  <c:v>0.437617458927402</c:v>
                </c:pt>
                <c:pt idx="2586">
                  <c:v>0.442214077945184</c:v>
                </c:pt>
                <c:pt idx="2587">
                  <c:v>0.442648134890998</c:v>
                </c:pt>
                <c:pt idx="2588">
                  <c:v>0.441021082043718</c:v>
                </c:pt>
                <c:pt idx="2589">
                  <c:v>0.442614581182406</c:v>
                </c:pt>
                <c:pt idx="2590">
                  <c:v>0.445708138997085</c:v>
                </c:pt>
                <c:pt idx="2591">
                  <c:v>0.456528319614413</c:v>
                </c:pt>
                <c:pt idx="2592">
                  <c:v>0.458084448485841</c:v>
                </c:pt>
                <c:pt idx="2593">
                  <c:v>0.457384337193006</c:v>
                </c:pt>
                <c:pt idx="2594">
                  <c:v>0.458445642035913</c:v>
                </c:pt>
                <c:pt idx="2595">
                  <c:v>0.477970821224402</c:v>
                </c:pt>
                <c:pt idx="2596">
                  <c:v>0.478492063932453</c:v>
                </c:pt>
                <c:pt idx="2597">
                  <c:v>0.480539164007137</c:v>
                </c:pt>
                <c:pt idx="2598">
                  <c:v>0.473038179727326</c:v>
                </c:pt>
                <c:pt idx="2599">
                  <c:v>0.474846475491245</c:v>
                </c:pt>
                <c:pt idx="2600">
                  <c:v>0.477342198932583</c:v>
                </c:pt>
                <c:pt idx="2601">
                  <c:v>0.478117481335094</c:v>
                </c:pt>
                <c:pt idx="2602">
                  <c:v>0.480550434963359</c:v>
                </c:pt>
                <c:pt idx="2603">
                  <c:v>0.491557582788287</c:v>
                </c:pt>
                <c:pt idx="2604">
                  <c:v>0.49160499561082</c:v>
                </c:pt>
                <c:pt idx="2605">
                  <c:v>0.493067210145525</c:v>
                </c:pt>
                <c:pt idx="2606">
                  <c:v>0.499055816471383</c:v>
                </c:pt>
                <c:pt idx="2607">
                  <c:v>0.553297932136156</c:v>
                </c:pt>
                <c:pt idx="2608">
                  <c:v>0.559385340135488</c:v>
                </c:pt>
                <c:pt idx="2609">
                  <c:v>0.622971440313711</c:v>
                </c:pt>
                <c:pt idx="2610">
                  <c:v>0.62339939236298</c:v>
                </c:pt>
                <c:pt idx="2611">
                  <c:v>0.623630884779971</c:v>
                </c:pt>
                <c:pt idx="2612">
                  <c:v>0.623882971450955</c:v>
                </c:pt>
                <c:pt idx="2613">
                  <c:v>0.623430654382391</c:v>
                </c:pt>
                <c:pt idx="2614">
                  <c:v>0.622051623126952</c:v>
                </c:pt>
                <c:pt idx="2615">
                  <c:v>0.620660070353416</c:v>
                </c:pt>
                <c:pt idx="2616">
                  <c:v>0.620688598153408</c:v>
                </c:pt>
                <c:pt idx="2617">
                  <c:v>0.621560099699007</c:v>
                </c:pt>
                <c:pt idx="2618">
                  <c:v>0.621622993059559</c:v>
                </c:pt>
                <c:pt idx="2619">
                  <c:v>0.621672636578679</c:v>
                </c:pt>
                <c:pt idx="2620">
                  <c:v>0.621686634274014</c:v>
                </c:pt>
                <c:pt idx="2621">
                  <c:v>0.618890251777626</c:v>
                </c:pt>
                <c:pt idx="2622">
                  <c:v>0.62032565915554</c:v>
                </c:pt>
                <c:pt idx="2623">
                  <c:v>0.622308032624744</c:v>
                </c:pt>
                <c:pt idx="2624">
                  <c:v>0.622295574720763</c:v>
                </c:pt>
                <c:pt idx="2625">
                  <c:v>0.623289022587574</c:v>
                </c:pt>
                <c:pt idx="2626">
                  <c:v>0.621917606796662</c:v>
                </c:pt>
                <c:pt idx="2627">
                  <c:v>0.614122065372797</c:v>
                </c:pt>
                <c:pt idx="2628">
                  <c:v>0.593010580056207</c:v>
                </c:pt>
                <c:pt idx="2629">
                  <c:v>0.563345508089598</c:v>
                </c:pt>
                <c:pt idx="2630">
                  <c:v>0.556000028660236</c:v>
                </c:pt>
                <c:pt idx="2631">
                  <c:v>0.531997685649294</c:v>
                </c:pt>
                <c:pt idx="2632">
                  <c:v>0.523363073040719</c:v>
                </c:pt>
                <c:pt idx="2633">
                  <c:v>0.52264039670198</c:v>
                </c:pt>
                <c:pt idx="2634">
                  <c:v>0.522540835025007</c:v>
                </c:pt>
                <c:pt idx="2635">
                  <c:v>0.516402057308912</c:v>
                </c:pt>
                <c:pt idx="2636">
                  <c:v>0.50037295809195</c:v>
                </c:pt>
                <c:pt idx="2637">
                  <c:v>0.498484683924778</c:v>
                </c:pt>
                <c:pt idx="2638">
                  <c:v>0.49801254476087</c:v>
                </c:pt>
                <c:pt idx="2639">
                  <c:v>0.496646138649699</c:v>
                </c:pt>
                <c:pt idx="2640">
                  <c:v>0.497389574099682</c:v>
                </c:pt>
                <c:pt idx="2641">
                  <c:v>0.494303899909796</c:v>
                </c:pt>
                <c:pt idx="2642">
                  <c:v>0.488268947193987</c:v>
                </c:pt>
                <c:pt idx="2643">
                  <c:v>0.486494798545039</c:v>
                </c:pt>
                <c:pt idx="2644">
                  <c:v>0.486255798829703</c:v>
                </c:pt>
                <c:pt idx="2645">
                  <c:v>0.485005758503768</c:v>
                </c:pt>
                <c:pt idx="2646">
                  <c:v>0.455533042971678</c:v>
                </c:pt>
                <c:pt idx="2647">
                  <c:v>0.45348573942264</c:v>
                </c:pt>
                <c:pt idx="2648">
                  <c:v>0.452147529110191</c:v>
                </c:pt>
                <c:pt idx="2649">
                  <c:v>0.452905567139232</c:v>
                </c:pt>
                <c:pt idx="2650">
                  <c:v>0.451311929362649</c:v>
                </c:pt>
                <c:pt idx="2651">
                  <c:v>0.44713712405457</c:v>
                </c:pt>
                <c:pt idx="2652">
                  <c:v>0.446918792748793</c:v>
                </c:pt>
                <c:pt idx="2653">
                  <c:v>0.446349755157027</c:v>
                </c:pt>
                <c:pt idx="2654">
                  <c:v>0.436293825261179</c:v>
                </c:pt>
                <c:pt idx="2655">
                  <c:v>0.436415636003596</c:v>
                </c:pt>
                <c:pt idx="2656">
                  <c:v>0.433965223217416</c:v>
                </c:pt>
                <c:pt idx="2657">
                  <c:v>0.427693727741498</c:v>
                </c:pt>
                <c:pt idx="2658">
                  <c:v>0.353366972497302</c:v>
                </c:pt>
                <c:pt idx="2659">
                  <c:v>0.342068415549816</c:v>
                </c:pt>
                <c:pt idx="2660">
                  <c:v>0.205476682294701</c:v>
                </c:pt>
                <c:pt idx="2661">
                  <c:v>0.204525077885491</c:v>
                </c:pt>
                <c:pt idx="2662">
                  <c:v>0.202554482092172</c:v>
                </c:pt>
                <c:pt idx="2663">
                  <c:v>0.200058596458241</c:v>
                </c:pt>
                <c:pt idx="2664">
                  <c:v>0.201260912155937</c:v>
                </c:pt>
                <c:pt idx="2665">
                  <c:v>0.213691480627768</c:v>
                </c:pt>
                <c:pt idx="2666">
                  <c:v>0.218569448436615</c:v>
                </c:pt>
                <c:pt idx="2667">
                  <c:v>0.218628992910864</c:v>
                </c:pt>
                <c:pt idx="2668">
                  <c:v>0.353333591737797</c:v>
                </c:pt>
                <c:pt idx="2669">
                  <c:v>0.353192793520994</c:v>
                </c:pt>
                <c:pt idx="2670">
                  <c:v>0.356489882377849</c:v>
                </c:pt>
                <c:pt idx="2671">
                  <c:v>0.356453911484026</c:v>
                </c:pt>
                <c:pt idx="2672">
                  <c:v>0.356477542537748</c:v>
                </c:pt>
                <c:pt idx="2673">
                  <c:v>0.354088266192126</c:v>
                </c:pt>
                <c:pt idx="2674">
                  <c:v>0.350738553171905</c:v>
                </c:pt>
                <c:pt idx="2675">
                  <c:v>0.351184048189624</c:v>
                </c:pt>
                <c:pt idx="2676">
                  <c:v>0.346159105054</c:v>
                </c:pt>
                <c:pt idx="2677">
                  <c:v>0.348304826527847</c:v>
                </c:pt>
                <c:pt idx="2678">
                  <c:v>0.349370187197871</c:v>
                </c:pt>
                <c:pt idx="2679">
                  <c:v>0.349322473319228</c:v>
                </c:pt>
                <c:pt idx="2680">
                  <c:v>0.349266998441295</c:v>
                </c:pt>
                <c:pt idx="2681">
                  <c:v>0.34506410708611</c:v>
                </c:pt>
                <c:pt idx="2682">
                  <c:v>0.338899262324157</c:v>
                </c:pt>
                <c:pt idx="2683">
                  <c:v>0.340734586417655</c:v>
                </c:pt>
                <c:pt idx="2684">
                  <c:v>0.34091889414369</c:v>
                </c:pt>
                <c:pt idx="2685">
                  <c:v>0.340763507520838</c:v>
                </c:pt>
                <c:pt idx="2686">
                  <c:v>0.338713297123366</c:v>
                </c:pt>
                <c:pt idx="2687">
                  <c:v>0.337067025766337</c:v>
                </c:pt>
                <c:pt idx="2688">
                  <c:v>0.333789260121549</c:v>
                </c:pt>
                <c:pt idx="2689">
                  <c:v>0.334391091418642</c:v>
                </c:pt>
                <c:pt idx="2690">
                  <c:v>0.334343106681464</c:v>
                </c:pt>
                <c:pt idx="2691">
                  <c:v>0.332216940264969</c:v>
                </c:pt>
                <c:pt idx="2692">
                  <c:v>0.334565700448047</c:v>
                </c:pt>
                <c:pt idx="2693">
                  <c:v>0.331982904786437</c:v>
                </c:pt>
                <c:pt idx="2694">
                  <c:v>0.334924681511178</c:v>
                </c:pt>
                <c:pt idx="2695">
                  <c:v>0.341995545342025</c:v>
                </c:pt>
                <c:pt idx="2696">
                  <c:v>0.343730793672291</c:v>
                </c:pt>
                <c:pt idx="2697">
                  <c:v>0.343499605087926</c:v>
                </c:pt>
                <c:pt idx="2698">
                  <c:v>0.343416616409095</c:v>
                </c:pt>
                <c:pt idx="2699">
                  <c:v>0.34314522348792</c:v>
                </c:pt>
                <c:pt idx="2700">
                  <c:v>0.351481364885236</c:v>
                </c:pt>
                <c:pt idx="2701">
                  <c:v>0.349935972582457</c:v>
                </c:pt>
                <c:pt idx="2702">
                  <c:v>0.349799624124039</c:v>
                </c:pt>
                <c:pt idx="2703">
                  <c:v>0.351542718124374</c:v>
                </c:pt>
                <c:pt idx="2704">
                  <c:v>0.35124380245309</c:v>
                </c:pt>
                <c:pt idx="2705">
                  <c:v>0.35014963697014</c:v>
                </c:pt>
                <c:pt idx="2706">
                  <c:v>0.363464116748725</c:v>
                </c:pt>
                <c:pt idx="2707">
                  <c:v>0.368255118342453</c:v>
                </c:pt>
                <c:pt idx="2708">
                  <c:v>0.379270566135669</c:v>
                </c:pt>
                <c:pt idx="2709">
                  <c:v>0.378797747987042</c:v>
                </c:pt>
                <c:pt idx="2710">
                  <c:v>0.378590328937203</c:v>
                </c:pt>
                <c:pt idx="2711">
                  <c:v>0.377647800654188</c:v>
                </c:pt>
                <c:pt idx="2712">
                  <c:v>0.383102314392784</c:v>
                </c:pt>
                <c:pt idx="2713">
                  <c:v>0.395583273985887</c:v>
                </c:pt>
                <c:pt idx="2714">
                  <c:v>0.395989210529586</c:v>
                </c:pt>
                <c:pt idx="2715">
                  <c:v>0.395271801412863</c:v>
                </c:pt>
                <c:pt idx="2716">
                  <c:v>0.393180439148607</c:v>
                </c:pt>
                <c:pt idx="2717">
                  <c:v>0.407107415689941</c:v>
                </c:pt>
                <c:pt idx="2718">
                  <c:v>0.425891017699756</c:v>
                </c:pt>
                <c:pt idx="2719">
                  <c:v>0.395526968983178</c:v>
                </c:pt>
                <c:pt idx="2720">
                  <c:v>0.417784145392553</c:v>
                </c:pt>
                <c:pt idx="2721">
                  <c:v>0.439767811714437</c:v>
                </c:pt>
                <c:pt idx="2722">
                  <c:v>0.448412456775364</c:v>
                </c:pt>
                <c:pt idx="2723">
                  <c:v>0.448094909729723</c:v>
                </c:pt>
                <c:pt idx="2724">
                  <c:v>0.448379406803607</c:v>
                </c:pt>
                <c:pt idx="2725">
                  <c:v>0.451225557399314</c:v>
                </c:pt>
                <c:pt idx="2726">
                  <c:v>0.451276770888024</c:v>
                </c:pt>
                <c:pt idx="2727">
                  <c:v>0.454244038979633</c:v>
                </c:pt>
                <c:pt idx="2728">
                  <c:v>0.455013219488377</c:v>
                </c:pt>
                <c:pt idx="2729">
                  <c:v>0.455466665517885</c:v>
                </c:pt>
                <c:pt idx="2730">
                  <c:v>0.467553574715223</c:v>
                </c:pt>
                <c:pt idx="2731">
                  <c:v>0.467476728132694</c:v>
                </c:pt>
                <c:pt idx="2732">
                  <c:v>0.467577793284498</c:v>
                </c:pt>
                <c:pt idx="2733">
                  <c:v>0.467177523528187</c:v>
                </c:pt>
                <c:pt idx="2734">
                  <c:v>0.466610788623691</c:v>
                </c:pt>
                <c:pt idx="2735">
                  <c:v>0.467926997557264</c:v>
                </c:pt>
                <c:pt idx="2736">
                  <c:v>0.468006950998083</c:v>
                </c:pt>
                <c:pt idx="2737">
                  <c:v>0.468366906645058</c:v>
                </c:pt>
                <c:pt idx="2738">
                  <c:v>0.46836152551448</c:v>
                </c:pt>
                <c:pt idx="2739">
                  <c:v>0.468700999419548</c:v>
                </c:pt>
                <c:pt idx="2740">
                  <c:v>0.472857989411755</c:v>
                </c:pt>
                <c:pt idx="2741">
                  <c:v>0.47149727367168</c:v>
                </c:pt>
                <c:pt idx="2742">
                  <c:v>0.472308736357734</c:v>
                </c:pt>
                <c:pt idx="2743">
                  <c:v>0.474485022699199</c:v>
                </c:pt>
                <c:pt idx="2744">
                  <c:v>0.471845044489214</c:v>
                </c:pt>
                <c:pt idx="2745">
                  <c:v>0.470669759194357</c:v>
                </c:pt>
                <c:pt idx="2746">
                  <c:v>0.465086601210693</c:v>
                </c:pt>
                <c:pt idx="2747">
                  <c:v>0.464260798327889</c:v>
                </c:pt>
                <c:pt idx="2748">
                  <c:v>0.464038129441348</c:v>
                </c:pt>
                <c:pt idx="2749">
                  <c:v>0.464010626619643</c:v>
                </c:pt>
                <c:pt idx="2750">
                  <c:v>0.465159471710159</c:v>
                </c:pt>
                <c:pt idx="2751">
                  <c:v>0.458932690026312</c:v>
                </c:pt>
                <c:pt idx="2752">
                  <c:v>0.459624826799765</c:v>
                </c:pt>
                <c:pt idx="2753">
                  <c:v>0.459618608675896</c:v>
                </c:pt>
                <c:pt idx="2754">
                  <c:v>0.4588793901317</c:v>
                </c:pt>
                <c:pt idx="2755">
                  <c:v>0.457720652390895</c:v>
                </c:pt>
                <c:pt idx="2756">
                  <c:v>0.460382082219497</c:v>
                </c:pt>
                <c:pt idx="2757">
                  <c:v>0.450625406069656</c:v>
                </c:pt>
                <c:pt idx="2758">
                  <c:v>0.446312938021053</c:v>
                </c:pt>
                <c:pt idx="2759">
                  <c:v>0.435618689493498</c:v>
                </c:pt>
                <c:pt idx="2760">
                  <c:v>0.437026398796453</c:v>
                </c:pt>
                <c:pt idx="2761">
                  <c:v>0.438124899484018</c:v>
                </c:pt>
                <c:pt idx="2762">
                  <c:v>0.438099239872626</c:v>
                </c:pt>
                <c:pt idx="2763">
                  <c:v>0.43208717599778</c:v>
                </c:pt>
                <c:pt idx="2764">
                  <c:v>0.418149417249238</c:v>
                </c:pt>
                <c:pt idx="2765">
                  <c:v>0.41907941456624</c:v>
                </c:pt>
                <c:pt idx="2766">
                  <c:v>0.418952288817723</c:v>
                </c:pt>
                <c:pt idx="2767">
                  <c:v>0.411526244374992</c:v>
                </c:pt>
                <c:pt idx="2768">
                  <c:v>0.387363876575404</c:v>
                </c:pt>
                <c:pt idx="2769">
                  <c:v>0.356735212853736</c:v>
                </c:pt>
                <c:pt idx="2770">
                  <c:v>0.277790498586101</c:v>
                </c:pt>
                <c:pt idx="2771">
                  <c:v>0.255325836878333</c:v>
                </c:pt>
                <c:pt idx="2772">
                  <c:v>0.224449251532321</c:v>
                </c:pt>
                <c:pt idx="2773">
                  <c:v>0.201447444367551</c:v>
                </c:pt>
                <c:pt idx="2774">
                  <c:v>0.201443224472718</c:v>
                </c:pt>
                <c:pt idx="2775">
                  <c:v>0.210936910536689</c:v>
                </c:pt>
                <c:pt idx="2776">
                  <c:v>0.208157687128161</c:v>
                </c:pt>
                <c:pt idx="2777">
                  <c:v>0.208027376846988</c:v>
                </c:pt>
                <c:pt idx="2778">
                  <c:v>0.198287654428589</c:v>
                </c:pt>
                <c:pt idx="2779">
                  <c:v>0.199962498071994</c:v>
                </c:pt>
                <c:pt idx="2780">
                  <c:v>0.205297065555121</c:v>
                </c:pt>
                <c:pt idx="2781">
                  <c:v>0.185044777462486</c:v>
                </c:pt>
                <c:pt idx="2782">
                  <c:v>0.184423220366875</c:v>
                </c:pt>
                <c:pt idx="2783">
                  <c:v>0.187619028813556</c:v>
                </c:pt>
                <c:pt idx="2784">
                  <c:v>0.185914519878576</c:v>
                </c:pt>
                <c:pt idx="2785">
                  <c:v>0.185550417608551</c:v>
                </c:pt>
                <c:pt idx="2786">
                  <c:v>0.183729604252636</c:v>
                </c:pt>
                <c:pt idx="2787">
                  <c:v>0.184305530895344</c:v>
                </c:pt>
                <c:pt idx="2788">
                  <c:v>0.182821534164834</c:v>
                </c:pt>
                <c:pt idx="2789">
                  <c:v>0.185564645169427</c:v>
                </c:pt>
                <c:pt idx="2790">
                  <c:v>0.185741171897078</c:v>
                </c:pt>
                <c:pt idx="2791">
                  <c:v>0.175064725388564</c:v>
                </c:pt>
                <c:pt idx="2792">
                  <c:v>0.175095837397002</c:v>
                </c:pt>
                <c:pt idx="2793">
                  <c:v>0.172607380262026</c:v>
                </c:pt>
                <c:pt idx="2794">
                  <c:v>0.16154922105988</c:v>
                </c:pt>
                <c:pt idx="2795">
                  <c:v>0.161828182546624</c:v>
                </c:pt>
                <c:pt idx="2796">
                  <c:v>0.158918636140221</c:v>
                </c:pt>
                <c:pt idx="2797">
                  <c:v>0.159004774630998</c:v>
                </c:pt>
                <c:pt idx="2798">
                  <c:v>0.161875567953111</c:v>
                </c:pt>
                <c:pt idx="2799">
                  <c:v>0.162450560526735</c:v>
                </c:pt>
                <c:pt idx="2800">
                  <c:v>0.168284779338516</c:v>
                </c:pt>
                <c:pt idx="2801">
                  <c:v>0.164122325970673</c:v>
                </c:pt>
                <c:pt idx="2802">
                  <c:v>0.166291174114981</c:v>
                </c:pt>
                <c:pt idx="2803">
                  <c:v>0.165389303044361</c:v>
                </c:pt>
                <c:pt idx="2804">
                  <c:v>0.165315814157234</c:v>
                </c:pt>
                <c:pt idx="2805">
                  <c:v>0.163861501004741</c:v>
                </c:pt>
                <c:pt idx="2806">
                  <c:v>0.165071532198636</c:v>
                </c:pt>
                <c:pt idx="2807">
                  <c:v>0.161109442951843</c:v>
                </c:pt>
                <c:pt idx="2808">
                  <c:v>0.163255050676947</c:v>
                </c:pt>
                <c:pt idx="2809">
                  <c:v>0.163164883992999</c:v>
                </c:pt>
                <c:pt idx="2810">
                  <c:v>0.163535159496697</c:v>
                </c:pt>
                <c:pt idx="2811">
                  <c:v>0.160617978150074</c:v>
                </c:pt>
                <c:pt idx="2812">
                  <c:v>0.155807498610562</c:v>
                </c:pt>
                <c:pt idx="2813">
                  <c:v>0.156604099150537</c:v>
                </c:pt>
                <c:pt idx="2814">
                  <c:v>0.156497938094385</c:v>
                </c:pt>
                <c:pt idx="2815">
                  <c:v>0.157067971321745</c:v>
                </c:pt>
                <c:pt idx="2816">
                  <c:v>0.152157844352998</c:v>
                </c:pt>
                <c:pt idx="2817">
                  <c:v>0.152401766385985</c:v>
                </c:pt>
                <c:pt idx="2818">
                  <c:v>0.152056107679124</c:v>
                </c:pt>
                <c:pt idx="2819">
                  <c:v>0.149024779334588</c:v>
                </c:pt>
                <c:pt idx="2820">
                  <c:v>0.154448489459596</c:v>
                </c:pt>
                <c:pt idx="2821">
                  <c:v>0.154433860552805</c:v>
                </c:pt>
                <c:pt idx="2822">
                  <c:v>0.154580322836436</c:v>
                </c:pt>
                <c:pt idx="2823">
                  <c:v>0.156404262257828</c:v>
                </c:pt>
                <c:pt idx="2824">
                  <c:v>0.155199019528608</c:v>
                </c:pt>
                <c:pt idx="2825">
                  <c:v>0.1551230848582</c:v>
                </c:pt>
                <c:pt idx="2826">
                  <c:v>0.136617617033589</c:v>
                </c:pt>
                <c:pt idx="2827">
                  <c:v>0.137827199800766</c:v>
                </c:pt>
                <c:pt idx="2828">
                  <c:v>0.137761396158366</c:v>
                </c:pt>
                <c:pt idx="2829">
                  <c:v>0.138259228322561</c:v>
                </c:pt>
                <c:pt idx="2830">
                  <c:v>0.143787758966297</c:v>
                </c:pt>
                <c:pt idx="2831">
                  <c:v>0.141078657281868</c:v>
                </c:pt>
                <c:pt idx="2832">
                  <c:v>0.139365872862444</c:v>
                </c:pt>
                <c:pt idx="2833">
                  <c:v>0.140630103759968</c:v>
                </c:pt>
                <c:pt idx="2834">
                  <c:v>0.147014848025227</c:v>
                </c:pt>
                <c:pt idx="2835">
                  <c:v>0.146287246004663</c:v>
                </c:pt>
                <c:pt idx="2836">
                  <c:v>0.147272254956021</c:v>
                </c:pt>
                <c:pt idx="2837">
                  <c:v>0.148823833695269</c:v>
                </c:pt>
                <c:pt idx="2838">
                  <c:v>0.152254452367064</c:v>
                </c:pt>
                <c:pt idx="2839">
                  <c:v>0.158688302123824</c:v>
                </c:pt>
                <c:pt idx="2840">
                  <c:v>0.19243137297255</c:v>
                </c:pt>
                <c:pt idx="2841">
                  <c:v>0.194173146386134</c:v>
                </c:pt>
                <c:pt idx="2842">
                  <c:v>0.195100812124079</c:v>
                </c:pt>
                <c:pt idx="2843">
                  <c:v>0.195070030997502</c:v>
                </c:pt>
                <c:pt idx="2844">
                  <c:v>0.198262989559278</c:v>
                </c:pt>
                <c:pt idx="2845">
                  <c:v>0.21099500723858</c:v>
                </c:pt>
                <c:pt idx="2846">
                  <c:v>0.2214462265877</c:v>
                </c:pt>
                <c:pt idx="2847">
                  <c:v>0.224644461531233</c:v>
                </c:pt>
                <c:pt idx="2848">
                  <c:v>0.224038761118482</c:v>
                </c:pt>
                <c:pt idx="2849">
                  <c:v>0.222183701630005</c:v>
                </c:pt>
                <c:pt idx="2850">
                  <c:v>0.221804327447983</c:v>
                </c:pt>
                <c:pt idx="2851">
                  <c:v>0.21832581934391</c:v>
                </c:pt>
                <c:pt idx="2852">
                  <c:v>0.218294916000543</c:v>
                </c:pt>
                <c:pt idx="2853">
                  <c:v>0.219558569624622</c:v>
                </c:pt>
                <c:pt idx="2854">
                  <c:v>0.218030423922853</c:v>
                </c:pt>
                <c:pt idx="2855">
                  <c:v>0.218722076162307</c:v>
                </c:pt>
                <c:pt idx="2856">
                  <c:v>0.21857546239835</c:v>
                </c:pt>
                <c:pt idx="2857">
                  <c:v>0.21758510814064</c:v>
                </c:pt>
                <c:pt idx="2858">
                  <c:v>0.215716158298239</c:v>
                </c:pt>
                <c:pt idx="2859">
                  <c:v>0.218538780872353</c:v>
                </c:pt>
                <c:pt idx="2860">
                  <c:v>0.228738350251144</c:v>
                </c:pt>
                <c:pt idx="2861">
                  <c:v>0.230509850392224</c:v>
                </c:pt>
                <c:pt idx="2862">
                  <c:v>0.256571860162849</c:v>
                </c:pt>
                <c:pt idx="2863">
                  <c:v>0.313489357210356</c:v>
                </c:pt>
                <c:pt idx="2864">
                  <c:v>0.335391144898333</c:v>
                </c:pt>
                <c:pt idx="2865">
                  <c:v>0.334853315244636</c:v>
                </c:pt>
                <c:pt idx="2866">
                  <c:v>0.558639723198449</c:v>
                </c:pt>
                <c:pt idx="2867">
                  <c:v>0.55892425088884</c:v>
                </c:pt>
                <c:pt idx="2868">
                  <c:v>0.565171051816723</c:v>
                </c:pt>
                <c:pt idx="2869">
                  <c:v>0.56521434646116</c:v>
                </c:pt>
                <c:pt idx="2870">
                  <c:v>0.565211740401989</c:v>
                </c:pt>
                <c:pt idx="2871">
                  <c:v>0.565168477529823</c:v>
                </c:pt>
                <c:pt idx="2872">
                  <c:v>0.56584670462691</c:v>
                </c:pt>
                <c:pt idx="2873">
                  <c:v>0.574830826495449</c:v>
                </c:pt>
                <c:pt idx="2874">
                  <c:v>0.586391889879176</c:v>
                </c:pt>
                <c:pt idx="2875">
                  <c:v>0.590860605453861</c:v>
                </c:pt>
                <c:pt idx="2876">
                  <c:v>0.590757037036886</c:v>
                </c:pt>
                <c:pt idx="2877">
                  <c:v>0.591449823490427</c:v>
                </c:pt>
                <c:pt idx="2878">
                  <c:v>0.592324360139953</c:v>
                </c:pt>
                <c:pt idx="2879">
                  <c:v>0.592207743030839</c:v>
                </c:pt>
                <c:pt idx="2880">
                  <c:v>0.591729106464692</c:v>
                </c:pt>
                <c:pt idx="2881">
                  <c:v>0.589569478482958</c:v>
                </c:pt>
                <c:pt idx="2882">
                  <c:v>0.589611624607072</c:v>
                </c:pt>
                <c:pt idx="2883">
                  <c:v>0.589618757880369</c:v>
                </c:pt>
                <c:pt idx="2884">
                  <c:v>0.591069217586186</c:v>
                </c:pt>
                <c:pt idx="2885">
                  <c:v>0.590628713605728</c:v>
                </c:pt>
                <c:pt idx="2886">
                  <c:v>0.590741702510821</c:v>
                </c:pt>
                <c:pt idx="2887">
                  <c:v>0.593921917508623</c:v>
                </c:pt>
                <c:pt idx="2888">
                  <c:v>0.593176437297576</c:v>
                </c:pt>
                <c:pt idx="2889">
                  <c:v>0.594605534925412</c:v>
                </c:pt>
                <c:pt idx="2890">
                  <c:v>0.593232330561992</c:v>
                </c:pt>
                <c:pt idx="2891">
                  <c:v>0.591590743694862</c:v>
                </c:pt>
                <c:pt idx="2892">
                  <c:v>0.589577962312121</c:v>
                </c:pt>
                <c:pt idx="2893">
                  <c:v>0.592138110200062</c:v>
                </c:pt>
                <c:pt idx="2894">
                  <c:v>0.595234379615449</c:v>
                </c:pt>
                <c:pt idx="2895">
                  <c:v>0.594954201004005</c:v>
                </c:pt>
                <c:pt idx="2896">
                  <c:v>0.597526428321447</c:v>
                </c:pt>
                <c:pt idx="2897">
                  <c:v>0.594878203465807</c:v>
                </c:pt>
                <c:pt idx="2898">
                  <c:v>0.594689492595999</c:v>
                </c:pt>
                <c:pt idx="2899">
                  <c:v>0.594747370903616</c:v>
                </c:pt>
                <c:pt idx="2900">
                  <c:v>0.594694906261828</c:v>
                </c:pt>
                <c:pt idx="2901">
                  <c:v>0.594502133907549</c:v>
                </c:pt>
                <c:pt idx="2902">
                  <c:v>0.59505475108744</c:v>
                </c:pt>
                <c:pt idx="2903">
                  <c:v>0.59631603464833</c:v>
                </c:pt>
                <c:pt idx="2904">
                  <c:v>0.596485156882995</c:v>
                </c:pt>
                <c:pt idx="2905">
                  <c:v>0.596582071592534</c:v>
                </c:pt>
                <c:pt idx="2906">
                  <c:v>0.598383480619083</c:v>
                </c:pt>
                <c:pt idx="2907">
                  <c:v>0.600928311581025</c:v>
                </c:pt>
                <c:pt idx="2908">
                  <c:v>0.601063436699853</c:v>
                </c:pt>
                <c:pt idx="2909">
                  <c:v>0.602408963882143</c:v>
                </c:pt>
                <c:pt idx="2910">
                  <c:v>0.60187674740113</c:v>
                </c:pt>
                <c:pt idx="2911">
                  <c:v>0.599492958678223</c:v>
                </c:pt>
                <c:pt idx="2912">
                  <c:v>0.601160975023101</c:v>
                </c:pt>
                <c:pt idx="2913">
                  <c:v>0.592193630475887</c:v>
                </c:pt>
                <c:pt idx="2914">
                  <c:v>0.562919258579541</c:v>
                </c:pt>
                <c:pt idx="2915">
                  <c:v>0.550792241506532</c:v>
                </c:pt>
                <c:pt idx="2916">
                  <c:v>0.551137698738569</c:v>
                </c:pt>
                <c:pt idx="2917">
                  <c:v>0.332719946911477</c:v>
                </c:pt>
                <c:pt idx="2918">
                  <c:v>0.332381426151738</c:v>
                </c:pt>
                <c:pt idx="2919">
                  <c:v>0.320176675297487</c:v>
                </c:pt>
                <c:pt idx="2920">
                  <c:v>0.322378552213467</c:v>
                </c:pt>
                <c:pt idx="2921">
                  <c:v>0.322547483212267</c:v>
                </c:pt>
                <c:pt idx="2922">
                  <c:v>0.318907208027366</c:v>
                </c:pt>
                <c:pt idx="2923">
                  <c:v>0.318039217737385</c:v>
                </c:pt>
                <c:pt idx="2924">
                  <c:v>0.302782570831713</c:v>
                </c:pt>
                <c:pt idx="2925">
                  <c:v>0.281008507736643</c:v>
                </c:pt>
                <c:pt idx="2926">
                  <c:v>0.271183347229284</c:v>
                </c:pt>
                <c:pt idx="2927">
                  <c:v>0.273050290869364</c:v>
                </c:pt>
                <c:pt idx="2928">
                  <c:v>0.271485191915965</c:v>
                </c:pt>
                <c:pt idx="2929">
                  <c:v>0.268352004854675</c:v>
                </c:pt>
                <c:pt idx="2930">
                  <c:v>0.272544128200504</c:v>
                </c:pt>
                <c:pt idx="2931">
                  <c:v>0.279023883034368</c:v>
                </c:pt>
                <c:pt idx="2932">
                  <c:v>0.302969873806738</c:v>
                </c:pt>
                <c:pt idx="2933">
                  <c:v>0.31282107909241</c:v>
                </c:pt>
                <c:pt idx="2934">
                  <c:v>0.316213132365288</c:v>
                </c:pt>
                <c:pt idx="2935">
                  <c:v>0.316173009694047</c:v>
                </c:pt>
                <c:pt idx="2936">
                  <c:v>0.320453432684279</c:v>
                </c:pt>
                <c:pt idx="2937">
                  <c:v>0.349694713843033</c:v>
                </c:pt>
                <c:pt idx="2938">
                  <c:v>0.342749350194262</c:v>
                </c:pt>
                <c:pt idx="2939">
                  <c:v>0.358461001942579</c:v>
                </c:pt>
                <c:pt idx="2940">
                  <c:v>0.356381459905962</c:v>
                </c:pt>
                <c:pt idx="2941">
                  <c:v>0.355169898383337</c:v>
                </c:pt>
                <c:pt idx="2942">
                  <c:v>0.340763504389392</c:v>
                </c:pt>
                <c:pt idx="2943">
                  <c:v>0.341181863713756</c:v>
                </c:pt>
                <c:pt idx="2944">
                  <c:v>0.337708798765711</c:v>
                </c:pt>
                <c:pt idx="2945">
                  <c:v>0.337530921122717</c:v>
                </c:pt>
                <c:pt idx="2946">
                  <c:v>0.33954901934707</c:v>
                </c:pt>
                <c:pt idx="2947">
                  <c:v>0.356659703303868</c:v>
                </c:pt>
                <c:pt idx="2948">
                  <c:v>0.361858890070042</c:v>
                </c:pt>
                <c:pt idx="2949">
                  <c:v>0.372154204920114</c:v>
                </c:pt>
                <c:pt idx="2950">
                  <c:v>0.373338023901922</c:v>
                </c:pt>
                <c:pt idx="2951">
                  <c:v>0.383138555120991</c:v>
                </c:pt>
                <c:pt idx="2952">
                  <c:v>0.394290870660233</c:v>
                </c:pt>
                <c:pt idx="2953">
                  <c:v>0.394025672218206</c:v>
                </c:pt>
                <c:pt idx="2954">
                  <c:v>0.393320080776985</c:v>
                </c:pt>
                <c:pt idx="2955">
                  <c:v>0.405153525404435</c:v>
                </c:pt>
                <c:pt idx="2956">
                  <c:v>0.410857713314277</c:v>
                </c:pt>
                <c:pt idx="2957">
                  <c:v>0.419200791083949</c:v>
                </c:pt>
                <c:pt idx="2958">
                  <c:v>0.416305152909986</c:v>
                </c:pt>
                <c:pt idx="2959">
                  <c:v>0.415659961326829</c:v>
                </c:pt>
                <c:pt idx="2960">
                  <c:v>0.418571889782156</c:v>
                </c:pt>
                <c:pt idx="2961">
                  <c:v>0.417938080292458</c:v>
                </c:pt>
                <c:pt idx="2962">
                  <c:v>0.418858602863275</c:v>
                </c:pt>
                <c:pt idx="2963">
                  <c:v>0.418046368068937</c:v>
                </c:pt>
                <c:pt idx="2964">
                  <c:v>0.418538957419631</c:v>
                </c:pt>
                <c:pt idx="2965">
                  <c:v>0.423808600744107</c:v>
                </c:pt>
                <c:pt idx="2966">
                  <c:v>0.419019545792449</c:v>
                </c:pt>
                <c:pt idx="2967">
                  <c:v>0.417579261837811</c:v>
                </c:pt>
                <c:pt idx="2968">
                  <c:v>0.417821114882958</c:v>
                </c:pt>
                <c:pt idx="2969">
                  <c:v>0.418908929839234</c:v>
                </c:pt>
                <c:pt idx="2970">
                  <c:v>0.421212995660968</c:v>
                </c:pt>
                <c:pt idx="2971">
                  <c:v>0.421544600283196</c:v>
                </c:pt>
                <c:pt idx="2972">
                  <c:v>0.421475141620509</c:v>
                </c:pt>
                <c:pt idx="2973">
                  <c:v>0.422993631372109</c:v>
                </c:pt>
                <c:pt idx="2974">
                  <c:v>0.422995286964431</c:v>
                </c:pt>
                <c:pt idx="2975">
                  <c:v>0.422163176056142</c:v>
                </c:pt>
                <c:pt idx="2976">
                  <c:v>0.420690124156502</c:v>
                </c:pt>
                <c:pt idx="2977">
                  <c:v>0.445520299430768</c:v>
                </c:pt>
                <c:pt idx="2978">
                  <c:v>0.445134145336296</c:v>
                </c:pt>
                <c:pt idx="2979">
                  <c:v>0.450526384434353</c:v>
                </c:pt>
                <c:pt idx="2980">
                  <c:v>0.452793303900176</c:v>
                </c:pt>
                <c:pt idx="2981">
                  <c:v>0.451077042236398</c:v>
                </c:pt>
                <c:pt idx="2982">
                  <c:v>0.445975459143056</c:v>
                </c:pt>
                <c:pt idx="2983">
                  <c:v>0.432790720682296</c:v>
                </c:pt>
                <c:pt idx="2984">
                  <c:v>0.424469091764067</c:v>
                </c:pt>
                <c:pt idx="2985">
                  <c:v>0.423665597459062</c:v>
                </c:pt>
                <c:pt idx="2986">
                  <c:v>0.42287083702618</c:v>
                </c:pt>
                <c:pt idx="2987">
                  <c:v>0.418645661903431</c:v>
                </c:pt>
                <c:pt idx="2988">
                  <c:v>0.394243537072294</c:v>
                </c:pt>
                <c:pt idx="2989">
                  <c:v>0.394189095712277</c:v>
                </c:pt>
                <c:pt idx="2990">
                  <c:v>0.378421108833307</c:v>
                </c:pt>
                <c:pt idx="2991">
                  <c:v>0.377830041230054</c:v>
                </c:pt>
                <c:pt idx="2992">
                  <c:v>0.377862009463152</c:v>
                </c:pt>
                <c:pt idx="2993">
                  <c:v>0.373052044012612</c:v>
                </c:pt>
                <c:pt idx="2994">
                  <c:v>0.374882058648277</c:v>
                </c:pt>
                <c:pt idx="2995">
                  <c:v>0.375417499505259</c:v>
                </c:pt>
                <c:pt idx="2996">
                  <c:v>0.371894969673738</c:v>
                </c:pt>
                <c:pt idx="2997">
                  <c:v>0.371445180887578</c:v>
                </c:pt>
                <c:pt idx="2998">
                  <c:v>0.361955578781301</c:v>
                </c:pt>
                <c:pt idx="2999">
                  <c:v>0.354300662771771</c:v>
                </c:pt>
                <c:pt idx="3000">
                  <c:v>0.343048585430184</c:v>
                </c:pt>
                <c:pt idx="3001">
                  <c:v>0.342859450770512</c:v>
                </c:pt>
                <c:pt idx="3002">
                  <c:v>0.335357703577451</c:v>
                </c:pt>
                <c:pt idx="3003">
                  <c:v>0.326318129880256</c:v>
                </c:pt>
                <c:pt idx="3004">
                  <c:v>0.32633826452089</c:v>
                </c:pt>
                <c:pt idx="3005">
                  <c:v>0.32566865014472</c:v>
                </c:pt>
                <c:pt idx="3006">
                  <c:v>0.31530455179093</c:v>
                </c:pt>
                <c:pt idx="3007">
                  <c:v>0.309606502592726</c:v>
                </c:pt>
                <c:pt idx="3008">
                  <c:v>0.300340980500572</c:v>
                </c:pt>
                <c:pt idx="3009">
                  <c:v>0.300016180431264</c:v>
                </c:pt>
                <c:pt idx="3010">
                  <c:v>0.301957175720136</c:v>
                </c:pt>
                <c:pt idx="3011">
                  <c:v>0.29760318657768</c:v>
                </c:pt>
                <c:pt idx="3012">
                  <c:v>0.302572763342473</c:v>
                </c:pt>
                <c:pt idx="3013">
                  <c:v>0.304609487986165</c:v>
                </c:pt>
                <c:pt idx="3014">
                  <c:v>0.299697508715936</c:v>
                </c:pt>
                <c:pt idx="3015">
                  <c:v>0.300513976971772</c:v>
                </c:pt>
                <c:pt idx="3016">
                  <c:v>0.288428183336544</c:v>
                </c:pt>
                <c:pt idx="3017">
                  <c:v>0.297519888796741</c:v>
                </c:pt>
                <c:pt idx="3018">
                  <c:v>0.295552710521578</c:v>
                </c:pt>
                <c:pt idx="3019">
                  <c:v>0.295740108688213</c:v>
                </c:pt>
                <c:pt idx="3020">
                  <c:v>0.297689741296459</c:v>
                </c:pt>
                <c:pt idx="3021">
                  <c:v>0.297324144656723</c:v>
                </c:pt>
                <c:pt idx="3022">
                  <c:v>0.296952998696097</c:v>
                </c:pt>
                <c:pt idx="3023">
                  <c:v>0.297005059680982</c:v>
                </c:pt>
                <c:pt idx="3024">
                  <c:v>0.296316300135991</c:v>
                </c:pt>
                <c:pt idx="3025">
                  <c:v>0.296225646931518</c:v>
                </c:pt>
                <c:pt idx="3026">
                  <c:v>0.296404576195395</c:v>
                </c:pt>
                <c:pt idx="3027">
                  <c:v>0.295842887083588</c:v>
                </c:pt>
                <c:pt idx="3028">
                  <c:v>0.246375037443605</c:v>
                </c:pt>
                <c:pt idx="3029">
                  <c:v>0.244827507083318</c:v>
                </c:pt>
                <c:pt idx="3030">
                  <c:v>0.239189558535417</c:v>
                </c:pt>
                <c:pt idx="3031">
                  <c:v>0.238863378916136</c:v>
                </c:pt>
                <c:pt idx="3032">
                  <c:v>0.238949673650346</c:v>
                </c:pt>
                <c:pt idx="3033">
                  <c:v>0.240850307227137</c:v>
                </c:pt>
                <c:pt idx="3034">
                  <c:v>0.242769675597062</c:v>
                </c:pt>
                <c:pt idx="3035">
                  <c:v>0.24302225725649</c:v>
                </c:pt>
                <c:pt idx="3036">
                  <c:v>0.239174347415948</c:v>
                </c:pt>
                <c:pt idx="3037">
                  <c:v>0.235674440548119</c:v>
                </c:pt>
                <c:pt idx="3038">
                  <c:v>0.236069366912014</c:v>
                </c:pt>
                <c:pt idx="3039">
                  <c:v>0.235480218859354</c:v>
                </c:pt>
                <c:pt idx="3040">
                  <c:v>0.237117826481116</c:v>
                </c:pt>
                <c:pt idx="3041">
                  <c:v>0.23729313388379</c:v>
                </c:pt>
                <c:pt idx="3042">
                  <c:v>0.239641576341858</c:v>
                </c:pt>
                <c:pt idx="3043">
                  <c:v>0.240307232382902</c:v>
                </c:pt>
                <c:pt idx="3044">
                  <c:v>0.244669960073493</c:v>
                </c:pt>
                <c:pt idx="3045">
                  <c:v>0.238653484016645</c:v>
                </c:pt>
                <c:pt idx="3046">
                  <c:v>0.241303712644252</c:v>
                </c:pt>
                <c:pt idx="3047">
                  <c:v>0.241074121602596</c:v>
                </c:pt>
                <c:pt idx="3048">
                  <c:v>0.241797443441765</c:v>
                </c:pt>
                <c:pt idx="3049">
                  <c:v>0.218095556528349</c:v>
                </c:pt>
                <c:pt idx="3050">
                  <c:v>0.218037552297321</c:v>
                </c:pt>
                <c:pt idx="3051">
                  <c:v>0.210609370117161</c:v>
                </c:pt>
                <c:pt idx="3052">
                  <c:v>0.210226395828203</c:v>
                </c:pt>
                <c:pt idx="3053">
                  <c:v>0.355670738646333</c:v>
                </c:pt>
                <c:pt idx="3054">
                  <c:v>0.590364744014425</c:v>
                </c:pt>
                <c:pt idx="3055">
                  <c:v>0.591703223943957</c:v>
                </c:pt>
                <c:pt idx="3056">
                  <c:v>0.608137969134664</c:v>
                </c:pt>
                <c:pt idx="3057">
                  <c:v>0.625101612623351</c:v>
                </c:pt>
                <c:pt idx="3058">
                  <c:v>0.632493868007187</c:v>
                </c:pt>
                <c:pt idx="3059">
                  <c:v>0.649321636449888</c:v>
                </c:pt>
                <c:pt idx="3060">
                  <c:v>0.683270997488514</c:v>
                </c:pt>
                <c:pt idx="3061">
                  <c:v>0.707944718655051</c:v>
                </c:pt>
                <c:pt idx="3062">
                  <c:v>0.709938949280686</c:v>
                </c:pt>
                <c:pt idx="3063">
                  <c:v>0.721003267433018</c:v>
                </c:pt>
                <c:pt idx="3064">
                  <c:v>0.719507796976542</c:v>
                </c:pt>
                <c:pt idx="3065">
                  <c:v>0.72092087016916</c:v>
                </c:pt>
                <c:pt idx="3066">
                  <c:v>0.723205799232542</c:v>
                </c:pt>
                <c:pt idx="3067">
                  <c:v>0.72326803538783</c:v>
                </c:pt>
                <c:pt idx="3068">
                  <c:v>0.715316720198328</c:v>
                </c:pt>
                <c:pt idx="3069">
                  <c:v>0.713934760919263</c:v>
                </c:pt>
                <c:pt idx="3070">
                  <c:v>0.71423281874418</c:v>
                </c:pt>
                <c:pt idx="3071">
                  <c:v>0.714060893418539</c:v>
                </c:pt>
                <c:pt idx="3072">
                  <c:v>0.714027961241741</c:v>
                </c:pt>
                <c:pt idx="3073">
                  <c:v>0.726815706513943</c:v>
                </c:pt>
                <c:pt idx="3074">
                  <c:v>0.72765424385551</c:v>
                </c:pt>
                <c:pt idx="3075">
                  <c:v>0.727696599434342</c:v>
                </c:pt>
                <c:pt idx="3076">
                  <c:v>0.727901902596778</c:v>
                </c:pt>
                <c:pt idx="3077">
                  <c:v>0.727081123684118</c:v>
                </c:pt>
                <c:pt idx="3078">
                  <c:v>0.728058349258231</c:v>
                </c:pt>
                <c:pt idx="3079">
                  <c:v>0.727992384020971</c:v>
                </c:pt>
                <c:pt idx="3080">
                  <c:v>0.728148068282776</c:v>
                </c:pt>
                <c:pt idx="3081">
                  <c:v>0.729329319498435</c:v>
                </c:pt>
                <c:pt idx="3082">
                  <c:v>0.729331613100848</c:v>
                </c:pt>
                <c:pt idx="3083">
                  <c:v>0.729368132625551</c:v>
                </c:pt>
                <c:pt idx="3084">
                  <c:v>0.729337169383927</c:v>
                </c:pt>
                <c:pt idx="3085">
                  <c:v>0.729260993995956</c:v>
                </c:pt>
                <c:pt idx="3086">
                  <c:v>0.729978613867928</c:v>
                </c:pt>
                <c:pt idx="3087">
                  <c:v>0.729485963504331</c:v>
                </c:pt>
                <c:pt idx="3088">
                  <c:v>0.731918445896204</c:v>
                </c:pt>
                <c:pt idx="3089">
                  <c:v>0.730776400157259</c:v>
                </c:pt>
                <c:pt idx="3090">
                  <c:v>0.729919178840655</c:v>
                </c:pt>
                <c:pt idx="3091">
                  <c:v>0.737846212380052</c:v>
                </c:pt>
                <c:pt idx="3092">
                  <c:v>0.736532775294586</c:v>
                </c:pt>
                <c:pt idx="3093">
                  <c:v>0.737309457867777</c:v>
                </c:pt>
                <c:pt idx="3094">
                  <c:v>0.737763557312406</c:v>
                </c:pt>
                <c:pt idx="3095">
                  <c:v>0.737900047861218</c:v>
                </c:pt>
                <c:pt idx="3096">
                  <c:v>0.754123901555351</c:v>
                </c:pt>
                <c:pt idx="3097">
                  <c:v>0.754694851388683</c:v>
                </c:pt>
                <c:pt idx="3098">
                  <c:v>0.755854388174046</c:v>
                </c:pt>
                <c:pt idx="3099">
                  <c:v>0.757433092785984</c:v>
                </c:pt>
                <c:pt idx="3100">
                  <c:v>0.757553343633722</c:v>
                </c:pt>
                <c:pt idx="3101">
                  <c:v>0.758030327253873</c:v>
                </c:pt>
                <c:pt idx="3102">
                  <c:v>0.757777855008735</c:v>
                </c:pt>
                <c:pt idx="3103">
                  <c:v>0.757777855008735</c:v>
                </c:pt>
                <c:pt idx="3104">
                  <c:v>0.709962477223729</c:v>
                </c:pt>
                <c:pt idx="3105">
                  <c:v>0.535283300832829</c:v>
                </c:pt>
                <c:pt idx="3106">
                  <c:v>0.534620360320756</c:v>
                </c:pt>
                <c:pt idx="3107">
                  <c:v>0.517575866660184</c:v>
                </c:pt>
                <c:pt idx="3108">
                  <c:v>0.496418948500098</c:v>
                </c:pt>
                <c:pt idx="3109">
                  <c:v>0.492391327152294</c:v>
                </c:pt>
                <c:pt idx="3110">
                  <c:v>0.47039411175217</c:v>
                </c:pt>
                <c:pt idx="3111">
                  <c:v>0.421223118724726</c:v>
                </c:pt>
                <c:pt idx="3112">
                  <c:v>0.375470424890625</c:v>
                </c:pt>
                <c:pt idx="3113">
                  <c:v>0.372708463083662</c:v>
                </c:pt>
                <c:pt idx="3114">
                  <c:v>0.354141130909861</c:v>
                </c:pt>
                <c:pt idx="3115">
                  <c:v>0.357459755543622</c:v>
                </c:pt>
                <c:pt idx="3116">
                  <c:v>0.366413335490361</c:v>
                </c:pt>
                <c:pt idx="3117">
                  <c:v>0.362316153236736</c:v>
                </c:pt>
                <c:pt idx="3118">
                  <c:v>0.363960158742852</c:v>
                </c:pt>
                <c:pt idx="3119">
                  <c:v>0.361866434523597</c:v>
                </c:pt>
                <c:pt idx="3120">
                  <c:v>0.363525109490682</c:v>
                </c:pt>
                <c:pt idx="3121">
                  <c:v>0.364112913360727</c:v>
                </c:pt>
                <c:pt idx="3122">
                  <c:v>0.362275116910872</c:v>
                </c:pt>
                <c:pt idx="3123">
                  <c:v>0.362506780618528</c:v>
                </c:pt>
                <c:pt idx="3124">
                  <c:v>0.341248282589598</c:v>
                </c:pt>
                <c:pt idx="3125">
                  <c:v>0.354458079093399</c:v>
                </c:pt>
                <c:pt idx="3126">
                  <c:v>0.354713235208134</c:v>
                </c:pt>
                <c:pt idx="3127">
                  <c:v>0.367392225324422</c:v>
                </c:pt>
                <c:pt idx="3128">
                  <c:v>0.367660955231694</c:v>
                </c:pt>
                <c:pt idx="3129">
                  <c:v>0.369146890857366</c:v>
                </c:pt>
                <c:pt idx="3130">
                  <c:v>0.369713448958235</c:v>
                </c:pt>
                <c:pt idx="3131">
                  <c:v>0.369713448958235</c:v>
                </c:pt>
                <c:pt idx="3132">
                  <c:v>0.380527200012273</c:v>
                </c:pt>
                <c:pt idx="3133">
                  <c:v>0.380464925653608</c:v>
                </c:pt>
                <c:pt idx="3134">
                  <c:v>0.380459056805009</c:v>
                </c:pt>
                <c:pt idx="3135">
                  <c:v>0.381542798569636</c:v>
                </c:pt>
                <c:pt idx="3136">
                  <c:v>0.385380934469881</c:v>
                </c:pt>
                <c:pt idx="3137">
                  <c:v>0.381242505027894</c:v>
                </c:pt>
                <c:pt idx="3138">
                  <c:v>0.391868416066276</c:v>
                </c:pt>
                <c:pt idx="3139">
                  <c:v>0.430064933792683</c:v>
                </c:pt>
                <c:pt idx="3140">
                  <c:v>0.443519786959912</c:v>
                </c:pt>
                <c:pt idx="3141">
                  <c:v>0.449708023531909</c:v>
                </c:pt>
                <c:pt idx="3142">
                  <c:v>0.427498167611645</c:v>
                </c:pt>
                <c:pt idx="3143">
                  <c:v>0.426866771612484</c:v>
                </c:pt>
                <c:pt idx="3144">
                  <c:v>0.426976821161354</c:v>
                </c:pt>
                <c:pt idx="3145">
                  <c:v>0.427005731547992</c:v>
                </c:pt>
                <c:pt idx="3146">
                  <c:v>0.440247063576537</c:v>
                </c:pt>
                <c:pt idx="3147">
                  <c:v>0.420944443788829</c:v>
                </c:pt>
                <c:pt idx="3148">
                  <c:v>0.418160327476133</c:v>
                </c:pt>
                <c:pt idx="3149">
                  <c:v>0.416862687318123</c:v>
                </c:pt>
                <c:pt idx="3150">
                  <c:v>0.419488109061123</c:v>
                </c:pt>
                <c:pt idx="3151">
                  <c:v>0.419523180225411</c:v>
                </c:pt>
                <c:pt idx="3152">
                  <c:v>0.421227049297465</c:v>
                </c:pt>
                <c:pt idx="3153">
                  <c:v>0.420697477462237</c:v>
                </c:pt>
                <c:pt idx="3154">
                  <c:v>0.420625896742799</c:v>
                </c:pt>
                <c:pt idx="3155">
                  <c:v>0.4202378159145</c:v>
                </c:pt>
                <c:pt idx="3156">
                  <c:v>0.422321964258152</c:v>
                </c:pt>
                <c:pt idx="3157">
                  <c:v>0.422059251757071</c:v>
                </c:pt>
                <c:pt idx="3158">
                  <c:v>0.416992614452025</c:v>
                </c:pt>
                <c:pt idx="3159">
                  <c:v>0.407907118078484</c:v>
                </c:pt>
                <c:pt idx="3160">
                  <c:v>0.403198472121214</c:v>
                </c:pt>
                <c:pt idx="3161">
                  <c:v>0.400433153291787</c:v>
                </c:pt>
                <c:pt idx="3162">
                  <c:v>0.400365742723708</c:v>
                </c:pt>
                <c:pt idx="3163">
                  <c:v>0.399270665260569</c:v>
                </c:pt>
                <c:pt idx="3164">
                  <c:v>0.399150881881978</c:v>
                </c:pt>
                <c:pt idx="3165">
                  <c:v>0.389759431429837</c:v>
                </c:pt>
                <c:pt idx="3166">
                  <c:v>0.380446615243566</c:v>
                </c:pt>
                <c:pt idx="3167">
                  <c:v>0.372641617140802</c:v>
                </c:pt>
                <c:pt idx="3168">
                  <c:v>0.37261153117212</c:v>
                </c:pt>
                <c:pt idx="3169">
                  <c:v>0.371686231897533</c:v>
                </c:pt>
                <c:pt idx="3170">
                  <c:v>0.370898241693555</c:v>
                </c:pt>
                <c:pt idx="3171">
                  <c:v>0.376962384720364</c:v>
                </c:pt>
                <c:pt idx="3172">
                  <c:v>0.376933663033663</c:v>
                </c:pt>
                <c:pt idx="3173">
                  <c:v>0.373875131904233</c:v>
                </c:pt>
                <c:pt idx="3174">
                  <c:v>0.373875188895724</c:v>
                </c:pt>
                <c:pt idx="3175">
                  <c:v>0.37064190575999</c:v>
                </c:pt>
                <c:pt idx="3176">
                  <c:v>0.361474536788225</c:v>
                </c:pt>
                <c:pt idx="3177">
                  <c:v>0.361527073846819</c:v>
                </c:pt>
                <c:pt idx="3178">
                  <c:v>0.35272570075692</c:v>
                </c:pt>
                <c:pt idx="3179">
                  <c:v>0.351516395407445</c:v>
                </c:pt>
                <c:pt idx="3180">
                  <c:v>0.347758363653017</c:v>
                </c:pt>
                <c:pt idx="3181">
                  <c:v>0.345601238143982</c:v>
                </c:pt>
                <c:pt idx="3182">
                  <c:v>0.345718970615867</c:v>
                </c:pt>
                <c:pt idx="3183">
                  <c:v>0.337440784389831</c:v>
                </c:pt>
                <c:pt idx="3184">
                  <c:v>0.33897474299707</c:v>
                </c:pt>
                <c:pt idx="3185">
                  <c:v>0.338890763978031</c:v>
                </c:pt>
                <c:pt idx="3186">
                  <c:v>0.335743187130702</c:v>
                </c:pt>
                <c:pt idx="3187">
                  <c:v>0.327202522115572</c:v>
                </c:pt>
                <c:pt idx="3188">
                  <c:v>0.328397311133362</c:v>
                </c:pt>
                <c:pt idx="3189">
                  <c:v>0.319800842897991</c:v>
                </c:pt>
                <c:pt idx="3190">
                  <c:v>0.245834060531798</c:v>
                </c:pt>
                <c:pt idx="3191">
                  <c:v>0.243425880421327</c:v>
                </c:pt>
                <c:pt idx="3192">
                  <c:v>0.246073586087901</c:v>
                </c:pt>
                <c:pt idx="3193">
                  <c:v>0.243923010817681</c:v>
                </c:pt>
                <c:pt idx="3194">
                  <c:v>0.239734455837014</c:v>
                </c:pt>
                <c:pt idx="3195">
                  <c:v>0.239990670155066</c:v>
                </c:pt>
                <c:pt idx="3196">
                  <c:v>0.24190340467789</c:v>
                </c:pt>
                <c:pt idx="3197">
                  <c:v>0.220471083590862</c:v>
                </c:pt>
                <c:pt idx="3198">
                  <c:v>0.218395197335876</c:v>
                </c:pt>
                <c:pt idx="3199">
                  <c:v>0.221201024153469</c:v>
                </c:pt>
                <c:pt idx="3200">
                  <c:v>0.22296986541717</c:v>
                </c:pt>
                <c:pt idx="3201">
                  <c:v>0.218199128513726</c:v>
                </c:pt>
                <c:pt idx="3202">
                  <c:v>0.220208405850466</c:v>
                </c:pt>
                <c:pt idx="3203">
                  <c:v>0.218212407797501</c:v>
                </c:pt>
                <c:pt idx="3204">
                  <c:v>0.216778674658282</c:v>
                </c:pt>
                <c:pt idx="3205">
                  <c:v>0.216516632847516</c:v>
                </c:pt>
                <c:pt idx="3206">
                  <c:v>0.216720092848435</c:v>
                </c:pt>
                <c:pt idx="3207">
                  <c:v>0.22098874110158</c:v>
                </c:pt>
                <c:pt idx="3208">
                  <c:v>0.220285374189962</c:v>
                </c:pt>
                <c:pt idx="3209">
                  <c:v>0.219534657024401</c:v>
                </c:pt>
                <c:pt idx="3210">
                  <c:v>0.220885903172216</c:v>
                </c:pt>
                <c:pt idx="3211">
                  <c:v>0.206914406196917</c:v>
                </c:pt>
                <c:pt idx="3212">
                  <c:v>0.208442963920656</c:v>
                </c:pt>
                <c:pt idx="3213">
                  <c:v>0.212945970900129</c:v>
                </c:pt>
                <c:pt idx="3214">
                  <c:v>0.210148945892446</c:v>
                </c:pt>
                <c:pt idx="3215">
                  <c:v>0.220440262698291</c:v>
                </c:pt>
                <c:pt idx="3216">
                  <c:v>0.228937241476485</c:v>
                </c:pt>
                <c:pt idx="3217">
                  <c:v>0.230891673067822</c:v>
                </c:pt>
                <c:pt idx="3218">
                  <c:v>0.227797700067869</c:v>
                </c:pt>
                <c:pt idx="3219">
                  <c:v>0.229212833366824</c:v>
                </c:pt>
                <c:pt idx="3220">
                  <c:v>0.231390433026219</c:v>
                </c:pt>
                <c:pt idx="3221">
                  <c:v>0.231812439099031</c:v>
                </c:pt>
                <c:pt idx="3222">
                  <c:v>0.220011671974135</c:v>
                </c:pt>
                <c:pt idx="3223">
                  <c:v>0.222069151470442</c:v>
                </c:pt>
                <c:pt idx="3224">
                  <c:v>0.221980130738039</c:v>
                </c:pt>
                <c:pt idx="3225">
                  <c:v>0.228907640249855</c:v>
                </c:pt>
                <c:pt idx="3226">
                  <c:v>0.2282957579039</c:v>
                </c:pt>
                <c:pt idx="3227">
                  <c:v>0.228412080759906</c:v>
                </c:pt>
                <c:pt idx="3228">
                  <c:v>0.230903473270842</c:v>
                </c:pt>
                <c:pt idx="3229">
                  <c:v>0.230805840378816</c:v>
                </c:pt>
                <c:pt idx="3230">
                  <c:v>0.230536149268135</c:v>
                </c:pt>
                <c:pt idx="3231">
                  <c:v>0.227272617275315</c:v>
                </c:pt>
                <c:pt idx="3232">
                  <c:v>0.227961392898694</c:v>
                </c:pt>
                <c:pt idx="3233">
                  <c:v>0.227935537742477</c:v>
                </c:pt>
                <c:pt idx="3234">
                  <c:v>0.226608864287352</c:v>
                </c:pt>
                <c:pt idx="3235">
                  <c:v>0.223793718163348</c:v>
                </c:pt>
                <c:pt idx="3236">
                  <c:v>0.223924550915369</c:v>
                </c:pt>
                <c:pt idx="3237">
                  <c:v>0.22344770377341</c:v>
                </c:pt>
                <c:pt idx="3238">
                  <c:v>0.225375966211171</c:v>
                </c:pt>
                <c:pt idx="3239">
                  <c:v>0.224966212734408</c:v>
                </c:pt>
                <c:pt idx="3240">
                  <c:v>0.224879547575214</c:v>
                </c:pt>
                <c:pt idx="3241">
                  <c:v>0.224203723350939</c:v>
                </c:pt>
                <c:pt idx="3242">
                  <c:v>0.206181984998989</c:v>
                </c:pt>
                <c:pt idx="3243">
                  <c:v>0.197895997735872</c:v>
                </c:pt>
                <c:pt idx="3244">
                  <c:v>0.196597299840059</c:v>
                </c:pt>
                <c:pt idx="3245">
                  <c:v>0.199872440591308</c:v>
                </c:pt>
                <c:pt idx="3246">
                  <c:v>0.199908487680601</c:v>
                </c:pt>
                <c:pt idx="3247">
                  <c:v>0.196776971783956</c:v>
                </c:pt>
                <c:pt idx="3248">
                  <c:v>0.19606029222613</c:v>
                </c:pt>
                <c:pt idx="3249">
                  <c:v>0.200352526825629</c:v>
                </c:pt>
                <c:pt idx="3250">
                  <c:v>0.19765517733903</c:v>
                </c:pt>
                <c:pt idx="3251">
                  <c:v>0.204505109413134</c:v>
                </c:pt>
                <c:pt idx="3252">
                  <c:v>0.211924317539764</c:v>
                </c:pt>
                <c:pt idx="3253">
                  <c:v>0.210398521394611</c:v>
                </c:pt>
                <c:pt idx="3254">
                  <c:v>0.210253264815842</c:v>
                </c:pt>
                <c:pt idx="3255">
                  <c:v>0.21038846297944</c:v>
                </c:pt>
                <c:pt idx="3256">
                  <c:v>0.247486769329509</c:v>
                </c:pt>
                <c:pt idx="3257">
                  <c:v>0.247423661053189</c:v>
                </c:pt>
                <c:pt idx="3258">
                  <c:v>0.25445315497456</c:v>
                </c:pt>
                <c:pt idx="3259">
                  <c:v>0.254090723785642</c:v>
                </c:pt>
                <c:pt idx="3260">
                  <c:v>0.255711336348143</c:v>
                </c:pt>
                <c:pt idx="3261">
                  <c:v>0.254495928584094</c:v>
                </c:pt>
                <c:pt idx="3262">
                  <c:v>0.254072140760824</c:v>
                </c:pt>
                <c:pt idx="3263">
                  <c:v>0.251461004541887</c:v>
                </c:pt>
                <c:pt idx="3264">
                  <c:v>0.248071784993935</c:v>
                </c:pt>
                <c:pt idx="3265">
                  <c:v>0.247999294377301</c:v>
                </c:pt>
                <c:pt idx="3266">
                  <c:v>0.236395956444362</c:v>
                </c:pt>
                <c:pt idx="3267">
                  <c:v>0.22912235859769</c:v>
                </c:pt>
                <c:pt idx="3268">
                  <c:v>0.227517100348021</c:v>
                </c:pt>
                <c:pt idx="3269">
                  <c:v>0.227266960413023</c:v>
                </c:pt>
                <c:pt idx="3270">
                  <c:v>0.225549308866063</c:v>
                </c:pt>
                <c:pt idx="3271">
                  <c:v>0.225373791665542</c:v>
                </c:pt>
                <c:pt idx="3272">
                  <c:v>0.224763362517618</c:v>
                </c:pt>
                <c:pt idx="3273">
                  <c:v>0.224822347209338</c:v>
                </c:pt>
                <c:pt idx="3274">
                  <c:v>0.222759541834036</c:v>
                </c:pt>
                <c:pt idx="3275">
                  <c:v>0.222729316128181</c:v>
                </c:pt>
                <c:pt idx="3276">
                  <c:v>0.218039648740519</c:v>
                </c:pt>
                <c:pt idx="3277">
                  <c:v>0.227736252476774</c:v>
                </c:pt>
                <c:pt idx="3278">
                  <c:v>0.2279504684706</c:v>
                </c:pt>
                <c:pt idx="3279">
                  <c:v>0.225994043857778</c:v>
                </c:pt>
                <c:pt idx="3280">
                  <c:v>0.227345170839514</c:v>
                </c:pt>
                <c:pt idx="3281">
                  <c:v>0.227644173109626</c:v>
                </c:pt>
                <c:pt idx="3282">
                  <c:v>0.227687456391851</c:v>
                </c:pt>
                <c:pt idx="3283">
                  <c:v>0.227525470971375</c:v>
                </c:pt>
                <c:pt idx="3284">
                  <c:v>0.237448675318729</c:v>
                </c:pt>
                <c:pt idx="3285">
                  <c:v>0.237445954698286</c:v>
                </c:pt>
                <c:pt idx="3286">
                  <c:v>0.249579678513133</c:v>
                </c:pt>
                <c:pt idx="3287">
                  <c:v>0.257973990229412</c:v>
                </c:pt>
                <c:pt idx="3288">
                  <c:v>0.257669123706897</c:v>
                </c:pt>
                <c:pt idx="3289">
                  <c:v>0.256009123859107</c:v>
                </c:pt>
                <c:pt idx="3290">
                  <c:v>0.255082057229012</c:v>
                </c:pt>
                <c:pt idx="3291">
                  <c:v>0.266404789996564</c:v>
                </c:pt>
                <c:pt idx="3292">
                  <c:v>0.265462226004947</c:v>
                </c:pt>
                <c:pt idx="3293">
                  <c:v>0.269622085533154</c:v>
                </c:pt>
                <c:pt idx="3294">
                  <c:v>0.26947442211896</c:v>
                </c:pt>
                <c:pt idx="3295">
                  <c:v>0.273953794543719</c:v>
                </c:pt>
                <c:pt idx="3296">
                  <c:v>0.275664314724848</c:v>
                </c:pt>
                <c:pt idx="3297">
                  <c:v>0.275513437066506</c:v>
                </c:pt>
                <c:pt idx="3298">
                  <c:v>0.277434373950393</c:v>
                </c:pt>
                <c:pt idx="3299">
                  <c:v>0.277089724567831</c:v>
                </c:pt>
                <c:pt idx="3300">
                  <c:v>0.273987082294424</c:v>
                </c:pt>
                <c:pt idx="3301">
                  <c:v>0.281526250683461</c:v>
                </c:pt>
                <c:pt idx="3302">
                  <c:v>0.275201368381635</c:v>
                </c:pt>
                <c:pt idx="3303">
                  <c:v>0.269392881712367</c:v>
                </c:pt>
                <c:pt idx="3304">
                  <c:v>0.26875526558717</c:v>
                </c:pt>
                <c:pt idx="3305">
                  <c:v>0.268651706079975</c:v>
                </c:pt>
                <c:pt idx="3306">
                  <c:v>0.269882537684516</c:v>
                </c:pt>
                <c:pt idx="3307">
                  <c:v>0.236393832307611</c:v>
                </c:pt>
                <c:pt idx="3308">
                  <c:v>0.236516417636354</c:v>
                </c:pt>
                <c:pt idx="3309">
                  <c:v>0.222687095599626</c:v>
                </c:pt>
                <c:pt idx="3310">
                  <c:v>0.228000904914667</c:v>
                </c:pt>
                <c:pt idx="3311">
                  <c:v>0.227729717177489</c:v>
                </c:pt>
                <c:pt idx="3312">
                  <c:v>0.228718114991553</c:v>
                </c:pt>
                <c:pt idx="3313">
                  <c:v>0.230469185321285</c:v>
                </c:pt>
                <c:pt idx="3314">
                  <c:v>0.231389865781846</c:v>
                </c:pt>
                <c:pt idx="3315">
                  <c:v>0.232093180557598</c:v>
                </c:pt>
                <c:pt idx="3316">
                  <c:v>0.232763333300654</c:v>
                </c:pt>
                <c:pt idx="3317">
                  <c:v>0.231266491920471</c:v>
                </c:pt>
                <c:pt idx="3318">
                  <c:v>0.241968831851466</c:v>
                </c:pt>
                <c:pt idx="3319">
                  <c:v>0.241740722885555</c:v>
                </c:pt>
                <c:pt idx="3320">
                  <c:v>0.246863414642382</c:v>
                </c:pt>
                <c:pt idx="3321">
                  <c:v>0.247154550873928</c:v>
                </c:pt>
                <c:pt idx="3322">
                  <c:v>0.245130692656637</c:v>
                </c:pt>
                <c:pt idx="3323">
                  <c:v>0.247120452119214</c:v>
                </c:pt>
                <c:pt idx="3324">
                  <c:v>0.249483999151802</c:v>
                </c:pt>
                <c:pt idx="3325">
                  <c:v>0.250076455181908</c:v>
                </c:pt>
                <c:pt idx="3326">
                  <c:v>0.251849012488868</c:v>
                </c:pt>
                <c:pt idx="3327">
                  <c:v>0.251637920773491</c:v>
                </c:pt>
                <c:pt idx="3328">
                  <c:v>0.245225481902051</c:v>
                </c:pt>
                <c:pt idx="3329">
                  <c:v>0.247121744458088</c:v>
                </c:pt>
                <c:pt idx="3330">
                  <c:v>0.248046767312935</c:v>
                </c:pt>
                <c:pt idx="3331">
                  <c:v>0.246425221984088</c:v>
                </c:pt>
                <c:pt idx="3332">
                  <c:v>0.249392522714959</c:v>
                </c:pt>
                <c:pt idx="3333">
                  <c:v>0.249393909878286</c:v>
                </c:pt>
                <c:pt idx="3334">
                  <c:v>0.248450174724014</c:v>
                </c:pt>
                <c:pt idx="3335">
                  <c:v>0.239568461115717</c:v>
                </c:pt>
                <c:pt idx="3336">
                  <c:v>0.278241095531603</c:v>
                </c:pt>
                <c:pt idx="3337">
                  <c:v>0.268587432438043</c:v>
                </c:pt>
                <c:pt idx="3338">
                  <c:v>0.26053678813336</c:v>
                </c:pt>
                <c:pt idx="3339">
                  <c:v>0.262045050896308</c:v>
                </c:pt>
                <c:pt idx="3340">
                  <c:v>0.279247291162702</c:v>
                </c:pt>
                <c:pt idx="3341">
                  <c:v>0.280512636334814</c:v>
                </c:pt>
                <c:pt idx="3342">
                  <c:v>0.270294623588057</c:v>
                </c:pt>
                <c:pt idx="3343">
                  <c:v>0.276075657793194</c:v>
                </c:pt>
                <c:pt idx="3344">
                  <c:v>0.272376262761571</c:v>
                </c:pt>
                <c:pt idx="3345">
                  <c:v>0.27476840477605</c:v>
                </c:pt>
                <c:pt idx="3346">
                  <c:v>0.274720926103221</c:v>
                </c:pt>
                <c:pt idx="3347">
                  <c:v>0.27184535485502</c:v>
                </c:pt>
                <c:pt idx="3348">
                  <c:v>0.30395109374701</c:v>
                </c:pt>
                <c:pt idx="3349">
                  <c:v>0.307205693571475</c:v>
                </c:pt>
                <c:pt idx="3350">
                  <c:v>0.306978411017563</c:v>
                </c:pt>
                <c:pt idx="3351">
                  <c:v>0.309229018492851</c:v>
                </c:pt>
                <c:pt idx="3352">
                  <c:v>0.521827131127109</c:v>
                </c:pt>
                <c:pt idx="3353">
                  <c:v>0.530773140094438</c:v>
                </c:pt>
                <c:pt idx="3354">
                  <c:v>0.530771688542779</c:v>
                </c:pt>
                <c:pt idx="3355">
                  <c:v>0.53081461004446</c:v>
                </c:pt>
                <c:pt idx="3356">
                  <c:v>0.536518006122571</c:v>
                </c:pt>
                <c:pt idx="3357">
                  <c:v>0.538805769255712</c:v>
                </c:pt>
                <c:pt idx="3358">
                  <c:v>0.54073497332936</c:v>
                </c:pt>
                <c:pt idx="3359">
                  <c:v>0.540828377392262</c:v>
                </c:pt>
                <c:pt idx="3360">
                  <c:v>0.589408914431496</c:v>
                </c:pt>
                <c:pt idx="3361">
                  <c:v>0.611351487938864</c:v>
                </c:pt>
                <c:pt idx="3362">
                  <c:v>0.609620742467065</c:v>
                </c:pt>
                <c:pt idx="3363">
                  <c:v>0.610313433930451</c:v>
                </c:pt>
                <c:pt idx="3364">
                  <c:v>0.610290958609131</c:v>
                </c:pt>
                <c:pt idx="3365">
                  <c:v>0.613130648725151</c:v>
                </c:pt>
                <c:pt idx="3366">
                  <c:v>0.614723624642778</c:v>
                </c:pt>
                <c:pt idx="3367">
                  <c:v>0.615369831591104</c:v>
                </c:pt>
                <c:pt idx="3368">
                  <c:v>0.615469331438231</c:v>
                </c:pt>
                <c:pt idx="3369">
                  <c:v>0.614910694440348</c:v>
                </c:pt>
                <c:pt idx="3370">
                  <c:v>0.615548952239335</c:v>
                </c:pt>
                <c:pt idx="3371">
                  <c:v>0.612308647065688</c:v>
                </c:pt>
                <c:pt idx="3372">
                  <c:v>0.611487771610477</c:v>
                </c:pt>
                <c:pt idx="3373">
                  <c:v>0.611405163483901</c:v>
                </c:pt>
                <c:pt idx="3374">
                  <c:v>0.611223386903437</c:v>
                </c:pt>
                <c:pt idx="3375">
                  <c:v>0.611619387856582</c:v>
                </c:pt>
                <c:pt idx="3376">
                  <c:v>0.613706259580673</c:v>
                </c:pt>
                <c:pt idx="3377">
                  <c:v>0.611929627815991</c:v>
                </c:pt>
                <c:pt idx="3378">
                  <c:v>0.61250980321716</c:v>
                </c:pt>
                <c:pt idx="3379">
                  <c:v>0.612384128322803</c:v>
                </c:pt>
                <c:pt idx="3380">
                  <c:v>0.613327722270987</c:v>
                </c:pt>
                <c:pt idx="3381">
                  <c:v>0.612192061691474</c:v>
                </c:pt>
                <c:pt idx="3382">
                  <c:v>0.612004829332435</c:v>
                </c:pt>
                <c:pt idx="3383">
                  <c:v>0.611491929674587</c:v>
                </c:pt>
                <c:pt idx="3384">
                  <c:v>0.611957340244992</c:v>
                </c:pt>
                <c:pt idx="3385">
                  <c:v>0.612253744796235</c:v>
                </c:pt>
                <c:pt idx="3386">
                  <c:v>0.613376148185353</c:v>
                </c:pt>
                <c:pt idx="3387">
                  <c:v>0.592757052992603</c:v>
                </c:pt>
                <c:pt idx="3388">
                  <c:v>0.594475477497111</c:v>
                </c:pt>
                <c:pt idx="3389">
                  <c:v>0.614475660933009</c:v>
                </c:pt>
                <c:pt idx="3390">
                  <c:v>0.683030693749154</c:v>
                </c:pt>
                <c:pt idx="3391">
                  <c:v>0.674045851377958</c:v>
                </c:pt>
                <c:pt idx="3392">
                  <c:v>0.674289285558636</c:v>
                </c:pt>
                <c:pt idx="3393">
                  <c:v>0.674190675390262</c:v>
                </c:pt>
                <c:pt idx="3394">
                  <c:v>0.672774390227713</c:v>
                </c:pt>
                <c:pt idx="3395">
                  <c:v>0.672771035335346</c:v>
                </c:pt>
                <c:pt idx="3396">
                  <c:v>0.672313420518151</c:v>
                </c:pt>
                <c:pt idx="3397">
                  <c:v>0.672539088822534</c:v>
                </c:pt>
                <c:pt idx="3398">
                  <c:v>0.672476631797572</c:v>
                </c:pt>
                <c:pt idx="3399">
                  <c:v>0.660506176695053</c:v>
                </c:pt>
                <c:pt idx="3400">
                  <c:v>0.658772620195831</c:v>
                </c:pt>
                <c:pt idx="3401">
                  <c:v>0.658780911458204</c:v>
                </c:pt>
                <c:pt idx="3402">
                  <c:v>0.659633470998885</c:v>
                </c:pt>
                <c:pt idx="3403">
                  <c:v>0.501389356075282</c:v>
                </c:pt>
                <c:pt idx="3404">
                  <c:v>0.48798052190402</c:v>
                </c:pt>
                <c:pt idx="3405">
                  <c:v>0.487758237795947</c:v>
                </c:pt>
                <c:pt idx="3406">
                  <c:v>0.489968801022035</c:v>
                </c:pt>
                <c:pt idx="3407">
                  <c:v>0.487019727753426</c:v>
                </c:pt>
                <c:pt idx="3408">
                  <c:v>0.486300311038897</c:v>
                </c:pt>
                <c:pt idx="3409">
                  <c:v>0.485425883811776</c:v>
                </c:pt>
                <c:pt idx="3410">
                  <c:v>0.486242284025416</c:v>
                </c:pt>
                <c:pt idx="3411">
                  <c:v>0.43832797261416</c:v>
                </c:pt>
                <c:pt idx="3412">
                  <c:v>0.397534376600096</c:v>
                </c:pt>
                <c:pt idx="3413">
                  <c:v>0.397646185437129</c:v>
                </c:pt>
                <c:pt idx="3414">
                  <c:v>0.397458134979507</c:v>
                </c:pt>
                <c:pt idx="3415">
                  <c:v>0.398158792314745</c:v>
                </c:pt>
                <c:pt idx="3416">
                  <c:v>0.395602497842048</c:v>
                </c:pt>
                <c:pt idx="3417">
                  <c:v>0.392724226464024</c:v>
                </c:pt>
                <c:pt idx="3418">
                  <c:v>0.393210470963885</c:v>
                </c:pt>
                <c:pt idx="3419">
                  <c:v>0.39318328571679</c:v>
                </c:pt>
                <c:pt idx="3420">
                  <c:v>0.39022748834212</c:v>
                </c:pt>
                <c:pt idx="3421">
                  <c:v>0.389681911620203</c:v>
                </c:pt>
                <c:pt idx="3422">
                  <c:v>0.389442912435317</c:v>
                </c:pt>
                <c:pt idx="3423">
                  <c:v>0.388908883923685</c:v>
                </c:pt>
                <c:pt idx="3424">
                  <c:v>0.388646175704205</c:v>
                </c:pt>
                <c:pt idx="3425">
                  <c:v>0.388583917585617</c:v>
                </c:pt>
                <c:pt idx="3426">
                  <c:v>0.388277361545256</c:v>
                </c:pt>
                <c:pt idx="3427">
                  <c:v>0.386833415150913</c:v>
                </c:pt>
                <c:pt idx="3428">
                  <c:v>0.387215068364317</c:v>
                </c:pt>
                <c:pt idx="3429">
                  <c:v>0.384239913034899</c:v>
                </c:pt>
                <c:pt idx="3430">
                  <c:v>0.384269718876418</c:v>
                </c:pt>
                <c:pt idx="3431">
                  <c:v>0.387367111358084</c:v>
                </c:pt>
                <c:pt idx="3432">
                  <c:v>0.388439200252205</c:v>
                </c:pt>
                <c:pt idx="3433">
                  <c:v>0.390139054423994</c:v>
                </c:pt>
                <c:pt idx="3434">
                  <c:v>0.397157238484256</c:v>
                </c:pt>
                <c:pt idx="3435">
                  <c:v>0.394880103619724</c:v>
                </c:pt>
                <c:pt idx="3436">
                  <c:v>0.397295586540237</c:v>
                </c:pt>
                <c:pt idx="3437">
                  <c:v>0.398638895918549</c:v>
                </c:pt>
                <c:pt idx="3438">
                  <c:v>0.400282084937475</c:v>
                </c:pt>
                <c:pt idx="3439">
                  <c:v>0.400810578439527</c:v>
                </c:pt>
                <c:pt idx="3440">
                  <c:v>0.409576107720569</c:v>
                </c:pt>
                <c:pt idx="3441">
                  <c:v>0.327046871275048</c:v>
                </c:pt>
                <c:pt idx="3442">
                  <c:v>0.327789385764095</c:v>
                </c:pt>
                <c:pt idx="3443">
                  <c:v>0.327942116603679</c:v>
                </c:pt>
                <c:pt idx="3444">
                  <c:v>0.328324856776667</c:v>
                </c:pt>
                <c:pt idx="3445">
                  <c:v>0.333682927685315</c:v>
                </c:pt>
                <c:pt idx="3446">
                  <c:v>0.345771200115946</c:v>
                </c:pt>
                <c:pt idx="3447">
                  <c:v>0.345371761583521</c:v>
                </c:pt>
                <c:pt idx="3448">
                  <c:v>0.349784475345393</c:v>
                </c:pt>
                <c:pt idx="3449">
                  <c:v>0.34893276731327</c:v>
                </c:pt>
                <c:pt idx="3450">
                  <c:v>0.350529162439059</c:v>
                </c:pt>
                <c:pt idx="3451">
                  <c:v>0.367025154208557</c:v>
                </c:pt>
                <c:pt idx="3452">
                  <c:v>0.368970974521646</c:v>
                </c:pt>
                <c:pt idx="3453">
                  <c:v>0.367623838831532</c:v>
                </c:pt>
                <c:pt idx="3454">
                  <c:v>0.369756060199108</c:v>
                </c:pt>
                <c:pt idx="3455">
                  <c:v>0.370321740227301</c:v>
                </c:pt>
                <c:pt idx="3456">
                  <c:v>0.371068620506426</c:v>
                </c:pt>
                <c:pt idx="3457">
                  <c:v>0.367295869550356</c:v>
                </c:pt>
                <c:pt idx="3458">
                  <c:v>0.367737099734823</c:v>
                </c:pt>
                <c:pt idx="3459">
                  <c:v>0.367086251156168</c:v>
                </c:pt>
                <c:pt idx="3460">
                  <c:v>0.368246996408942</c:v>
                </c:pt>
                <c:pt idx="3461">
                  <c:v>0.367024317415653</c:v>
                </c:pt>
                <c:pt idx="3462">
                  <c:v>0.360250203237328</c:v>
                </c:pt>
                <c:pt idx="3463">
                  <c:v>0.363769494117208</c:v>
                </c:pt>
                <c:pt idx="3464">
                  <c:v>0.363743264510249</c:v>
                </c:pt>
                <c:pt idx="3465">
                  <c:v>0.364111306715751</c:v>
                </c:pt>
                <c:pt idx="3466">
                  <c:v>0.365046991517085</c:v>
                </c:pt>
                <c:pt idx="3467">
                  <c:v>0.368376007050363</c:v>
                </c:pt>
                <c:pt idx="3468">
                  <c:v>0.368895042002495</c:v>
                </c:pt>
                <c:pt idx="3469">
                  <c:v>0.367717126927524</c:v>
                </c:pt>
                <c:pt idx="3470">
                  <c:v>0.368522708278273</c:v>
                </c:pt>
                <c:pt idx="3471">
                  <c:v>0.365619891021636</c:v>
                </c:pt>
                <c:pt idx="3472">
                  <c:v>0.366842081757443</c:v>
                </c:pt>
                <c:pt idx="3473">
                  <c:v>0.39599374960074</c:v>
                </c:pt>
                <c:pt idx="3474">
                  <c:v>0.395973697901021</c:v>
                </c:pt>
                <c:pt idx="3475">
                  <c:v>0.396077780157675</c:v>
                </c:pt>
                <c:pt idx="3476">
                  <c:v>0.396700726145671</c:v>
                </c:pt>
                <c:pt idx="3477">
                  <c:v>0.396541043992162</c:v>
                </c:pt>
                <c:pt idx="3478">
                  <c:v>0.398308377298547</c:v>
                </c:pt>
                <c:pt idx="3479">
                  <c:v>0.398764137486385</c:v>
                </c:pt>
                <c:pt idx="3480">
                  <c:v>0.398986703554832</c:v>
                </c:pt>
                <c:pt idx="3481">
                  <c:v>0.398604281824601</c:v>
                </c:pt>
                <c:pt idx="3482">
                  <c:v>0.392530615054092</c:v>
                </c:pt>
                <c:pt idx="3483">
                  <c:v>0.399632679184404</c:v>
                </c:pt>
                <c:pt idx="3484">
                  <c:v>0.401373073684531</c:v>
                </c:pt>
                <c:pt idx="3485">
                  <c:v>0.394906606537398</c:v>
                </c:pt>
                <c:pt idx="3486">
                  <c:v>0.395669549989612</c:v>
                </c:pt>
                <c:pt idx="3487">
                  <c:v>0.501483839450278</c:v>
                </c:pt>
                <c:pt idx="3488">
                  <c:v>0.531089678584795</c:v>
                </c:pt>
                <c:pt idx="3489">
                  <c:v>0.531008618512361</c:v>
                </c:pt>
                <c:pt idx="3490">
                  <c:v>0.559951362244234</c:v>
                </c:pt>
                <c:pt idx="3491">
                  <c:v>0.52700116460599</c:v>
                </c:pt>
                <c:pt idx="3492">
                  <c:v>0.526664303084479</c:v>
                </c:pt>
                <c:pt idx="3493">
                  <c:v>0.534635324153868</c:v>
                </c:pt>
                <c:pt idx="3494">
                  <c:v>0.536927318001059</c:v>
                </c:pt>
                <c:pt idx="3495">
                  <c:v>0.536540042258525</c:v>
                </c:pt>
                <c:pt idx="3496">
                  <c:v>0.553262322683073</c:v>
                </c:pt>
                <c:pt idx="3497">
                  <c:v>0.545942194778597</c:v>
                </c:pt>
                <c:pt idx="3498">
                  <c:v>0.545876843071407</c:v>
                </c:pt>
                <c:pt idx="3499">
                  <c:v>0.544769773236231</c:v>
                </c:pt>
                <c:pt idx="3500">
                  <c:v>0.544817926907863</c:v>
                </c:pt>
                <c:pt idx="3501">
                  <c:v>0.545198164670148</c:v>
                </c:pt>
                <c:pt idx="3502">
                  <c:v>0.536625519420284</c:v>
                </c:pt>
                <c:pt idx="3503">
                  <c:v>0.541229679768095</c:v>
                </c:pt>
                <c:pt idx="3504">
                  <c:v>0.544125028556297</c:v>
                </c:pt>
                <c:pt idx="3505">
                  <c:v>0.53960651048813</c:v>
                </c:pt>
                <c:pt idx="3506">
                  <c:v>0.545451508031421</c:v>
                </c:pt>
                <c:pt idx="3507">
                  <c:v>0.555668280374626</c:v>
                </c:pt>
                <c:pt idx="3508">
                  <c:v>0.580335032148194</c:v>
                </c:pt>
                <c:pt idx="3509">
                  <c:v>0.837123555730182</c:v>
                </c:pt>
                <c:pt idx="3510">
                  <c:v>0.837288461382287</c:v>
                </c:pt>
                <c:pt idx="3511">
                  <c:v>0.842343136935526</c:v>
                </c:pt>
                <c:pt idx="3512">
                  <c:v>0.842047073465587</c:v>
                </c:pt>
                <c:pt idx="3513">
                  <c:v>0.867144477104421</c:v>
                </c:pt>
                <c:pt idx="3514">
                  <c:v>0.86938716765426</c:v>
                </c:pt>
                <c:pt idx="3515">
                  <c:v>0.870571274063745</c:v>
                </c:pt>
                <c:pt idx="3516">
                  <c:v>0.87387883405909</c:v>
                </c:pt>
                <c:pt idx="3517">
                  <c:v>0.914634214092281</c:v>
                </c:pt>
                <c:pt idx="3518">
                  <c:v>0.951294519176591</c:v>
                </c:pt>
                <c:pt idx="3519">
                  <c:v>0.956065161047696</c:v>
                </c:pt>
                <c:pt idx="3520">
                  <c:v>0.959649499917606</c:v>
                </c:pt>
                <c:pt idx="3521">
                  <c:v>0.990070825088104</c:v>
                </c:pt>
                <c:pt idx="3522">
                  <c:v>0.990179803712844</c:v>
                </c:pt>
                <c:pt idx="3523">
                  <c:v>0.990982918391345</c:v>
                </c:pt>
                <c:pt idx="3524">
                  <c:v>0.981127274040278</c:v>
                </c:pt>
                <c:pt idx="3525">
                  <c:v>0.981066887161336</c:v>
                </c:pt>
                <c:pt idx="3526">
                  <c:v>0.982084371842618</c:v>
                </c:pt>
                <c:pt idx="3527">
                  <c:v>0.98644112109272</c:v>
                </c:pt>
                <c:pt idx="3528">
                  <c:v>0.989027376167461</c:v>
                </c:pt>
                <c:pt idx="3529">
                  <c:v>0.98776556521014</c:v>
                </c:pt>
                <c:pt idx="3530">
                  <c:v>0.994705871918861</c:v>
                </c:pt>
                <c:pt idx="3531">
                  <c:v>1.000851665099341</c:v>
                </c:pt>
                <c:pt idx="3532">
                  <c:v>1.000047759699101</c:v>
                </c:pt>
                <c:pt idx="3533">
                  <c:v>1.000314139948156</c:v>
                </c:pt>
                <c:pt idx="3534">
                  <c:v>0.99686932301292</c:v>
                </c:pt>
                <c:pt idx="3535">
                  <c:v>0.99737064752817</c:v>
                </c:pt>
                <c:pt idx="3536">
                  <c:v>1.006923845205096</c:v>
                </c:pt>
                <c:pt idx="3537">
                  <c:v>1.007316079445385</c:v>
                </c:pt>
                <c:pt idx="3538">
                  <c:v>0.95408334636223</c:v>
                </c:pt>
                <c:pt idx="3539">
                  <c:v>0.939467894218377</c:v>
                </c:pt>
                <c:pt idx="3540">
                  <c:v>0.948112840539481</c:v>
                </c:pt>
                <c:pt idx="3541">
                  <c:v>0.933588598501037</c:v>
                </c:pt>
                <c:pt idx="3542">
                  <c:v>0.933780703938803</c:v>
                </c:pt>
                <c:pt idx="3543">
                  <c:v>0.929175022719838</c:v>
                </c:pt>
                <c:pt idx="3544">
                  <c:v>0.925093779680031</c:v>
                </c:pt>
                <c:pt idx="3545">
                  <c:v>0.926009270499125</c:v>
                </c:pt>
                <c:pt idx="3546">
                  <c:v>0.927234803421371</c:v>
                </c:pt>
                <c:pt idx="3547">
                  <c:v>0.914007515633806</c:v>
                </c:pt>
                <c:pt idx="3548">
                  <c:v>0.913925833332482</c:v>
                </c:pt>
                <c:pt idx="3549">
                  <c:v>0.913648104691222</c:v>
                </c:pt>
                <c:pt idx="3550">
                  <c:v>0.913054417929423</c:v>
                </c:pt>
                <c:pt idx="3551">
                  <c:v>0.921151166633912</c:v>
                </c:pt>
                <c:pt idx="3552">
                  <c:v>0.920270306214572</c:v>
                </c:pt>
                <c:pt idx="3553">
                  <c:v>0.919439027740692</c:v>
                </c:pt>
                <c:pt idx="3554">
                  <c:v>0.916737982198007</c:v>
                </c:pt>
                <c:pt idx="3555">
                  <c:v>0.914320389218852</c:v>
                </c:pt>
                <c:pt idx="3556">
                  <c:v>0.918738128635857</c:v>
                </c:pt>
                <c:pt idx="3557">
                  <c:v>0.915871856086971</c:v>
                </c:pt>
                <c:pt idx="3558">
                  <c:v>0.909682008247759</c:v>
                </c:pt>
                <c:pt idx="3559">
                  <c:v>0.893723564944363</c:v>
                </c:pt>
                <c:pt idx="3560">
                  <c:v>0.654557843870995</c:v>
                </c:pt>
                <c:pt idx="3561">
                  <c:v>0.658064984746759</c:v>
                </c:pt>
                <c:pt idx="3562">
                  <c:v>0.65237035195054</c:v>
                </c:pt>
                <c:pt idx="3563">
                  <c:v>0.653746137020516</c:v>
                </c:pt>
                <c:pt idx="3564">
                  <c:v>0.611388951681297</c:v>
                </c:pt>
                <c:pt idx="3565">
                  <c:v>0.60291434067392</c:v>
                </c:pt>
                <c:pt idx="3566">
                  <c:v>0.602433326687254</c:v>
                </c:pt>
                <c:pt idx="3567">
                  <c:v>0.602975148793612</c:v>
                </c:pt>
                <c:pt idx="3568">
                  <c:v>0.549901086184703</c:v>
                </c:pt>
                <c:pt idx="3569">
                  <c:v>0.473031077989369</c:v>
                </c:pt>
                <c:pt idx="3570">
                  <c:v>0.46092207858003</c:v>
                </c:pt>
                <c:pt idx="3571">
                  <c:v>0.458492531550119</c:v>
                </c:pt>
                <c:pt idx="3572">
                  <c:v>0.399765184161713</c:v>
                </c:pt>
                <c:pt idx="3573">
                  <c:v>0.401661051693325</c:v>
                </c:pt>
                <c:pt idx="3574">
                  <c:v>0.397028006954293</c:v>
                </c:pt>
                <c:pt idx="3575">
                  <c:v>0.397452018033352</c:v>
                </c:pt>
                <c:pt idx="3576">
                  <c:v>0.397382590756074</c:v>
                </c:pt>
                <c:pt idx="3577">
                  <c:v>0.397405968320821</c:v>
                </c:pt>
                <c:pt idx="3578">
                  <c:v>0.388336154083285</c:v>
                </c:pt>
                <c:pt idx="3579">
                  <c:v>0.379961411281617</c:v>
                </c:pt>
                <c:pt idx="3580">
                  <c:v>0.379937246651111</c:v>
                </c:pt>
                <c:pt idx="3581">
                  <c:v>0.35508207721698</c:v>
                </c:pt>
                <c:pt idx="3582">
                  <c:v>0.342103589961488</c:v>
                </c:pt>
                <c:pt idx="3583">
                  <c:v>0.344757138034437</c:v>
                </c:pt>
                <c:pt idx="3584">
                  <c:v>0.343112612046687</c:v>
                </c:pt>
                <c:pt idx="3585">
                  <c:v>0.343934010135967</c:v>
                </c:pt>
                <c:pt idx="3586">
                  <c:v>0.342383411763569</c:v>
                </c:pt>
                <c:pt idx="3587">
                  <c:v>0.318446958896779</c:v>
                </c:pt>
                <c:pt idx="3588">
                  <c:v>0.325155827161847</c:v>
                </c:pt>
                <c:pt idx="3589">
                  <c:v>0.32551101404487</c:v>
                </c:pt>
                <c:pt idx="3590">
                  <c:v>0.327485273147708</c:v>
                </c:pt>
                <c:pt idx="3591">
                  <c:v>0.306998366963008</c:v>
                </c:pt>
                <c:pt idx="3592">
                  <c:v>0.302082365826151</c:v>
                </c:pt>
                <c:pt idx="3593">
                  <c:v>0.314387911679033</c:v>
                </c:pt>
                <c:pt idx="3594">
                  <c:v>0.303832230355865</c:v>
                </c:pt>
                <c:pt idx="3595">
                  <c:v>0.329277679320552</c:v>
                </c:pt>
                <c:pt idx="3596">
                  <c:v>0.352956047789006</c:v>
                </c:pt>
                <c:pt idx="3597">
                  <c:v>0.350822109886688</c:v>
                </c:pt>
                <c:pt idx="3598">
                  <c:v>0.349746762054494</c:v>
                </c:pt>
                <c:pt idx="3599">
                  <c:v>0.347434846386228</c:v>
                </c:pt>
                <c:pt idx="3600">
                  <c:v>0.351628508519174</c:v>
                </c:pt>
                <c:pt idx="3601">
                  <c:v>0.362434234412149</c:v>
                </c:pt>
                <c:pt idx="3602">
                  <c:v>0.346260456668893</c:v>
                </c:pt>
                <c:pt idx="3603">
                  <c:v>0.345823615085771</c:v>
                </c:pt>
                <c:pt idx="3604">
                  <c:v>0.345709509661472</c:v>
                </c:pt>
                <c:pt idx="3605">
                  <c:v>0.355871776957497</c:v>
                </c:pt>
                <c:pt idx="3606">
                  <c:v>0.355656808187078</c:v>
                </c:pt>
                <c:pt idx="3607">
                  <c:v>0.347450632407388</c:v>
                </c:pt>
                <c:pt idx="3608">
                  <c:v>0.348333552981516</c:v>
                </c:pt>
                <c:pt idx="3609">
                  <c:v>0.348414705185567</c:v>
                </c:pt>
                <c:pt idx="3610">
                  <c:v>0.349420113854559</c:v>
                </c:pt>
                <c:pt idx="3611">
                  <c:v>0.347818878816139</c:v>
                </c:pt>
                <c:pt idx="3612">
                  <c:v>0.337589170876062</c:v>
                </c:pt>
                <c:pt idx="3613">
                  <c:v>0.339373576620045</c:v>
                </c:pt>
                <c:pt idx="3614">
                  <c:v>0.337948704713079</c:v>
                </c:pt>
                <c:pt idx="3615">
                  <c:v>0.348372556022539</c:v>
                </c:pt>
                <c:pt idx="3616">
                  <c:v>0.350474107961441</c:v>
                </c:pt>
                <c:pt idx="3617">
                  <c:v>0.361214046518095</c:v>
                </c:pt>
                <c:pt idx="3618">
                  <c:v>0.359114287755302</c:v>
                </c:pt>
                <c:pt idx="3619">
                  <c:v>0.355798954246291</c:v>
                </c:pt>
                <c:pt idx="3620">
                  <c:v>0.360862523425324</c:v>
                </c:pt>
                <c:pt idx="3621">
                  <c:v>0.357184710544505</c:v>
                </c:pt>
                <c:pt idx="3622">
                  <c:v>0.355957313137654</c:v>
                </c:pt>
                <c:pt idx="3623">
                  <c:v>0.360503180442418</c:v>
                </c:pt>
                <c:pt idx="3624">
                  <c:v>0.357163358726598</c:v>
                </c:pt>
                <c:pt idx="3625">
                  <c:v>0.359376613262863</c:v>
                </c:pt>
                <c:pt idx="3626">
                  <c:v>0.359739287293274</c:v>
                </c:pt>
                <c:pt idx="3627">
                  <c:v>0.36421021595504</c:v>
                </c:pt>
                <c:pt idx="3628">
                  <c:v>0.362508544009401</c:v>
                </c:pt>
                <c:pt idx="3629">
                  <c:v>0.369659071633891</c:v>
                </c:pt>
                <c:pt idx="3630">
                  <c:v>0.371487850131833</c:v>
                </c:pt>
                <c:pt idx="3631">
                  <c:v>0.373538776481753</c:v>
                </c:pt>
                <c:pt idx="3632">
                  <c:v>0.373582987035294</c:v>
                </c:pt>
                <c:pt idx="3633">
                  <c:v>0.397568491708836</c:v>
                </c:pt>
                <c:pt idx="3634">
                  <c:v>0.398720920602262</c:v>
                </c:pt>
                <c:pt idx="3635">
                  <c:v>0.405661203342219</c:v>
                </c:pt>
                <c:pt idx="3636">
                  <c:v>0.409965715165781</c:v>
                </c:pt>
                <c:pt idx="3637">
                  <c:v>0.420389040560004</c:v>
                </c:pt>
                <c:pt idx="3638">
                  <c:v>0.423709124326097</c:v>
                </c:pt>
                <c:pt idx="3639">
                  <c:v>0.417145641964717</c:v>
                </c:pt>
                <c:pt idx="3640">
                  <c:v>0.418247086021716</c:v>
                </c:pt>
                <c:pt idx="3641">
                  <c:v>0.416737470862623</c:v>
                </c:pt>
                <c:pt idx="3642">
                  <c:v>0.413230097849002</c:v>
                </c:pt>
                <c:pt idx="3643">
                  <c:v>0.410572396456201</c:v>
                </c:pt>
                <c:pt idx="3644">
                  <c:v>0.397416877491566</c:v>
                </c:pt>
                <c:pt idx="3645">
                  <c:v>0.391202281905677</c:v>
                </c:pt>
                <c:pt idx="3646">
                  <c:v>0.386039950869143</c:v>
                </c:pt>
                <c:pt idx="3647">
                  <c:v>0.37016721300605</c:v>
                </c:pt>
                <c:pt idx="3648">
                  <c:v>0.369935408220028</c:v>
                </c:pt>
                <c:pt idx="3649">
                  <c:v>0.563820022637589</c:v>
                </c:pt>
                <c:pt idx="3650">
                  <c:v>0.583940943737742</c:v>
                </c:pt>
                <c:pt idx="3651">
                  <c:v>0.688220477591251</c:v>
                </c:pt>
                <c:pt idx="3652">
                  <c:v>0.682911056534085</c:v>
                </c:pt>
                <c:pt idx="3653">
                  <c:v>0.682526390975513</c:v>
                </c:pt>
                <c:pt idx="3654">
                  <c:v>0.723575834008776</c:v>
                </c:pt>
                <c:pt idx="3655">
                  <c:v>0.741149156364698</c:v>
                </c:pt>
                <c:pt idx="3656">
                  <c:v>0.735808349328441</c:v>
                </c:pt>
                <c:pt idx="3657">
                  <c:v>0.735284127848184</c:v>
                </c:pt>
                <c:pt idx="3658">
                  <c:v>0.735264812156559</c:v>
                </c:pt>
                <c:pt idx="3659">
                  <c:v>0.73470166963953</c:v>
                </c:pt>
                <c:pt idx="3660">
                  <c:v>0.734897301314042</c:v>
                </c:pt>
                <c:pt idx="3661">
                  <c:v>0.738525252543574</c:v>
                </c:pt>
                <c:pt idx="3662">
                  <c:v>0.741783677713872</c:v>
                </c:pt>
                <c:pt idx="3663">
                  <c:v>0.753554731454113</c:v>
                </c:pt>
                <c:pt idx="3664">
                  <c:v>0.753767325380885</c:v>
                </c:pt>
                <c:pt idx="3665">
                  <c:v>0.753188445673639</c:v>
                </c:pt>
                <c:pt idx="3666">
                  <c:v>0.749835256804656</c:v>
                </c:pt>
                <c:pt idx="3667">
                  <c:v>0.749287538551503</c:v>
                </c:pt>
                <c:pt idx="3668">
                  <c:v>0.788405566997701</c:v>
                </c:pt>
                <c:pt idx="3669">
                  <c:v>0.828662415771293</c:v>
                </c:pt>
                <c:pt idx="3670">
                  <c:v>0.853652387958117</c:v>
                </c:pt>
                <c:pt idx="3671">
                  <c:v>0.855283717542007</c:v>
                </c:pt>
                <c:pt idx="3672">
                  <c:v>0.855554792407325</c:v>
                </c:pt>
                <c:pt idx="3673">
                  <c:v>0.856218383727227</c:v>
                </c:pt>
                <c:pt idx="3674">
                  <c:v>0.857581255847755</c:v>
                </c:pt>
                <c:pt idx="3675">
                  <c:v>0.864356305489033</c:v>
                </c:pt>
                <c:pt idx="3676">
                  <c:v>0.865915200654241</c:v>
                </c:pt>
                <c:pt idx="3677">
                  <c:v>0.86587358555683</c:v>
                </c:pt>
                <c:pt idx="3678">
                  <c:v>0.864318192461485</c:v>
                </c:pt>
                <c:pt idx="3679">
                  <c:v>0.865031917405602</c:v>
                </c:pt>
                <c:pt idx="3680">
                  <c:v>0.874279867495276</c:v>
                </c:pt>
                <c:pt idx="3681">
                  <c:v>0.872904826523334</c:v>
                </c:pt>
                <c:pt idx="3682">
                  <c:v>0.874536849900876</c:v>
                </c:pt>
                <c:pt idx="3683">
                  <c:v>0.875180393019963</c:v>
                </c:pt>
                <c:pt idx="3684">
                  <c:v>0.866916531150127</c:v>
                </c:pt>
                <c:pt idx="3685">
                  <c:v>0.865069892786621</c:v>
                </c:pt>
                <c:pt idx="3686">
                  <c:v>0.863500389448303</c:v>
                </c:pt>
                <c:pt idx="3687">
                  <c:v>0.861942432327185</c:v>
                </c:pt>
                <c:pt idx="3688">
                  <c:v>0.856704675493162</c:v>
                </c:pt>
                <c:pt idx="3689">
                  <c:v>0.854698379634508</c:v>
                </c:pt>
                <c:pt idx="3690">
                  <c:v>0.858690988626063</c:v>
                </c:pt>
                <c:pt idx="3691">
                  <c:v>0.858614817823024</c:v>
                </c:pt>
                <c:pt idx="3692">
                  <c:v>0.858743717075627</c:v>
                </c:pt>
                <c:pt idx="3693">
                  <c:v>0.858100112313396</c:v>
                </c:pt>
                <c:pt idx="3694">
                  <c:v>0.858269018799225</c:v>
                </c:pt>
                <c:pt idx="3695">
                  <c:v>0.859006833668038</c:v>
                </c:pt>
                <c:pt idx="3696">
                  <c:v>0.860198928457163</c:v>
                </c:pt>
                <c:pt idx="3697">
                  <c:v>0.853167925163698</c:v>
                </c:pt>
                <c:pt idx="3698">
                  <c:v>0.850866632146688</c:v>
                </c:pt>
                <c:pt idx="3699">
                  <c:v>0.851143359172748</c:v>
                </c:pt>
                <c:pt idx="3700">
                  <c:v>0.729157441356332</c:v>
                </c:pt>
                <c:pt idx="3701">
                  <c:v>0.717131728773881</c:v>
                </c:pt>
                <c:pt idx="3702">
                  <c:v>0.621054924814075</c:v>
                </c:pt>
                <c:pt idx="3703">
                  <c:v>0.62141894848922</c:v>
                </c:pt>
                <c:pt idx="3704">
                  <c:v>0.621999748025887</c:v>
                </c:pt>
                <c:pt idx="3705">
                  <c:v>0.569080373446338</c:v>
                </c:pt>
                <c:pt idx="3706">
                  <c:v>0.549925725387252</c:v>
                </c:pt>
                <c:pt idx="3707">
                  <c:v>0.555565670519229</c:v>
                </c:pt>
                <c:pt idx="3708">
                  <c:v>0.556370500030002</c:v>
                </c:pt>
                <c:pt idx="3709">
                  <c:v>0.556169607136895</c:v>
                </c:pt>
                <c:pt idx="3710">
                  <c:v>0.560728779640473</c:v>
                </c:pt>
                <c:pt idx="3711">
                  <c:v>0.560916632348254</c:v>
                </c:pt>
                <c:pt idx="3712">
                  <c:v>0.556510733703867</c:v>
                </c:pt>
                <c:pt idx="3713">
                  <c:v>0.551694105411004</c:v>
                </c:pt>
                <c:pt idx="3714">
                  <c:v>0.532863947139768</c:v>
                </c:pt>
                <c:pt idx="3715">
                  <c:v>0.53081712511368</c:v>
                </c:pt>
                <c:pt idx="3716">
                  <c:v>0.530983490804736</c:v>
                </c:pt>
                <c:pt idx="3717">
                  <c:v>0.530701113465958</c:v>
                </c:pt>
                <c:pt idx="3718">
                  <c:v>0.531258942553033</c:v>
                </c:pt>
                <c:pt idx="3719">
                  <c:v>0.451494138890438</c:v>
                </c:pt>
                <c:pt idx="3720">
                  <c:v>0.388199917243111</c:v>
                </c:pt>
                <c:pt idx="3721">
                  <c:v>0.344205788109578</c:v>
                </c:pt>
                <c:pt idx="3722">
                  <c:v>0.335761518914903</c:v>
                </c:pt>
                <c:pt idx="3723">
                  <c:v>0.337295947094955</c:v>
                </c:pt>
                <c:pt idx="3724">
                  <c:v>0.33298947523396</c:v>
                </c:pt>
                <c:pt idx="3725">
                  <c:v>0.327473917399007</c:v>
                </c:pt>
                <c:pt idx="3726">
                  <c:v>0.311317372059602</c:v>
                </c:pt>
                <c:pt idx="3727">
                  <c:v>0.305345954555238</c:v>
                </c:pt>
                <c:pt idx="3728">
                  <c:v>0.30376328991758</c:v>
                </c:pt>
                <c:pt idx="3729">
                  <c:v>0.301367698793835</c:v>
                </c:pt>
                <c:pt idx="3730">
                  <c:v>0.298632999432115</c:v>
                </c:pt>
                <c:pt idx="3731">
                  <c:v>0.279083919757836</c:v>
                </c:pt>
                <c:pt idx="3732">
                  <c:v>0.278299623443467</c:v>
                </c:pt>
                <c:pt idx="3733">
                  <c:v>0.358596450473331</c:v>
                </c:pt>
                <c:pt idx="3734">
                  <c:v>0.363413374702861</c:v>
                </c:pt>
                <c:pt idx="3735">
                  <c:v>0.362148741235926</c:v>
                </c:pt>
                <c:pt idx="3736">
                  <c:v>0.362328906189004</c:v>
                </c:pt>
                <c:pt idx="3737">
                  <c:v>0.363285836761635</c:v>
                </c:pt>
                <c:pt idx="3738">
                  <c:v>0.386470635333269</c:v>
                </c:pt>
                <c:pt idx="3739">
                  <c:v>0.386365114882701</c:v>
                </c:pt>
                <c:pt idx="3740">
                  <c:v>0.395408372795797</c:v>
                </c:pt>
                <c:pt idx="3741">
                  <c:v>0.438592238443315</c:v>
                </c:pt>
                <c:pt idx="3742">
                  <c:v>0.438917360380222</c:v>
                </c:pt>
                <c:pt idx="3743">
                  <c:v>0.446139182882349</c:v>
                </c:pt>
                <c:pt idx="3744">
                  <c:v>0.449825722828648</c:v>
                </c:pt>
                <c:pt idx="3745">
                  <c:v>0.449475035925804</c:v>
                </c:pt>
                <c:pt idx="3746">
                  <c:v>0.44724328377224</c:v>
                </c:pt>
                <c:pt idx="3747">
                  <c:v>0.443631756614211</c:v>
                </c:pt>
                <c:pt idx="3748">
                  <c:v>0.446187669904643</c:v>
                </c:pt>
                <c:pt idx="3749">
                  <c:v>0.443604095975266</c:v>
                </c:pt>
                <c:pt idx="3750">
                  <c:v>0.453829455657744</c:v>
                </c:pt>
                <c:pt idx="3751">
                  <c:v>0.457084888422178</c:v>
                </c:pt>
                <c:pt idx="3752">
                  <c:v>0.45821008000085</c:v>
                </c:pt>
                <c:pt idx="3753">
                  <c:v>0.457816293276018</c:v>
                </c:pt>
                <c:pt idx="3754">
                  <c:v>0.456885429981935</c:v>
                </c:pt>
                <c:pt idx="3755">
                  <c:v>0.461567128763373</c:v>
                </c:pt>
                <c:pt idx="3756">
                  <c:v>0.470519215354333</c:v>
                </c:pt>
                <c:pt idx="3757">
                  <c:v>0.46946350740702</c:v>
                </c:pt>
                <c:pt idx="3758">
                  <c:v>0.464887596199005</c:v>
                </c:pt>
                <c:pt idx="3759">
                  <c:v>0.464099544864652</c:v>
                </c:pt>
                <c:pt idx="3760">
                  <c:v>0.464019787420179</c:v>
                </c:pt>
                <c:pt idx="3761">
                  <c:v>0.466882469833885</c:v>
                </c:pt>
                <c:pt idx="3762">
                  <c:v>0.466131360661499</c:v>
                </c:pt>
                <c:pt idx="3763">
                  <c:v>0.469302194192635</c:v>
                </c:pt>
                <c:pt idx="3764">
                  <c:v>0.469173563071634</c:v>
                </c:pt>
                <c:pt idx="3765">
                  <c:v>0.470562688255654</c:v>
                </c:pt>
                <c:pt idx="3766">
                  <c:v>0.500521722591601</c:v>
                </c:pt>
                <c:pt idx="3767">
                  <c:v>0.500816740625313</c:v>
                </c:pt>
                <c:pt idx="3768">
                  <c:v>0.504318877001933</c:v>
                </c:pt>
                <c:pt idx="3769">
                  <c:v>0.50268036785832</c:v>
                </c:pt>
                <c:pt idx="3770">
                  <c:v>0.536540953794464</c:v>
                </c:pt>
                <c:pt idx="3771">
                  <c:v>0.534995684866859</c:v>
                </c:pt>
                <c:pt idx="3772">
                  <c:v>0.5367027446799</c:v>
                </c:pt>
                <c:pt idx="3773">
                  <c:v>0.540254277749322</c:v>
                </c:pt>
                <c:pt idx="3774">
                  <c:v>0.538979143104222</c:v>
                </c:pt>
                <c:pt idx="3775">
                  <c:v>0.539128914747782</c:v>
                </c:pt>
                <c:pt idx="3776">
                  <c:v>0.538824718798432</c:v>
                </c:pt>
                <c:pt idx="3777">
                  <c:v>0.545328725040139</c:v>
                </c:pt>
                <c:pt idx="3778">
                  <c:v>0.546242307625581</c:v>
                </c:pt>
                <c:pt idx="3779">
                  <c:v>0.546203236427735</c:v>
                </c:pt>
                <c:pt idx="3780">
                  <c:v>0.546422484111299</c:v>
                </c:pt>
                <c:pt idx="3781">
                  <c:v>0.548035895131164</c:v>
                </c:pt>
                <c:pt idx="3782">
                  <c:v>0.543921675309128</c:v>
                </c:pt>
                <c:pt idx="3783">
                  <c:v>0.682652545568381</c:v>
                </c:pt>
                <c:pt idx="3784">
                  <c:v>0.680586658535339</c:v>
                </c:pt>
                <c:pt idx="3785">
                  <c:v>0.678194983856864</c:v>
                </c:pt>
                <c:pt idx="3786">
                  <c:v>0.679335509917207</c:v>
                </c:pt>
                <c:pt idx="3787">
                  <c:v>0.681897156169642</c:v>
                </c:pt>
                <c:pt idx="3788">
                  <c:v>0.680049746851218</c:v>
                </c:pt>
                <c:pt idx="3789">
                  <c:v>0.661603966620226</c:v>
                </c:pt>
                <c:pt idx="3790">
                  <c:v>0.661008613891832</c:v>
                </c:pt>
                <c:pt idx="3791">
                  <c:v>0.66048642390009</c:v>
                </c:pt>
                <c:pt idx="3792">
                  <c:v>0.633704369681375</c:v>
                </c:pt>
                <c:pt idx="3793">
                  <c:v>0.648459286028488</c:v>
                </c:pt>
                <c:pt idx="3794">
                  <c:v>0.642129033427095</c:v>
                </c:pt>
                <c:pt idx="3795">
                  <c:v>0.647746824948989</c:v>
                </c:pt>
                <c:pt idx="3796">
                  <c:v>0.651218597820307</c:v>
                </c:pt>
                <c:pt idx="3797">
                  <c:v>0.650539762450466</c:v>
                </c:pt>
                <c:pt idx="3798">
                  <c:v>0.649998987914838</c:v>
                </c:pt>
                <c:pt idx="3799">
                  <c:v>0.646104859937957</c:v>
                </c:pt>
                <c:pt idx="3800">
                  <c:v>0.668903214831182</c:v>
                </c:pt>
                <c:pt idx="3801">
                  <c:v>0.668822436948957</c:v>
                </c:pt>
                <c:pt idx="3802">
                  <c:v>0.673740546816605</c:v>
                </c:pt>
                <c:pt idx="3803">
                  <c:v>0.678322764027936</c:v>
                </c:pt>
                <c:pt idx="3804">
                  <c:v>0.678413965377882</c:v>
                </c:pt>
                <c:pt idx="3805">
                  <c:v>0.680173017311742</c:v>
                </c:pt>
                <c:pt idx="3806">
                  <c:v>0.678891566987551</c:v>
                </c:pt>
                <c:pt idx="3807">
                  <c:v>0.675259849502513</c:v>
                </c:pt>
                <c:pt idx="3808">
                  <c:v>0.676730603193653</c:v>
                </c:pt>
                <c:pt idx="3809">
                  <c:v>0.674736905805121</c:v>
                </c:pt>
                <c:pt idx="3810">
                  <c:v>0.692892932236517</c:v>
                </c:pt>
                <c:pt idx="3811">
                  <c:v>0.693194812670023</c:v>
                </c:pt>
                <c:pt idx="3812">
                  <c:v>0.697134336324682</c:v>
                </c:pt>
                <c:pt idx="3813">
                  <c:v>0.714495362008893</c:v>
                </c:pt>
                <c:pt idx="3814">
                  <c:v>0.710675972765397</c:v>
                </c:pt>
                <c:pt idx="3815">
                  <c:v>0.7136912482566</c:v>
                </c:pt>
                <c:pt idx="3816">
                  <c:v>0.713160891153478</c:v>
                </c:pt>
                <c:pt idx="3817">
                  <c:v>0.695175563667127</c:v>
                </c:pt>
                <c:pt idx="3818">
                  <c:v>0.698714332496261</c:v>
                </c:pt>
                <c:pt idx="3819">
                  <c:v>0.694976586846408</c:v>
                </c:pt>
                <c:pt idx="3820">
                  <c:v>0.694813050352074</c:v>
                </c:pt>
                <c:pt idx="3821">
                  <c:v>0.675546674163111</c:v>
                </c:pt>
                <c:pt idx="3822">
                  <c:v>0.67782855739973</c:v>
                </c:pt>
                <c:pt idx="3823">
                  <c:v>0.671821260072502</c:v>
                </c:pt>
                <c:pt idx="3824">
                  <c:v>0.667039848580968</c:v>
                </c:pt>
                <c:pt idx="3825">
                  <c:v>0.669197361096385</c:v>
                </c:pt>
                <c:pt idx="3826">
                  <c:v>0.670460044958414</c:v>
                </c:pt>
                <c:pt idx="3827">
                  <c:v>0.669340819490652</c:v>
                </c:pt>
                <c:pt idx="3828">
                  <c:v>0.664924793195327</c:v>
                </c:pt>
                <c:pt idx="3829">
                  <c:v>0.664737908001491</c:v>
                </c:pt>
                <c:pt idx="3830">
                  <c:v>0.664777050623519</c:v>
                </c:pt>
                <c:pt idx="3831">
                  <c:v>0.667655414343639</c:v>
                </c:pt>
                <c:pt idx="3832">
                  <c:v>0.672585774759641</c:v>
                </c:pt>
                <c:pt idx="3833">
                  <c:v>0.671613099343707</c:v>
                </c:pt>
                <c:pt idx="3834">
                  <c:v>0.518894704509367</c:v>
                </c:pt>
                <c:pt idx="3835">
                  <c:v>0.476577627370978</c:v>
                </c:pt>
                <c:pt idx="3836">
                  <c:v>0.476345265426346</c:v>
                </c:pt>
                <c:pt idx="3837">
                  <c:v>0.47454428418205</c:v>
                </c:pt>
                <c:pt idx="3838">
                  <c:v>0.475713053119159</c:v>
                </c:pt>
                <c:pt idx="3839">
                  <c:v>0.473627600619813</c:v>
                </c:pt>
                <c:pt idx="3840">
                  <c:v>0.473696531207024</c:v>
                </c:pt>
                <c:pt idx="3841">
                  <c:v>0.473937472927071</c:v>
                </c:pt>
                <c:pt idx="3842">
                  <c:v>0.499707782166895</c:v>
                </c:pt>
                <c:pt idx="3843">
                  <c:v>0.499730418227014</c:v>
                </c:pt>
                <c:pt idx="3844">
                  <c:v>0.475790201783268</c:v>
                </c:pt>
                <c:pt idx="3845">
                  <c:v>0.479198710855986</c:v>
                </c:pt>
                <c:pt idx="3846">
                  <c:v>0.470738565045699</c:v>
                </c:pt>
                <c:pt idx="3847">
                  <c:v>0.480554687269426</c:v>
                </c:pt>
                <c:pt idx="3848">
                  <c:v>0.489176136099333</c:v>
                </c:pt>
                <c:pt idx="3849">
                  <c:v>0.492422286552449</c:v>
                </c:pt>
                <c:pt idx="3850">
                  <c:v>0.49261584281086</c:v>
                </c:pt>
                <c:pt idx="3851">
                  <c:v>0.456396055903715</c:v>
                </c:pt>
                <c:pt idx="3852">
                  <c:v>0.450219067662564</c:v>
                </c:pt>
                <c:pt idx="3853">
                  <c:v>0.444074655318706</c:v>
                </c:pt>
                <c:pt idx="3854">
                  <c:v>0.43428274650014</c:v>
                </c:pt>
                <c:pt idx="3855">
                  <c:v>0.433532698119597</c:v>
                </c:pt>
                <c:pt idx="3856">
                  <c:v>0.433969741620583</c:v>
                </c:pt>
                <c:pt idx="3857">
                  <c:v>0.4332887134139</c:v>
                </c:pt>
                <c:pt idx="3858">
                  <c:v>0.433549884712271</c:v>
                </c:pt>
                <c:pt idx="3859">
                  <c:v>0.431631587637638</c:v>
                </c:pt>
                <c:pt idx="3860">
                  <c:v>0.430921984269976</c:v>
                </c:pt>
                <c:pt idx="3861">
                  <c:v>0.397614431876723</c:v>
                </c:pt>
                <c:pt idx="3862">
                  <c:v>0.398524213142302</c:v>
                </c:pt>
                <c:pt idx="3863">
                  <c:v>0.387876583554432</c:v>
                </c:pt>
                <c:pt idx="3864">
                  <c:v>0.358870611303755</c:v>
                </c:pt>
                <c:pt idx="3865">
                  <c:v>0.374894463186952</c:v>
                </c:pt>
                <c:pt idx="3866">
                  <c:v>0.380963039804569</c:v>
                </c:pt>
                <c:pt idx="3867">
                  <c:v>0.381250989708812</c:v>
                </c:pt>
                <c:pt idx="3868">
                  <c:v>0.399304504404166</c:v>
                </c:pt>
                <c:pt idx="3869">
                  <c:v>0.392654788376062</c:v>
                </c:pt>
                <c:pt idx="3870">
                  <c:v>0.39312015140534</c:v>
                </c:pt>
                <c:pt idx="3871">
                  <c:v>0.397466705064462</c:v>
                </c:pt>
                <c:pt idx="3872">
                  <c:v>0.389807204091316</c:v>
                </c:pt>
                <c:pt idx="3873">
                  <c:v>0.385095011540472</c:v>
                </c:pt>
                <c:pt idx="3874">
                  <c:v>0.385088428527144</c:v>
                </c:pt>
                <c:pt idx="3875">
                  <c:v>0.393595131955819</c:v>
                </c:pt>
                <c:pt idx="3876">
                  <c:v>0.390314144439526</c:v>
                </c:pt>
                <c:pt idx="3877">
                  <c:v>0.389940038459344</c:v>
                </c:pt>
                <c:pt idx="3878">
                  <c:v>0.390083154552365</c:v>
                </c:pt>
                <c:pt idx="3879">
                  <c:v>0.3915946844122</c:v>
                </c:pt>
                <c:pt idx="3880">
                  <c:v>0.395957499545482</c:v>
                </c:pt>
                <c:pt idx="3881">
                  <c:v>0.395766791097046</c:v>
                </c:pt>
                <c:pt idx="3882">
                  <c:v>0.401381289127736</c:v>
                </c:pt>
                <c:pt idx="3883">
                  <c:v>0.392250010436123</c:v>
                </c:pt>
                <c:pt idx="3884">
                  <c:v>0.436980454283707</c:v>
                </c:pt>
                <c:pt idx="3885">
                  <c:v>0.43635376722314</c:v>
                </c:pt>
                <c:pt idx="3886">
                  <c:v>0.429962025500539</c:v>
                </c:pt>
                <c:pt idx="3887">
                  <c:v>0.439098444763053</c:v>
                </c:pt>
                <c:pt idx="3888">
                  <c:v>0.439148054351291</c:v>
                </c:pt>
                <c:pt idx="3889">
                  <c:v>0.437116325993501</c:v>
                </c:pt>
                <c:pt idx="3890">
                  <c:v>0.43538285255159</c:v>
                </c:pt>
                <c:pt idx="3891">
                  <c:v>0.447211697247811</c:v>
                </c:pt>
                <c:pt idx="3892">
                  <c:v>0.446528020070807</c:v>
                </c:pt>
                <c:pt idx="3893">
                  <c:v>0.416827724840738</c:v>
                </c:pt>
                <c:pt idx="3894">
                  <c:v>0.414313672931379</c:v>
                </c:pt>
                <c:pt idx="3895">
                  <c:v>0.414012605941417</c:v>
                </c:pt>
                <c:pt idx="3896">
                  <c:v>0.40887024718637</c:v>
                </c:pt>
                <c:pt idx="3897">
                  <c:v>0.408671117017279</c:v>
                </c:pt>
                <c:pt idx="3898">
                  <c:v>0.391595972887337</c:v>
                </c:pt>
                <c:pt idx="3899">
                  <c:v>0.379499532140382</c:v>
                </c:pt>
                <c:pt idx="3900">
                  <c:v>0.379145744435722</c:v>
                </c:pt>
                <c:pt idx="3901">
                  <c:v>0.387268104195042</c:v>
                </c:pt>
                <c:pt idx="3902">
                  <c:v>0.386929091010743</c:v>
                </c:pt>
                <c:pt idx="3903">
                  <c:v>0.394469616997715</c:v>
                </c:pt>
                <c:pt idx="3904">
                  <c:v>0.394318863748072</c:v>
                </c:pt>
                <c:pt idx="3905">
                  <c:v>0.394415585066115</c:v>
                </c:pt>
                <c:pt idx="3906">
                  <c:v>0.400242727332257</c:v>
                </c:pt>
                <c:pt idx="3907">
                  <c:v>0.40889715822427</c:v>
                </c:pt>
                <c:pt idx="3908">
                  <c:v>0.414460477237827</c:v>
                </c:pt>
                <c:pt idx="3909">
                  <c:v>0.414029789551691</c:v>
                </c:pt>
                <c:pt idx="3910">
                  <c:v>0.42028516230866</c:v>
                </c:pt>
                <c:pt idx="3911">
                  <c:v>0.420185114218484</c:v>
                </c:pt>
                <c:pt idx="3912">
                  <c:v>0.472046106112582</c:v>
                </c:pt>
                <c:pt idx="3913">
                  <c:v>0.473689570655515</c:v>
                </c:pt>
                <c:pt idx="3914">
                  <c:v>0.506754141821774</c:v>
                </c:pt>
                <c:pt idx="3915">
                  <c:v>0.514335499174183</c:v>
                </c:pt>
                <c:pt idx="3916">
                  <c:v>0.505920552931732</c:v>
                </c:pt>
                <c:pt idx="3917">
                  <c:v>0.495089549371127</c:v>
                </c:pt>
                <c:pt idx="3918">
                  <c:v>0.49502270951879</c:v>
                </c:pt>
                <c:pt idx="3919">
                  <c:v>0.482002890409738</c:v>
                </c:pt>
                <c:pt idx="3920">
                  <c:v>0.481179269053822</c:v>
                </c:pt>
                <c:pt idx="3921">
                  <c:v>0.482725359286382</c:v>
                </c:pt>
                <c:pt idx="3922">
                  <c:v>0.47802115469072</c:v>
                </c:pt>
                <c:pt idx="3923">
                  <c:v>0.479926922739396</c:v>
                </c:pt>
                <c:pt idx="3924">
                  <c:v>0.479684063514691</c:v>
                </c:pt>
                <c:pt idx="3925">
                  <c:v>0.479512400711306</c:v>
                </c:pt>
                <c:pt idx="3926">
                  <c:v>0.471932160179439</c:v>
                </c:pt>
                <c:pt idx="3927">
                  <c:v>0.48844687095</c:v>
                </c:pt>
                <c:pt idx="3928">
                  <c:v>0.48995004249281</c:v>
                </c:pt>
                <c:pt idx="3929">
                  <c:v>0.5036195321795</c:v>
                </c:pt>
                <c:pt idx="3930">
                  <c:v>0.508933185077012</c:v>
                </c:pt>
                <c:pt idx="3931">
                  <c:v>0.510708102955453</c:v>
                </c:pt>
                <c:pt idx="3932">
                  <c:v>0.515294757230897</c:v>
                </c:pt>
                <c:pt idx="3933">
                  <c:v>0.50582600374152</c:v>
                </c:pt>
                <c:pt idx="3934">
                  <c:v>0.50561429894907</c:v>
                </c:pt>
                <c:pt idx="3935">
                  <c:v>0.467781348588952</c:v>
                </c:pt>
                <c:pt idx="3936">
                  <c:v>0.471626996584646</c:v>
                </c:pt>
                <c:pt idx="3937">
                  <c:v>0.4718692256209</c:v>
                </c:pt>
                <c:pt idx="3938">
                  <c:v>0.464497776232873</c:v>
                </c:pt>
                <c:pt idx="3939">
                  <c:v>0.464818214414698</c:v>
                </c:pt>
                <c:pt idx="3940">
                  <c:v>0.464885484084615</c:v>
                </c:pt>
                <c:pt idx="3941">
                  <c:v>0.466391540944709</c:v>
                </c:pt>
                <c:pt idx="3942">
                  <c:v>0.456284052511063</c:v>
                </c:pt>
                <c:pt idx="3943">
                  <c:v>0.45605916341599</c:v>
                </c:pt>
                <c:pt idx="3944">
                  <c:v>0.454534288853469</c:v>
                </c:pt>
                <c:pt idx="3945">
                  <c:v>0.460304651375414</c:v>
                </c:pt>
                <c:pt idx="3946">
                  <c:v>0.46030836631368</c:v>
                </c:pt>
                <c:pt idx="3947">
                  <c:v>0.460599654357221</c:v>
                </c:pt>
                <c:pt idx="3948">
                  <c:v>0.460620312503781</c:v>
                </c:pt>
                <c:pt idx="3949">
                  <c:v>0.460124018734407</c:v>
                </c:pt>
                <c:pt idx="3950">
                  <c:v>0.460124018734407</c:v>
                </c:pt>
                <c:pt idx="3951">
                  <c:v>0.459899095761602</c:v>
                </c:pt>
                <c:pt idx="3952">
                  <c:v>0.453339793552945</c:v>
                </c:pt>
                <c:pt idx="3953">
                  <c:v>0.453917368304766</c:v>
                </c:pt>
                <c:pt idx="3954">
                  <c:v>0.446509273201582</c:v>
                </c:pt>
                <c:pt idx="3955">
                  <c:v>0.446302226828871</c:v>
                </c:pt>
                <c:pt idx="3956">
                  <c:v>0.445995740929219</c:v>
                </c:pt>
                <c:pt idx="3957">
                  <c:v>0.440293081768178</c:v>
                </c:pt>
                <c:pt idx="3958">
                  <c:v>0.425563418438041</c:v>
                </c:pt>
                <c:pt idx="3959">
                  <c:v>0.41827530668055</c:v>
                </c:pt>
                <c:pt idx="3960">
                  <c:v>0.417930757874411</c:v>
                </c:pt>
                <c:pt idx="3961">
                  <c:v>0.413393225141475</c:v>
                </c:pt>
                <c:pt idx="3962">
                  <c:v>0.414683151889277</c:v>
                </c:pt>
                <c:pt idx="3963">
                  <c:v>0.344751527388559</c:v>
                </c:pt>
                <c:pt idx="3964">
                  <c:v>0.343417274533819</c:v>
                </c:pt>
                <c:pt idx="3965">
                  <c:v>0.301137074050271</c:v>
                </c:pt>
                <c:pt idx="3966">
                  <c:v>0.290730230907583</c:v>
                </c:pt>
                <c:pt idx="3967">
                  <c:v>0.285185266321871</c:v>
                </c:pt>
                <c:pt idx="3968">
                  <c:v>0.286594057732559</c:v>
                </c:pt>
                <c:pt idx="3969">
                  <c:v>0.287047252930466</c:v>
                </c:pt>
                <c:pt idx="3970">
                  <c:v>0.285400977001666</c:v>
                </c:pt>
                <c:pt idx="3971">
                  <c:v>0.28503091427576</c:v>
                </c:pt>
                <c:pt idx="3972">
                  <c:v>0.283381213127532</c:v>
                </c:pt>
                <c:pt idx="3973">
                  <c:v>0.285122517827604</c:v>
                </c:pt>
                <c:pt idx="3974">
                  <c:v>0.283491251578267</c:v>
                </c:pt>
                <c:pt idx="3975">
                  <c:v>0.283413795740873</c:v>
                </c:pt>
                <c:pt idx="3976">
                  <c:v>0.283271033321494</c:v>
                </c:pt>
                <c:pt idx="3977">
                  <c:v>0.280400207855615</c:v>
                </c:pt>
                <c:pt idx="3978">
                  <c:v>0.254705388588599</c:v>
                </c:pt>
                <c:pt idx="3979">
                  <c:v>0.247526350129693</c:v>
                </c:pt>
                <c:pt idx="3980">
                  <c:v>0.228014100268711</c:v>
                </c:pt>
                <c:pt idx="3981">
                  <c:v>0.218488618559446</c:v>
                </c:pt>
                <c:pt idx="3982">
                  <c:v>0.210845060238721</c:v>
                </c:pt>
                <c:pt idx="3983">
                  <c:v>0.201106564863972</c:v>
                </c:pt>
                <c:pt idx="3984">
                  <c:v>0.201600811022627</c:v>
                </c:pt>
                <c:pt idx="3985">
                  <c:v>0.194248954443033</c:v>
                </c:pt>
                <c:pt idx="3986">
                  <c:v>0.193908906990474</c:v>
                </c:pt>
                <c:pt idx="3987">
                  <c:v>0.185626276067169</c:v>
                </c:pt>
                <c:pt idx="3988">
                  <c:v>0.185435699708319</c:v>
                </c:pt>
                <c:pt idx="3989">
                  <c:v>0.179736589690798</c:v>
                </c:pt>
                <c:pt idx="3990">
                  <c:v>0.179239691967408</c:v>
                </c:pt>
                <c:pt idx="3991">
                  <c:v>0.187029874410043</c:v>
                </c:pt>
                <c:pt idx="3992">
                  <c:v>0.196293150002006</c:v>
                </c:pt>
                <c:pt idx="3993">
                  <c:v>0.199058243047596</c:v>
                </c:pt>
                <c:pt idx="3994">
                  <c:v>0.202614286151966</c:v>
                </c:pt>
                <c:pt idx="3995">
                  <c:v>0.206368925634688</c:v>
                </c:pt>
                <c:pt idx="3996">
                  <c:v>0.19248316021106</c:v>
                </c:pt>
                <c:pt idx="3997">
                  <c:v>0.200525856666911</c:v>
                </c:pt>
                <c:pt idx="3998">
                  <c:v>0.201785020263378</c:v>
                </c:pt>
                <c:pt idx="3999">
                  <c:v>0.219617387046008</c:v>
                </c:pt>
                <c:pt idx="4000">
                  <c:v>0.222190855987186</c:v>
                </c:pt>
                <c:pt idx="4001">
                  <c:v>0.228403038945157</c:v>
                </c:pt>
                <c:pt idx="4002">
                  <c:v>0.230559259286691</c:v>
                </c:pt>
                <c:pt idx="4003">
                  <c:v>0.229611442206594</c:v>
                </c:pt>
                <c:pt idx="4004">
                  <c:v>0.239685137656054</c:v>
                </c:pt>
                <c:pt idx="4005">
                  <c:v>0.24002675081838</c:v>
                </c:pt>
                <c:pt idx="4006">
                  <c:v>0.239501802358899</c:v>
                </c:pt>
                <c:pt idx="4007">
                  <c:v>0.238831150624229</c:v>
                </c:pt>
                <c:pt idx="4008">
                  <c:v>0.241250097810404</c:v>
                </c:pt>
                <c:pt idx="4009">
                  <c:v>0.255004311146246</c:v>
                </c:pt>
                <c:pt idx="4010">
                  <c:v>0.264487952708204</c:v>
                </c:pt>
                <c:pt idx="4011">
                  <c:v>0.266388129329852</c:v>
                </c:pt>
                <c:pt idx="4012">
                  <c:v>0.264352855192825</c:v>
                </c:pt>
                <c:pt idx="4013">
                  <c:v>0.272153233362746</c:v>
                </c:pt>
                <c:pt idx="4014">
                  <c:v>0.271918079997857</c:v>
                </c:pt>
                <c:pt idx="4015">
                  <c:v>0.278872323800645</c:v>
                </c:pt>
                <c:pt idx="4016">
                  <c:v>0.285131526046999</c:v>
                </c:pt>
                <c:pt idx="4017">
                  <c:v>0.283042678922618</c:v>
                </c:pt>
                <c:pt idx="4018">
                  <c:v>0.284001344023039</c:v>
                </c:pt>
                <c:pt idx="4019">
                  <c:v>0.283622906487789</c:v>
                </c:pt>
                <c:pt idx="4020">
                  <c:v>0.281735813198667</c:v>
                </c:pt>
                <c:pt idx="4021">
                  <c:v>0.285212816912565</c:v>
                </c:pt>
                <c:pt idx="4022">
                  <c:v>0.284900373804649</c:v>
                </c:pt>
                <c:pt idx="4023">
                  <c:v>0.283801490051191</c:v>
                </c:pt>
                <c:pt idx="4024">
                  <c:v>0.282845905665623</c:v>
                </c:pt>
                <c:pt idx="4025">
                  <c:v>0.282845905665623</c:v>
                </c:pt>
                <c:pt idx="4026">
                  <c:v>0.283255308817135</c:v>
                </c:pt>
                <c:pt idx="4027">
                  <c:v>0.283325025595548</c:v>
                </c:pt>
                <c:pt idx="4028">
                  <c:v>0.283408109289252</c:v>
                </c:pt>
                <c:pt idx="4029">
                  <c:v>0.275999727763596</c:v>
                </c:pt>
                <c:pt idx="4030">
                  <c:v>0.275615311437557</c:v>
                </c:pt>
                <c:pt idx="4031">
                  <c:v>0.275848451646701</c:v>
                </c:pt>
                <c:pt idx="4032">
                  <c:v>0.276131660772876</c:v>
                </c:pt>
                <c:pt idx="4033">
                  <c:v>0.275869504815313</c:v>
                </c:pt>
                <c:pt idx="4034">
                  <c:v>0.27697798277662</c:v>
                </c:pt>
                <c:pt idx="4035">
                  <c:v>0.278032789978838</c:v>
                </c:pt>
                <c:pt idx="4036">
                  <c:v>0.2778745130361</c:v>
                </c:pt>
                <c:pt idx="4037">
                  <c:v>0.277856902406981</c:v>
                </c:pt>
                <c:pt idx="4038">
                  <c:v>0.284233927730231</c:v>
                </c:pt>
                <c:pt idx="4039">
                  <c:v>0.284220635006853</c:v>
                </c:pt>
                <c:pt idx="4040">
                  <c:v>0.301998757364734</c:v>
                </c:pt>
                <c:pt idx="4041">
                  <c:v>0.302722429194326</c:v>
                </c:pt>
                <c:pt idx="4042">
                  <c:v>0.296099746999196</c:v>
                </c:pt>
                <c:pt idx="4043">
                  <c:v>0.289416316487943</c:v>
                </c:pt>
                <c:pt idx="4044">
                  <c:v>0.283402280994172</c:v>
                </c:pt>
                <c:pt idx="4045">
                  <c:v>0.280676469595941</c:v>
                </c:pt>
                <c:pt idx="4046">
                  <c:v>0.283509808313418</c:v>
                </c:pt>
                <c:pt idx="4047">
                  <c:v>0.289872239063322</c:v>
                </c:pt>
                <c:pt idx="4048">
                  <c:v>0.292899343704918</c:v>
                </c:pt>
                <c:pt idx="4049">
                  <c:v>0.29091398000661</c:v>
                </c:pt>
                <c:pt idx="4050">
                  <c:v>0.277738455296052</c:v>
                </c:pt>
                <c:pt idx="4051">
                  <c:v>0.281958238522307</c:v>
                </c:pt>
                <c:pt idx="4052">
                  <c:v>0.277055736997541</c:v>
                </c:pt>
                <c:pt idx="4053">
                  <c:v>0.270041072981713</c:v>
                </c:pt>
                <c:pt idx="4054">
                  <c:v>0.270066143258265</c:v>
                </c:pt>
                <c:pt idx="4055">
                  <c:v>0.26196367396205</c:v>
                </c:pt>
                <c:pt idx="4056">
                  <c:v>0.26385052745127</c:v>
                </c:pt>
                <c:pt idx="4057">
                  <c:v>0.263938616989598</c:v>
                </c:pt>
                <c:pt idx="4058">
                  <c:v>0.263266021020733</c:v>
                </c:pt>
                <c:pt idx="4059">
                  <c:v>0.259831861239122</c:v>
                </c:pt>
                <c:pt idx="4060">
                  <c:v>0.244096044293579</c:v>
                </c:pt>
                <c:pt idx="4061">
                  <c:v>0.237348687679748</c:v>
                </c:pt>
                <c:pt idx="4062">
                  <c:v>0.235585517846914</c:v>
                </c:pt>
                <c:pt idx="4063">
                  <c:v>0.235585517846914</c:v>
                </c:pt>
                <c:pt idx="4064">
                  <c:v>0.229089172827899</c:v>
                </c:pt>
                <c:pt idx="4065">
                  <c:v>0.231065415929706</c:v>
                </c:pt>
                <c:pt idx="4066">
                  <c:v>0.22681108491036</c:v>
                </c:pt>
                <c:pt idx="4067">
                  <c:v>0.218384715514657</c:v>
                </c:pt>
                <c:pt idx="4068">
                  <c:v>0.217402877455455</c:v>
                </c:pt>
                <c:pt idx="4069">
                  <c:v>0.215064280326578</c:v>
                </c:pt>
                <c:pt idx="4070">
                  <c:v>0.220678186889502</c:v>
                </c:pt>
                <c:pt idx="4071">
                  <c:v>0.229294767439774</c:v>
                </c:pt>
                <c:pt idx="4072">
                  <c:v>0.226247644494598</c:v>
                </c:pt>
                <c:pt idx="4073">
                  <c:v>0.232686287021492</c:v>
                </c:pt>
                <c:pt idx="4074">
                  <c:v>0.232537875601748</c:v>
                </c:pt>
                <c:pt idx="4075">
                  <c:v>0.232340802698207</c:v>
                </c:pt>
                <c:pt idx="4076">
                  <c:v>0.232175845469537</c:v>
                </c:pt>
                <c:pt idx="4077">
                  <c:v>0.232227979592747</c:v>
                </c:pt>
                <c:pt idx="4078">
                  <c:v>0.234250062218985</c:v>
                </c:pt>
                <c:pt idx="4079">
                  <c:v>0.235060682626424</c:v>
                </c:pt>
                <c:pt idx="4080">
                  <c:v>0.234886708436808</c:v>
                </c:pt>
                <c:pt idx="4081">
                  <c:v>0.234765492171745</c:v>
                </c:pt>
                <c:pt idx="4082">
                  <c:v>0.23313869582977</c:v>
                </c:pt>
                <c:pt idx="4083">
                  <c:v>0.233006649367709</c:v>
                </c:pt>
                <c:pt idx="4084">
                  <c:v>0.2322565316806</c:v>
                </c:pt>
                <c:pt idx="4085">
                  <c:v>0.23979776598888</c:v>
                </c:pt>
                <c:pt idx="4086">
                  <c:v>0.239129074079693</c:v>
                </c:pt>
                <c:pt idx="4087">
                  <c:v>0.248210656031241</c:v>
                </c:pt>
                <c:pt idx="4088">
                  <c:v>0.25319226113176</c:v>
                </c:pt>
                <c:pt idx="4089">
                  <c:v>0.243998216138681</c:v>
                </c:pt>
                <c:pt idx="4090">
                  <c:v>0.244195099333139</c:v>
                </c:pt>
                <c:pt idx="4091">
                  <c:v>0.223889853995131</c:v>
                </c:pt>
                <c:pt idx="4092">
                  <c:v>0.223433193378409</c:v>
                </c:pt>
                <c:pt idx="4093">
                  <c:v>0.231494792052092</c:v>
                </c:pt>
                <c:pt idx="4094">
                  <c:v>0.230680438558744</c:v>
                </c:pt>
                <c:pt idx="4095">
                  <c:v>0.230313870264032</c:v>
                </c:pt>
                <c:pt idx="4096">
                  <c:v>0.230636759564919</c:v>
                </c:pt>
                <c:pt idx="4097">
                  <c:v>0.225926935097939</c:v>
                </c:pt>
                <c:pt idx="4098">
                  <c:v>0.220442470077067</c:v>
                </c:pt>
                <c:pt idx="4099">
                  <c:v>0.209884598587319</c:v>
                </c:pt>
                <c:pt idx="4100">
                  <c:v>0.210252560876248</c:v>
                </c:pt>
                <c:pt idx="4101">
                  <c:v>0.215060150528328</c:v>
                </c:pt>
                <c:pt idx="4102">
                  <c:v>0.33662778266757</c:v>
                </c:pt>
                <c:pt idx="4103">
                  <c:v>0.33699156070644</c:v>
                </c:pt>
                <c:pt idx="4104">
                  <c:v>0.338049459086603</c:v>
                </c:pt>
                <c:pt idx="4105">
                  <c:v>0.360120348478677</c:v>
                </c:pt>
                <c:pt idx="4106">
                  <c:v>0.360044234116009</c:v>
                </c:pt>
                <c:pt idx="4107">
                  <c:v>0.357154472024856</c:v>
                </c:pt>
                <c:pt idx="4108">
                  <c:v>0.357157353627211</c:v>
                </c:pt>
                <c:pt idx="4109">
                  <c:v>0.360937047726997</c:v>
                </c:pt>
                <c:pt idx="4110">
                  <c:v>0.379467044132655</c:v>
                </c:pt>
                <c:pt idx="4111">
                  <c:v>0.381272488024907</c:v>
                </c:pt>
                <c:pt idx="4112">
                  <c:v>0.382190578208529</c:v>
                </c:pt>
                <c:pt idx="4113">
                  <c:v>0.381729121531698</c:v>
                </c:pt>
                <c:pt idx="4114">
                  <c:v>0.381729121531698</c:v>
                </c:pt>
                <c:pt idx="4115">
                  <c:v>0.382005706617909</c:v>
                </c:pt>
                <c:pt idx="4116">
                  <c:v>0.380127646697358</c:v>
                </c:pt>
                <c:pt idx="4117">
                  <c:v>0.38314330762248</c:v>
                </c:pt>
                <c:pt idx="4118">
                  <c:v>0.382723069591275</c:v>
                </c:pt>
                <c:pt idx="4119">
                  <c:v>0.382384840897366</c:v>
                </c:pt>
                <c:pt idx="4120">
                  <c:v>0.382909944626064</c:v>
                </c:pt>
                <c:pt idx="4121">
                  <c:v>0.378691020131108</c:v>
                </c:pt>
                <c:pt idx="4122">
                  <c:v>0.374970745314045</c:v>
                </c:pt>
                <c:pt idx="4123">
                  <c:v>0.384965820019135</c:v>
                </c:pt>
                <c:pt idx="4124">
                  <c:v>0.382090179678958</c:v>
                </c:pt>
                <c:pt idx="4125">
                  <c:v>0.385934097475405</c:v>
                </c:pt>
                <c:pt idx="4126">
                  <c:v>0.396164005598183</c:v>
                </c:pt>
                <c:pt idx="4127">
                  <c:v>0.408392278348291</c:v>
                </c:pt>
                <c:pt idx="4128">
                  <c:v>0.419047402935806</c:v>
                </c:pt>
                <c:pt idx="4129">
                  <c:v>0.418366839808953</c:v>
                </c:pt>
                <c:pt idx="4130">
                  <c:v>0.41737610020764</c:v>
                </c:pt>
                <c:pt idx="4131">
                  <c:v>0.41756398251633</c:v>
                </c:pt>
                <c:pt idx="4132">
                  <c:v>0.419853487026162</c:v>
                </c:pt>
                <c:pt idx="4133">
                  <c:v>0.419879888221996</c:v>
                </c:pt>
                <c:pt idx="4134">
                  <c:v>0.419607130652929</c:v>
                </c:pt>
                <c:pt idx="4135">
                  <c:v>0.419565504336375</c:v>
                </c:pt>
                <c:pt idx="4136">
                  <c:v>0.414228009221554</c:v>
                </c:pt>
                <c:pt idx="4137">
                  <c:v>0.416467210339001</c:v>
                </c:pt>
                <c:pt idx="4138">
                  <c:v>0.411697924683603</c:v>
                </c:pt>
                <c:pt idx="4139">
                  <c:v>0.409397000670036</c:v>
                </c:pt>
                <c:pt idx="4140">
                  <c:v>0.409881026209938</c:v>
                </c:pt>
                <c:pt idx="4141">
                  <c:v>0.419662880431305</c:v>
                </c:pt>
                <c:pt idx="4142">
                  <c:v>0.419870093627445</c:v>
                </c:pt>
                <c:pt idx="4143">
                  <c:v>0.421127077367333</c:v>
                </c:pt>
                <c:pt idx="4144">
                  <c:v>0.422028050874285</c:v>
                </c:pt>
                <c:pt idx="4145">
                  <c:v>0.421986371494066</c:v>
                </c:pt>
                <c:pt idx="4146">
                  <c:v>0.422177998343192</c:v>
                </c:pt>
                <c:pt idx="4147">
                  <c:v>0.421854171844527</c:v>
                </c:pt>
                <c:pt idx="4148">
                  <c:v>0.419741101218868</c:v>
                </c:pt>
                <c:pt idx="4149">
                  <c:v>0.418927959009617</c:v>
                </c:pt>
                <c:pt idx="4150">
                  <c:v>0.420009687883647</c:v>
                </c:pt>
                <c:pt idx="4151">
                  <c:v>0.427325937441749</c:v>
                </c:pt>
                <c:pt idx="4152">
                  <c:v>0.426441747174717</c:v>
                </c:pt>
                <c:pt idx="4153">
                  <c:v>0.325560302960534</c:v>
                </c:pt>
                <c:pt idx="4154">
                  <c:v>0.324203606407996</c:v>
                </c:pt>
                <c:pt idx="4155">
                  <c:v>0.328867306033021</c:v>
                </c:pt>
                <c:pt idx="4156">
                  <c:v>0.313476389639474</c:v>
                </c:pt>
                <c:pt idx="4157">
                  <c:v>0.313476389639474</c:v>
                </c:pt>
                <c:pt idx="4158">
                  <c:v>0.34235763415688</c:v>
                </c:pt>
                <c:pt idx="4159">
                  <c:v>0.344494076664188</c:v>
                </c:pt>
                <c:pt idx="4160">
                  <c:v>0.344486514717961</c:v>
                </c:pt>
                <c:pt idx="4161">
                  <c:v>0.327496777579576</c:v>
                </c:pt>
                <c:pt idx="4162">
                  <c:v>0.323088704471258</c:v>
                </c:pt>
                <c:pt idx="4163">
                  <c:v>0.3211767060137</c:v>
                </c:pt>
                <c:pt idx="4164">
                  <c:v>0.320959389468323</c:v>
                </c:pt>
                <c:pt idx="4165">
                  <c:v>0.321506545141192</c:v>
                </c:pt>
                <c:pt idx="4166">
                  <c:v>0.321783214027545</c:v>
                </c:pt>
                <c:pt idx="4167">
                  <c:v>0.320545872047498</c:v>
                </c:pt>
                <c:pt idx="4168">
                  <c:v>0.314398279022383</c:v>
                </c:pt>
                <c:pt idx="4169">
                  <c:v>0.328301422270268</c:v>
                </c:pt>
                <c:pt idx="4170">
                  <c:v>0.328230822267776</c:v>
                </c:pt>
                <c:pt idx="4171">
                  <c:v>0.330914970633165</c:v>
                </c:pt>
                <c:pt idx="4172">
                  <c:v>0.333892686033031</c:v>
                </c:pt>
                <c:pt idx="4173">
                  <c:v>0.341948214502673</c:v>
                </c:pt>
                <c:pt idx="4174">
                  <c:v>0.408437691684193</c:v>
                </c:pt>
                <c:pt idx="4175">
                  <c:v>0.408148238445148</c:v>
                </c:pt>
                <c:pt idx="4176">
                  <c:v>0.405467707717859</c:v>
                </c:pt>
                <c:pt idx="4177">
                  <c:v>0.395700634280036</c:v>
                </c:pt>
                <c:pt idx="4178">
                  <c:v>0.382829093523399</c:v>
                </c:pt>
                <c:pt idx="4179">
                  <c:v>0.371350272177516</c:v>
                </c:pt>
                <c:pt idx="4180">
                  <c:v>0.371264621880013</c:v>
                </c:pt>
                <c:pt idx="4181">
                  <c:v>0.373054652897614</c:v>
                </c:pt>
                <c:pt idx="4182">
                  <c:v>0.372809278073886</c:v>
                </c:pt>
                <c:pt idx="4183">
                  <c:v>0.370413051414698</c:v>
                </c:pt>
                <c:pt idx="4184">
                  <c:v>0.371100938534053</c:v>
                </c:pt>
                <c:pt idx="4185">
                  <c:v>0.371157198826253</c:v>
                </c:pt>
                <c:pt idx="4186">
                  <c:v>0.371334447949475</c:v>
                </c:pt>
                <c:pt idx="4187">
                  <c:v>0.373929628700006</c:v>
                </c:pt>
                <c:pt idx="4188">
                  <c:v>0.37754294223152</c:v>
                </c:pt>
                <c:pt idx="4189">
                  <c:v>0.37754294223152</c:v>
                </c:pt>
                <c:pt idx="4190">
                  <c:v>0.377565052833248</c:v>
                </c:pt>
                <c:pt idx="4191">
                  <c:v>0.413516083893561</c:v>
                </c:pt>
                <c:pt idx="4192">
                  <c:v>0.402866565232563</c:v>
                </c:pt>
                <c:pt idx="4193">
                  <c:v>0.403064021594806</c:v>
                </c:pt>
                <c:pt idx="4194">
                  <c:v>0.402526642863767</c:v>
                </c:pt>
                <c:pt idx="4195">
                  <c:v>0.398705649289578</c:v>
                </c:pt>
                <c:pt idx="4196">
                  <c:v>0.402703658742787</c:v>
                </c:pt>
                <c:pt idx="4197">
                  <c:v>0.404836526854244</c:v>
                </c:pt>
                <c:pt idx="4198">
                  <c:v>0.405149258399923</c:v>
                </c:pt>
                <c:pt idx="4199">
                  <c:v>0.405279916032837</c:v>
                </c:pt>
                <c:pt idx="4200">
                  <c:v>0.405048685233165</c:v>
                </c:pt>
                <c:pt idx="4201">
                  <c:v>0.404130562736862</c:v>
                </c:pt>
                <c:pt idx="4202">
                  <c:v>0.39492416031602</c:v>
                </c:pt>
                <c:pt idx="4203">
                  <c:v>0.394390686111639</c:v>
                </c:pt>
                <c:pt idx="4204">
                  <c:v>0.394419515550934</c:v>
                </c:pt>
                <c:pt idx="4205">
                  <c:v>0.394409712214394</c:v>
                </c:pt>
                <c:pt idx="4206">
                  <c:v>0.39170105811222</c:v>
                </c:pt>
                <c:pt idx="4207">
                  <c:v>0.388601212049654</c:v>
                </c:pt>
                <c:pt idx="4208">
                  <c:v>0.389035094327205</c:v>
                </c:pt>
                <c:pt idx="4209">
                  <c:v>0.362558535831244</c:v>
                </c:pt>
                <c:pt idx="4210">
                  <c:v>0.359488925142664</c:v>
                </c:pt>
                <c:pt idx="4211">
                  <c:v>0.356597815748626</c:v>
                </c:pt>
                <c:pt idx="4212">
                  <c:v>0.355669162766397</c:v>
                </c:pt>
                <c:pt idx="4213">
                  <c:v>0.356261051448378</c:v>
                </c:pt>
                <c:pt idx="4214">
                  <c:v>0.355796154741906</c:v>
                </c:pt>
                <c:pt idx="4215">
                  <c:v>0.355668545412058</c:v>
                </c:pt>
                <c:pt idx="4216">
                  <c:v>0.354837398278698</c:v>
                </c:pt>
                <c:pt idx="4217">
                  <c:v>0.354455098323286</c:v>
                </c:pt>
                <c:pt idx="4218">
                  <c:v>0.354830210937631</c:v>
                </c:pt>
                <c:pt idx="4219">
                  <c:v>0.354726438953651</c:v>
                </c:pt>
                <c:pt idx="4220">
                  <c:v>0.338321167198057</c:v>
                </c:pt>
                <c:pt idx="4221">
                  <c:v>0.338217601762984</c:v>
                </c:pt>
                <c:pt idx="4222">
                  <c:v>0.337453293566759</c:v>
                </c:pt>
                <c:pt idx="4223">
                  <c:v>0.336177863428386</c:v>
                </c:pt>
                <c:pt idx="4224">
                  <c:v>0.32974802924092</c:v>
                </c:pt>
                <c:pt idx="4225">
                  <c:v>0.229112544817078</c:v>
                </c:pt>
                <c:pt idx="4226">
                  <c:v>0.22912820382159</c:v>
                </c:pt>
                <c:pt idx="4227">
                  <c:v>0.228197923799702</c:v>
                </c:pt>
                <c:pt idx="4228">
                  <c:v>0.228414663234525</c:v>
                </c:pt>
                <c:pt idx="4229">
                  <c:v>0.22845319467774</c:v>
                </c:pt>
                <c:pt idx="4230">
                  <c:v>0.231227961424159</c:v>
                </c:pt>
                <c:pt idx="4231">
                  <c:v>0.238107790212429</c:v>
                </c:pt>
                <c:pt idx="4232">
                  <c:v>0.235458456029724</c:v>
                </c:pt>
                <c:pt idx="4233">
                  <c:v>0.23577300986555</c:v>
                </c:pt>
                <c:pt idx="4234">
                  <c:v>0.235656622398538</c:v>
                </c:pt>
                <c:pt idx="4235">
                  <c:v>0.234758768313941</c:v>
                </c:pt>
                <c:pt idx="4236">
                  <c:v>0.234954928891041</c:v>
                </c:pt>
                <c:pt idx="4237">
                  <c:v>0.237046805997197</c:v>
                </c:pt>
                <c:pt idx="4238">
                  <c:v>0.232272292604897</c:v>
                </c:pt>
                <c:pt idx="4239">
                  <c:v>0.22056165716543</c:v>
                </c:pt>
                <c:pt idx="4240">
                  <c:v>0.221343197689471</c:v>
                </c:pt>
                <c:pt idx="4241">
                  <c:v>0.221388646131009</c:v>
                </c:pt>
                <c:pt idx="4242">
                  <c:v>0.147543597626036</c:v>
                </c:pt>
                <c:pt idx="4243">
                  <c:v>0.146588965469456</c:v>
                </c:pt>
                <c:pt idx="4244">
                  <c:v>0.145509515921069</c:v>
                </c:pt>
                <c:pt idx="4245">
                  <c:v>0.144409780809818</c:v>
                </c:pt>
                <c:pt idx="4246">
                  <c:v>0.138565645511605</c:v>
                </c:pt>
                <c:pt idx="4247">
                  <c:v>0.124889135621457</c:v>
                </c:pt>
                <c:pt idx="4248">
                  <c:v>0.127388176178167</c:v>
                </c:pt>
                <c:pt idx="4249">
                  <c:v>0.126471145947857</c:v>
                </c:pt>
                <c:pt idx="4250">
                  <c:v>0.126697083446564</c:v>
                </c:pt>
                <c:pt idx="4251">
                  <c:v>0.125640897212388</c:v>
                </c:pt>
                <c:pt idx="4252">
                  <c:v>0.125725432483479</c:v>
                </c:pt>
                <c:pt idx="4253">
                  <c:v>0.125714907798759</c:v>
                </c:pt>
                <c:pt idx="4254">
                  <c:v>0.125837288943964</c:v>
                </c:pt>
                <c:pt idx="4255">
                  <c:v>0.125006969407858</c:v>
                </c:pt>
                <c:pt idx="4256">
                  <c:v>0.126351976903604</c:v>
                </c:pt>
                <c:pt idx="4257">
                  <c:v>0.125666414982446</c:v>
                </c:pt>
                <c:pt idx="4258">
                  <c:v>0.125744855865701</c:v>
                </c:pt>
                <c:pt idx="4259">
                  <c:v>0.126407995115746</c:v>
                </c:pt>
                <c:pt idx="4260">
                  <c:v>0.128257001216563</c:v>
                </c:pt>
                <c:pt idx="4261">
                  <c:v>0.128243486802393</c:v>
                </c:pt>
                <c:pt idx="4262">
                  <c:v>0.125366375208856</c:v>
                </c:pt>
                <c:pt idx="4263">
                  <c:v>0.127214706289729</c:v>
                </c:pt>
                <c:pt idx="4264">
                  <c:v>0.126378388986456</c:v>
                </c:pt>
                <c:pt idx="4265">
                  <c:v>0.128840146173337</c:v>
                </c:pt>
                <c:pt idx="4266">
                  <c:v>0.130416821707679</c:v>
                </c:pt>
                <c:pt idx="4267">
                  <c:v>0.130591903715295</c:v>
                </c:pt>
                <c:pt idx="4268">
                  <c:v>0.131564561663146</c:v>
                </c:pt>
                <c:pt idx="4269">
                  <c:v>0.130839381781632</c:v>
                </c:pt>
                <c:pt idx="4270">
                  <c:v>0.147093095514455</c:v>
                </c:pt>
                <c:pt idx="4271">
                  <c:v>0.148498555556671</c:v>
                </c:pt>
                <c:pt idx="4272">
                  <c:v>0.147178015086007</c:v>
                </c:pt>
                <c:pt idx="4273">
                  <c:v>0.14710041656982</c:v>
                </c:pt>
                <c:pt idx="4274">
                  <c:v>0.146841847119038</c:v>
                </c:pt>
                <c:pt idx="4275">
                  <c:v>0.148275578643407</c:v>
                </c:pt>
                <c:pt idx="4276">
                  <c:v>0.149603070862941</c:v>
                </c:pt>
                <c:pt idx="4277">
                  <c:v>0.149598117489538</c:v>
                </c:pt>
                <c:pt idx="4278">
                  <c:v>0.149554253827631</c:v>
                </c:pt>
                <c:pt idx="4279">
                  <c:v>0.149539494351461</c:v>
                </c:pt>
                <c:pt idx="4280">
                  <c:v>0.149276014738963</c:v>
                </c:pt>
                <c:pt idx="4281">
                  <c:v>0.143999573796576</c:v>
                </c:pt>
                <c:pt idx="4282">
                  <c:v>0.128978878518348</c:v>
                </c:pt>
                <c:pt idx="4283">
                  <c:v>0.128535978704489</c:v>
                </c:pt>
                <c:pt idx="4284">
                  <c:v>0.128531348269296</c:v>
                </c:pt>
                <c:pt idx="4285">
                  <c:v>0.129760945622352</c:v>
                </c:pt>
                <c:pt idx="4286">
                  <c:v>0.128233521406944</c:v>
                </c:pt>
                <c:pt idx="4287">
                  <c:v>0.127336344990268</c:v>
                </c:pt>
                <c:pt idx="4288">
                  <c:v>0.123826111745786</c:v>
                </c:pt>
                <c:pt idx="4289">
                  <c:v>0.124017411420727</c:v>
                </c:pt>
                <c:pt idx="4290">
                  <c:v>0.12321815564885</c:v>
                </c:pt>
                <c:pt idx="4291">
                  <c:v>0.122502995622659</c:v>
                </c:pt>
                <c:pt idx="4292">
                  <c:v>0.125060242247135</c:v>
                </c:pt>
                <c:pt idx="4293">
                  <c:v>0.13553144348154</c:v>
                </c:pt>
                <c:pt idx="4294">
                  <c:v>0.13826881021585</c:v>
                </c:pt>
                <c:pt idx="4295">
                  <c:v>0.141664292895361</c:v>
                </c:pt>
                <c:pt idx="4296">
                  <c:v>0.141527356600742</c:v>
                </c:pt>
                <c:pt idx="4297">
                  <c:v>0.146008543376905</c:v>
                </c:pt>
                <c:pt idx="4298">
                  <c:v>0.157717899395075</c:v>
                </c:pt>
                <c:pt idx="4299">
                  <c:v>0.157044961880089</c:v>
                </c:pt>
                <c:pt idx="4300">
                  <c:v>0.176719239270365</c:v>
                </c:pt>
                <c:pt idx="4301">
                  <c:v>0.186277377180436</c:v>
                </c:pt>
                <c:pt idx="4302">
                  <c:v>0.195808283352184</c:v>
                </c:pt>
                <c:pt idx="4303">
                  <c:v>0.210696371759692</c:v>
                </c:pt>
                <c:pt idx="4304">
                  <c:v>0.212899663154171</c:v>
                </c:pt>
                <c:pt idx="4305">
                  <c:v>0.254150113424141</c:v>
                </c:pt>
                <c:pt idx="4306">
                  <c:v>0.25405280077295</c:v>
                </c:pt>
                <c:pt idx="4307">
                  <c:v>0.254061124797289</c:v>
                </c:pt>
                <c:pt idx="4308">
                  <c:v>0.253963817782941</c:v>
                </c:pt>
                <c:pt idx="4309">
                  <c:v>0.254816513553901</c:v>
                </c:pt>
                <c:pt idx="4310">
                  <c:v>0.254230624751705</c:v>
                </c:pt>
                <c:pt idx="4311">
                  <c:v>0.254038014564078</c:v>
                </c:pt>
                <c:pt idx="4312">
                  <c:v>0.254177557557709</c:v>
                </c:pt>
                <c:pt idx="4313">
                  <c:v>0.254783837384005</c:v>
                </c:pt>
                <c:pt idx="4314">
                  <c:v>0.253538347649211</c:v>
                </c:pt>
                <c:pt idx="4315">
                  <c:v>0.254764185041213</c:v>
                </c:pt>
                <c:pt idx="4316">
                  <c:v>0.253745070469687</c:v>
                </c:pt>
                <c:pt idx="4317">
                  <c:v>0.254715527612645</c:v>
                </c:pt>
                <c:pt idx="4318">
                  <c:v>0.255150166703108</c:v>
                </c:pt>
                <c:pt idx="4319">
                  <c:v>0.254397683315465</c:v>
                </c:pt>
                <c:pt idx="4320">
                  <c:v>0.255523862233387</c:v>
                </c:pt>
                <c:pt idx="4321">
                  <c:v>0.250907981839666</c:v>
                </c:pt>
                <c:pt idx="4322">
                  <c:v>0.250230365634545</c:v>
                </c:pt>
                <c:pt idx="4323">
                  <c:v>0.25008902456294</c:v>
                </c:pt>
                <c:pt idx="4324">
                  <c:v>0.250907551515039</c:v>
                </c:pt>
                <c:pt idx="4325">
                  <c:v>0.252104975497306</c:v>
                </c:pt>
                <c:pt idx="4326">
                  <c:v>0.267836490807507</c:v>
                </c:pt>
                <c:pt idx="4327">
                  <c:v>0.26764242915727</c:v>
                </c:pt>
                <c:pt idx="4328">
                  <c:v>0.26818713204707</c:v>
                </c:pt>
                <c:pt idx="4329">
                  <c:v>0.269281165437438</c:v>
                </c:pt>
                <c:pt idx="4330">
                  <c:v>0.270139882542165</c:v>
                </c:pt>
                <c:pt idx="4331">
                  <c:v>0.270107405954193</c:v>
                </c:pt>
                <c:pt idx="4332">
                  <c:v>0.271140016494917</c:v>
                </c:pt>
                <c:pt idx="4333">
                  <c:v>0.271873626458818</c:v>
                </c:pt>
                <c:pt idx="4334">
                  <c:v>0.271860525951242</c:v>
                </c:pt>
                <c:pt idx="4335">
                  <c:v>0.273761346530282</c:v>
                </c:pt>
                <c:pt idx="4336">
                  <c:v>0.273137674981557</c:v>
                </c:pt>
                <c:pt idx="4337">
                  <c:v>0.273186100131484</c:v>
                </c:pt>
                <c:pt idx="4338">
                  <c:v>0.27340372287443</c:v>
                </c:pt>
                <c:pt idx="4339">
                  <c:v>0.273390936511272</c:v>
                </c:pt>
                <c:pt idx="4340">
                  <c:v>0.273499374906479</c:v>
                </c:pt>
                <c:pt idx="4341">
                  <c:v>0.273287568104708</c:v>
                </c:pt>
                <c:pt idx="4342">
                  <c:v>0.278264064174924</c:v>
                </c:pt>
                <c:pt idx="4343">
                  <c:v>0.2776730177756</c:v>
                </c:pt>
                <c:pt idx="4344">
                  <c:v>0.27142605822114</c:v>
                </c:pt>
                <c:pt idx="4345">
                  <c:v>0.270809781413131</c:v>
                </c:pt>
                <c:pt idx="4346">
                  <c:v>0.27003805735339</c:v>
                </c:pt>
                <c:pt idx="4347">
                  <c:v>0.270762966842195</c:v>
                </c:pt>
                <c:pt idx="4348">
                  <c:v>0.269056652725672</c:v>
                </c:pt>
                <c:pt idx="4349">
                  <c:v>0.26238864010637</c:v>
                </c:pt>
                <c:pt idx="4350">
                  <c:v>0.259821813986866</c:v>
                </c:pt>
                <c:pt idx="4351">
                  <c:v>0.260311515111556</c:v>
                </c:pt>
                <c:pt idx="4352">
                  <c:v>0.25288349630908</c:v>
                </c:pt>
                <c:pt idx="4353">
                  <c:v>0.246193558475474</c:v>
                </c:pt>
                <c:pt idx="4354">
                  <c:v>0.237151964304248</c:v>
                </c:pt>
                <c:pt idx="4355">
                  <c:v>0.234952470294244</c:v>
                </c:pt>
                <c:pt idx="4356">
                  <c:v>0.192064576741768</c:v>
                </c:pt>
                <c:pt idx="4357">
                  <c:v>0.192903080860563</c:v>
                </c:pt>
                <c:pt idx="4358">
                  <c:v>0.192503519054747</c:v>
                </c:pt>
                <c:pt idx="4359">
                  <c:v>0.193191881096969</c:v>
                </c:pt>
                <c:pt idx="4360">
                  <c:v>0.192501788392443</c:v>
                </c:pt>
                <c:pt idx="4361">
                  <c:v>0.19210282812686</c:v>
                </c:pt>
                <c:pt idx="4362">
                  <c:v>0.194270988149424</c:v>
                </c:pt>
                <c:pt idx="4363">
                  <c:v>0.202398585030177</c:v>
                </c:pt>
                <c:pt idx="4364">
                  <c:v>0.202004050868264</c:v>
                </c:pt>
                <c:pt idx="4365">
                  <c:v>0.202209314647471</c:v>
                </c:pt>
                <c:pt idx="4366">
                  <c:v>0.200995189627609</c:v>
                </c:pt>
                <c:pt idx="4367">
                  <c:v>0.201717878933513</c:v>
                </c:pt>
                <c:pt idx="4368">
                  <c:v>0.208112060045089</c:v>
                </c:pt>
                <c:pt idx="4369">
                  <c:v>0.220794201009154</c:v>
                </c:pt>
                <c:pt idx="4370">
                  <c:v>0.224946889716982</c:v>
                </c:pt>
                <c:pt idx="4371">
                  <c:v>0.223326362521373</c:v>
                </c:pt>
                <c:pt idx="4372">
                  <c:v>0.222138164330448</c:v>
                </c:pt>
                <c:pt idx="4373">
                  <c:v>0.222325524961925</c:v>
                </c:pt>
                <c:pt idx="4374">
                  <c:v>0.224396448562864</c:v>
                </c:pt>
                <c:pt idx="4375">
                  <c:v>0.223777855733279</c:v>
                </c:pt>
                <c:pt idx="4376">
                  <c:v>0.223412173058428</c:v>
                </c:pt>
                <c:pt idx="4377">
                  <c:v>0.206034852634743</c:v>
                </c:pt>
                <c:pt idx="4378">
                  <c:v>0.206503188157407</c:v>
                </c:pt>
                <c:pt idx="4379">
                  <c:v>0.206927600880741</c:v>
                </c:pt>
                <c:pt idx="4380">
                  <c:v>0.212280949458793</c:v>
                </c:pt>
                <c:pt idx="4381">
                  <c:v>0.211305767232362</c:v>
                </c:pt>
                <c:pt idx="4382">
                  <c:v>0.211495115931105</c:v>
                </c:pt>
                <c:pt idx="4383">
                  <c:v>0.21111275807183</c:v>
                </c:pt>
                <c:pt idx="4384">
                  <c:v>0.210574294938696</c:v>
                </c:pt>
                <c:pt idx="4385">
                  <c:v>0.21471621730171</c:v>
                </c:pt>
                <c:pt idx="4386">
                  <c:v>0.213292724427325</c:v>
                </c:pt>
                <c:pt idx="4387">
                  <c:v>0.213292724427325</c:v>
                </c:pt>
                <c:pt idx="4388">
                  <c:v>0.213241844812778</c:v>
                </c:pt>
                <c:pt idx="4389">
                  <c:v>0.21301025078706</c:v>
                </c:pt>
                <c:pt idx="4390">
                  <c:v>0.213330555462327</c:v>
                </c:pt>
                <c:pt idx="4391">
                  <c:v>0.213244209681583</c:v>
                </c:pt>
                <c:pt idx="4392">
                  <c:v>0.212737342470929</c:v>
                </c:pt>
                <c:pt idx="4393">
                  <c:v>0.207658881337341</c:v>
                </c:pt>
                <c:pt idx="4394">
                  <c:v>0.205187772639091</c:v>
                </c:pt>
                <c:pt idx="4395">
                  <c:v>0.205308335800131</c:v>
                </c:pt>
                <c:pt idx="4396">
                  <c:v>0.204820618365102</c:v>
                </c:pt>
                <c:pt idx="4397">
                  <c:v>0.20489511565434</c:v>
                </c:pt>
                <c:pt idx="4398">
                  <c:v>0.204529385670877</c:v>
                </c:pt>
                <c:pt idx="4399">
                  <c:v>0.203474294629943</c:v>
                </c:pt>
                <c:pt idx="4400">
                  <c:v>0.202164909680323</c:v>
                </c:pt>
                <c:pt idx="4401">
                  <c:v>0.202170616898964</c:v>
                </c:pt>
                <c:pt idx="4402">
                  <c:v>0.186107765208401</c:v>
                </c:pt>
                <c:pt idx="4403">
                  <c:v>0.186372859069729</c:v>
                </c:pt>
                <c:pt idx="4404">
                  <c:v>0.186988177319621</c:v>
                </c:pt>
                <c:pt idx="4405">
                  <c:v>0.181882759040687</c:v>
                </c:pt>
                <c:pt idx="4406">
                  <c:v>0.182213512649021</c:v>
                </c:pt>
                <c:pt idx="4407">
                  <c:v>0.178153706980304</c:v>
                </c:pt>
                <c:pt idx="4408">
                  <c:v>0.177804850474985</c:v>
                </c:pt>
                <c:pt idx="4409">
                  <c:v>0.178676332659009</c:v>
                </c:pt>
                <c:pt idx="4410">
                  <c:v>0.177355709047356</c:v>
                </c:pt>
                <c:pt idx="4411">
                  <c:v>0.176985880281004</c:v>
                </c:pt>
                <c:pt idx="4412">
                  <c:v>0.17842873388635</c:v>
                </c:pt>
                <c:pt idx="4413">
                  <c:v>0.180684995083272</c:v>
                </c:pt>
                <c:pt idx="4414">
                  <c:v>0.169518535755484</c:v>
                </c:pt>
                <c:pt idx="4415">
                  <c:v>0.189140016990969</c:v>
                </c:pt>
                <c:pt idx="4416">
                  <c:v>0.198992301047611</c:v>
                </c:pt>
                <c:pt idx="4417">
                  <c:v>0.197467036545649</c:v>
                </c:pt>
                <c:pt idx="4418">
                  <c:v>0.194700101269377</c:v>
                </c:pt>
                <c:pt idx="4419">
                  <c:v>0.185424289230333</c:v>
                </c:pt>
                <c:pt idx="4420">
                  <c:v>0.174586128822081</c:v>
                </c:pt>
                <c:pt idx="4421">
                  <c:v>0.171082653352175</c:v>
                </c:pt>
                <c:pt idx="4422">
                  <c:v>0.171745905108141</c:v>
                </c:pt>
                <c:pt idx="4423">
                  <c:v>0.166676856734011</c:v>
                </c:pt>
                <c:pt idx="4424">
                  <c:v>0.174547407118322</c:v>
                </c:pt>
                <c:pt idx="4425">
                  <c:v>0.172426996964668</c:v>
                </c:pt>
                <c:pt idx="4426">
                  <c:v>0.173106837000579</c:v>
                </c:pt>
                <c:pt idx="4427">
                  <c:v>0.172623422598942</c:v>
                </c:pt>
                <c:pt idx="4428">
                  <c:v>0.166214406298289</c:v>
                </c:pt>
                <c:pt idx="4429">
                  <c:v>0.166261980299776</c:v>
                </c:pt>
                <c:pt idx="4430">
                  <c:v>0.165361435840875</c:v>
                </c:pt>
                <c:pt idx="4431">
                  <c:v>0.157052128672767</c:v>
                </c:pt>
                <c:pt idx="4432">
                  <c:v>0.158848694275439</c:v>
                </c:pt>
                <c:pt idx="4433">
                  <c:v>0.158707665702105</c:v>
                </c:pt>
                <c:pt idx="4434">
                  <c:v>0.158154371522908</c:v>
                </c:pt>
                <c:pt idx="4435">
                  <c:v>0.158116729536747</c:v>
                </c:pt>
                <c:pt idx="4436">
                  <c:v>0.154110958522662</c:v>
                </c:pt>
                <c:pt idx="4437">
                  <c:v>0.152673045655466</c:v>
                </c:pt>
                <c:pt idx="4438">
                  <c:v>0.154324120660683</c:v>
                </c:pt>
                <c:pt idx="4439">
                  <c:v>0.154725153412336</c:v>
                </c:pt>
                <c:pt idx="4440">
                  <c:v>0.158310607488417</c:v>
                </c:pt>
                <c:pt idx="4441">
                  <c:v>0.15901625615889</c:v>
                </c:pt>
                <c:pt idx="4442">
                  <c:v>0.16068618367227</c:v>
                </c:pt>
                <c:pt idx="4443">
                  <c:v>0.161379307960576</c:v>
                </c:pt>
                <c:pt idx="4444">
                  <c:v>0.160996341974598</c:v>
                </c:pt>
                <c:pt idx="4445">
                  <c:v>0.161943556347855</c:v>
                </c:pt>
                <c:pt idx="4446">
                  <c:v>0.16186236390779</c:v>
                </c:pt>
                <c:pt idx="4447">
                  <c:v>0.160910732611314</c:v>
                </c:pt>
                <c:pt idx="4448">
                  <c:v>0.161334358586371</c:v>
                </c:pt>
                <c:pt idx="4449">
                  <c:v>0.161140719612479</c:v>
                </c:pt>
                <c:pt idx="4450">
                  <c:v>0.161976210773867</c:v>
                </c:pt>
                <c:pt idx="4451">
                  <c:v>0.163244927171918</c:v>
                </c:pt>
                <c:pt idx="4452">
                  <c:v>0.163618820416667</c:v>
                </c:pt>
                <c:pt idx="4453">
                  <c:v>0.163419266174413</c:v>
                </c:pt>
                <c:pt idx="4454">
                  <c:v>0.1632543773653</c:v>
                </c:pt>
                <c:pt idx="4455">
                  <c:v>0.16324358431305</c:v>
                </c:pt>
                <c:pt idx="4456">
                  <c:v>0.163155859676546</c:v>
                </c:pt>
                <c:pt idx="4457">
                  <c:v>0.162688520137075</c:v>
                </c:pt>
                <c:pt idx="4458">
                  <c:v>0.161848672539906</c:v>
                </c:pt>
                <c:pt idx="4459">
                  <c:v>0.163000588082871</c:v>
                </c:pt>
                <c:pt idx="4460">
                  <c:v>0.173655653819477</c:v>
                </c:pt>
                <c:pt idx="4461">
                  <c:v>0.173730214973665</c:v>
                </c:pt>
                <c:pt idx="4462">
                  <c:v>0.17192782179447</c:v>
                </c:pt>
                <c:pt idx="4463">
                  <c:v>0.171152580613426</c:v>
                </c:pt>
                <c:pt idx="4464">
                  <c:v>0.166992591343168</c:v>
                </c:pt>
                <c:pt idx="4465">
                  <c:v>0.167292315569431</c:v>
                </c:pt>
                <c:pt idx="4466">
                  <c:v>0.150600388094611</c:v>
                </c:pt>
                <c:pt idx="4467">
                  <c:v>0.137048413045573</c:v>
                </c:pt>
                <c:pt idx="4468">
                  <c:v>0.13686639329496</c:v>
                </c:pt>
                <c:pt idx="4469">
                  <c:v>0.137029329549218</c:v>
                </c:pt>
                <c:pt idx="4470">
                  <c:v>0.134814992077993</c:v>
                </c:pt>
                <c:pt idx="4471">
                  <c:v>0.131679169155756</c:v>
                </c:pt>
                <c:pt idx="4472">
                  <c:v>0.131135655837011</c:v>
                </c:pt>
                <c:pt idx="4473">
                  <c:v>0.130939353469061</c:v>
                </c:pt>
                <c:pt idx="4474">
                  <c:v>0.130588149511189</c:v>
                </c:pt>
                <c:pt idx="4475">
                  <c:v>0.117736431237027</c:v>
                </c:pt>
                <c:pt idx="4476">
                  <c:v>0.117302842447438</c:v>
                </c:pt>
                <c:pt idx="4477">
                  <c:v>0.116639172281825</c:v>
                </c:pt>
                <c:pt idx="4478">
                  <c:v>0.11640376090964</c:v>
                </c:pt>
                <c:pt idx="4479">
                  <c:v>0.115666978031139</c:v>
                </c:pt>
                <c:pt idx="4480">
                  <c:v>0.114178533373829</c:v>
                </c:pt>
                <c:pt idx="4481">
                  <c:v>0.114271923942046</c:v>
                </c:pt>
                <c:pt idx="4482">
                  <c:v>0.114006793697702</c:v>
                </c:pt>
                <c:pt idx="4483">
                  <c:v>0.108111584478977</c:v>
                </c:pt>
                <c:pt idx="4484">
                  <c:v>0.108378914398983</c:v>
                </c:pt>
                <c:pt idx="4485">
                  <c:v>0.10972626355091</c:v>
                </c:pt>
                <c:pt idx="4486">
                  <c:v>0.114236693490884</c:v>
                </c:pt>
                <c:pt idx="4487">
                  <c:v>0.113465230164681</c:v>
                </c:pt>
                <c:pt idx="4488">
                  <c:v>0.11972039438043</c:v>
                </c:pt>
                <c:pt idx="4489">
                  <c:v>0.11590584676768</c:v>
                </c:pt>
                <c:pt idx="4490">
                  <c:v>0.11627084981838</c:v>
                </c:pt>
                <c:pt idx="4491">
                  <c:v>0.114563230941195</c:v>
                </c:pt>
                <c:pt idx="4492">
                  <c:v>0.113852669806028</c:v>
                </c:pt>
                <c:pt idx="4493">
                  <c:v>0.112099303274363</c:v>
                </c:pt>
                <c:pt idx="4494">
                  <c:v>0.111905699315679</c:v>
                </c:pt>
                <c:pt idx="4495">
                  <c:v>0.111951820415597</c:v>
                </c:pt>
                <c:pt idx="4496">
                  <c:v>0.111227260920992</c:v>
                </c:pt>
                <c:pt idx="4497">
                  <c:v>0.115194455098794</c:v>
                </c:pt>
                <c:pt idx="4498">
                  <c:v>0.131909386873358</c:v>
                </c:pt>
                <c:pt idx="4499">
                  <c:v>0.131604982118892</c:v>
                </c:pt>
                <c:pt idx="4500">
                  <c:v>0.139609546169205</c:v>
                </c:pt>
                <c:pt idx="4501">
                  <c:v>0.138708799075634</c:v>
                </c:pt>
                <c:pt idx="4502">
                  <c:v>0.138167958420512</c:v>
                </c:pt>
                <c:pt idx="4503">
                  <c:v>0.140588146105178</c:v>
                </c:pt>
                <c:pt idx="4504">
                  <c:v>0.139203381836979</c:v>
                </c:pt>
                <c:pt idx="4505">
                  <c:v>0.140182853608231</c:v>
                </c:pt>
                <c:pt idx="4506">
                  <c:v>0.143126843350715</c:v>
                </c:pt>
                <c:pt idx="4507">
                  <c:v>0.14322775696446</c:v>
                </c:pt>
                <c:pt idx="4508">
                  <c:v>0.142799959611068</c:v>
                </c:pt>
                <c:pt idx="4509">
                  <c:v>0.143000349263367</c:v>
                </c:pt>
                <c:pt idx="4510">
                  <c:v>0.142438360122488</c:v>
                </c:pt>
                <c:pt idx="4511">
                  <c:v>0.12876265469993</c:v>
                </c:pt>
                <c:pt idx="4512">
                  <c:v>0.128610847810176</c:v>
                </c:pt>
                <c:pt idx="4513">
                  <c:v>0.128525261350032</c:v>
                </c:pt>
                <c:pt idx="4514">
                  <c:v>0.128567178405121</c:v>
                </c:pt>
                <c:pt idx="4515">
                  <c:v>0.12861007133906</c:v>
                </c:pt>
                <c:pt idx="4516">
                  <c:v>0.127783831935424</c:v>
                </c:pt>
                <c:pt idx="4517">
                  <c:v>0.121180878042516</c:v>
                </c:pt>
                <c:pt idx="4518">
                  <c:v>0.121344877085509</c:v>
                </c:pt>
                <c:pt idx="4519">
                  <c:v>0.124235527499187</c:v>
                </c:pt>
                <c:pt idx="4520">
                  <c:v>0.129294862976731</c:v>
                </c:pt>
                <c:pt idx="4521">
                  <c:v>0.137581402700196</c:v>
                </c:pt>
                <c:pt idx="4522">
                  <c:v>0.138013588679144</c:v>
                </c:pt>
                <c:pt idx="4523">
                  <c:v>0.136903439294927</c:v>
                </c:pt>
                <c:pt idx="4524">
                  <c:v>0.13658298041951</c:v>
                </c:pt>
                <c:pt idx="4525">
                  <c:v>0.136541841175431</c:v>
                </c:pt>
                <c:pt idx="4526">
                  <c:v>0.137977823194133</c:v>
                </c:pt>
                <c:pt idx="4527">
                  <c:v>0.138298514885128</c:v>
                </c:pt>
                <c:pt idx="4528">
                  <c:v>0.138858897945077</c:v>
                </c:pt>
                <c:pt idx="4529">
                  <c:v>0.138988418582093</c:v>
                </c:pt>
                <c:pt idx="4530">
                  <c:v>0.139264233514736</c:v>
                </c:pt>
                <c:pt idx="4531">
                  <c:v>0.139944080851661</c:v>
                </c:pt>
                <c:pt idx="4532">
                  <c:v>0.140149317348014</c:v>
                </c:pt>
                <c:pt idx="4533">
                  <c:v>0.143253198471175</c:v>
                </c:pt>
                <c:pt idx="4534">
                  <c:v>0.143447142241549</c:v>
                </c:pt>
                <c:pt idx="4535">
                  <c:v>0.161191139694941</c:v>
                </c:pt>
                <c:pt idx="4536">
                  <c:v>0.170551340384882</c:v>
                </c:pt>
                <c:pt idx="4537">
                  <c:v>0.166033860512113</c:v>
                </c:pt>
                <c:pt idx="4538">
                  <c:v>0.207224004953828</c:v>
                </c:pt>
                <c:pt idx="4539">
                  <c:v>0.224802599093287</c:v>
                </c:pt>
                <c:pt idx="4540">
                  <c:v>0.224767427000019</c:v>
                </c:pt>
                <c:pt idx="4541">
                  <c:v>0.224196286522544</c:v>
                </c:pt>
                <c:pt idx="4542">
                  <c:v>0.222876162524761</c:v>
                </c:pt>
                <c:pt idx="4543">
                  <c:v>0.239121304821992</c:v>
                </c:pt>
                <c:pt idx="4544">
                  <c:v>0.241674155226258</c:v>
                </c:pt>
                <c:pt idx="4545">
                  <c:v>0.24307772729706</c:v>
                </c:pt>
                <c:pt idx="4546">
                  <c:v>0.242937365537311</c:v>
                </c:pt>
                <c:pt idx="4547">
                  <c:v>0.243272000187641</c:v>
                </c:pt>
                <c:pt idx="4548">
                  <c:v>0.242561669899191</c:v>
                </c:pt>
                <c:pt idx="4549">
                  <c:v>0.236234740070553</c:v>
                </c:pt>
                <c:pt idx="4550">
                  <c:v>0.237331071905296</c:v>
                </c:pt>
                <c:pt idx="4551">
                  <c:v>0.231276482623105</c:v>
                </c:pt>
                <c:pt idx="4552">
                  <c:v>0.233083343620827</c:v>
                </c:pt>
                <c:pt idx="4553">
                  <c:v>0.236896308194816</c:v>
                </c:pt>
                <c:pt idx="4554">
                  <c:v>0.238893825772053</c:v>
                </c:pt>
                <c:pt idx="4555">
                  <c:v>0.2391674612757</c:v>
                </c:pt>
                <c:pt idx="4556">
                  <c:v>0.239206357231723</c:v>
                </c:pt>
                <c:pt idx="4557">
                  <c:v>0.240672221402994</c:v>
                </c:pt>
                <c:pt idx="4558">
                  <c:v>0.262578239090585</c:v>
                </c:pt>
                <c:pt idx="4559">
                  <c:v>0.268884152905006</c:v>
                </c:pt>
                <c:pt idx="4560">
                  <c:v>0.288851721342925</c:v>
                </c:pt>
                <c:pt idx="4561">
                  <c:v>0.291856755434612</c:v>
                </c:pt>
                <c:pt idx="4562">
                  <c:v>0.323217571398106</c:v>
                </c:pt>
                <c:pt idx="4563">
                  <c:v>0.333637995683674</c:v>
                </c:pt>
                <c:pt idx="4564">
                  <c:v>0.37148454191312</c:v>
                </c:pt>
                <c:pt idx="4565">
                  <c:v>0.426958511981189</c:v>
                </c:pt>
                <c:pt idx="4566">
                  <c:v>0.427373252208944</c:v>
                </c:pt>
                <c:pt idx="4567">
                  <c:v>0.427321633132388</c:v>
                </c:pt>
                <c:pt idx="4568">
                  <c:v>0.42736614653054</c:v>
                </c:pt>
                <c:pt idx="4569">
                  <c:v>0.427729862470398</c:v>
                </c:pt>
                <c:pt idx="4570">
                  <c:v>0.427133604737131</c:v>
                </c:pt>
                <c:pt idx="4571">
                  <c:v>0.426314208066852</c:v>
                </c:pt>
                <c:pt idx="4572">
                  <c:v>0.42309201356947</c:v>
                </c:pt>
                <c:pt idx="4573">
                  <c:v>0.42276747362558</c:v>
                </c:pt>
                <c:pt idx="4574">
                  <c:v>0.42277558738787</c:v>
                </c:pt>
                <c:pt idx="4575">
                  <c:v>0.422726041539027</c:v>
                </c:pt>
                <c:pt idx="4576">
                  <c:v>0.422725197511878</c:v>
                </c:pt>
                <c:pt idx="4577">
                  <c:v>0.42261454612967</c:v>
                </c:pt>
                <c:pt idx="4578">
                  <c:v>0.422605455334803</c:v>
                </c:pt>
                <c:pt idx="4579">
                  <c:v>0.422586969029933</c:v>
                </c:pt>
                <c:pt idx="4580">
                  <c:v>0.432614873279428</c:v>
                </c:pt>
                <c:pt idx="4581">
                  <c:v>0.436495988826205</c:v>
                </c:pt>
                <c:pt idx="4582">
                  <c:v>0.43653240686031</c:v>
                </c:pt>
                <c:pt idx="4583">
                  <c:v>0.436562370679277</c:v>
                </c:pt>
                <c:pt idx="4584">
                  <c:v>0.438096780647782</c:v>
                </c:pt>
                <c:pt idx="4585">
                  <c:v>0.449072231339069</c:v>
                </c:pt>
                <c:pt idx="4586">
                  <c:v>0.444090271272764</c:v>
                </c:pt>
                <c:pt idx="4587">
                  <c:v>0.441674612965142</c:v>
                </c:pt>
                <c:pt idx="4588">
                  <c:v>0.442059937328898</c:v>
                </c:pt>
                <c:pt idx="4589">
                  <c:v>0.425239807004817</c:v>
                </c:pt>
                <c:pt idx="4590">
                  <c:v>0.417011665102309</c:v>
                </c:pt>
                <c:pt idx="4591">
                  <c:v>0.417712621576267</c:v>
                </c:pt>
                <c:pt idx="4592">
                  <c:v>0.417890043403707</c:v>
                </c:pt>
                <c:pt idx="4593">
                  <c:v>0.460012480425293</c:v>
                </c:pt>
                <c:pt idx="4594">
                  <c:v>0.484013749634415</c:v>
                </c:pt>
                <c:pt idx="4595">
                  <c:v>0.503986995214761</c:v>
                </c:pt>
                <c:pt idx="4596">
                  <c:v>0.503168104643367</c:v>
                </c:pt>
                <c:pt idx="4597">
                  <c:v>0.628771016933735</c:v>
                </c:pt>
                <c:pt idx="4598">
                  <c:v>0.832744241163477</c:v>
                </c:pt>
                <c:pt idx="4599">
                  <c:v>0.869853344276443</c:v>
                </c:pt>
                <c:pt idx="4600">
                  <c:v>0.997906747773742</c:v>
                </c:pt>
                <c:pt idx="4601">
                  <c:v>0.999932614925916</c:v>
                </c:pt>
                <c:pt idx="4602">
                  <c:v>1.276341671744348</c:v>
                </c:pt>
                <c:pt idx="4603">
                  <c:v>1.39852722932288</c:v>
                </c:pt>
                <c:pt idx="4604">
                  <c:v>1.422293424087638</c:v>
                </c:pt>
                <c:pt idx="4605">
                  <c:v>1.457699972262737</c:v>
                </c:pt>
                <c:pt idx="4606">
                  <c:v>1.461670926386804</c:v>
                </c:pt>
                <c:pt idx="4607">
                  <c:v>1.5030472041284</c:v>
                </c:pt>
                <c:pt idx="4608">
                  <c:v>1.513580195861891</c:v>
                </c:pt>
                <c:pt idx="4609">
                  <c:v>1.537501108707688</c:v>
                </c:pt>
                <c:pt idx="4610">
                  <c:v>1.536634545243482</c:v>
                </c:pt>
                <c:pt idx="4611">
                  <c:v>1.556799363039057</c:v>
                </c:pt>
                <c:pt idx="4612">
                  <c:v>1.558388505208486</c:v>
                </c:pt>
                <c:pt idx="4613">
                  <c:v>1.555493648055213</c:v>
                </c:pt>
                <c:pt idx="4614">
                  <c:v>1.563003528061172</c:v>
                </c:pt>
                <c:pt idx="4615">
                  <c:v>1.557756663609201</c:v>
                </c:pt>
                <c:pt idx="4616">
                  <c:v>1.555364018588437</c:v>
                </c:pt>
                <c:pt idx="4617">
                  <c:v>1.556665773206368</c:v>
                </c:pt>
                <c:pt idx="4618">
                  <c:v>1.557426808020876</c:v>
                </c:pt>
                <c:pt idx="4619">
                  <c:v>1.562390824262664</c:v>
                </c:pt>
                <c:pt idx="4620">
                  <c:v>1.563302848347178</c:v>
                </c:pt>
                <c:pt idx="4621">
                  <c:v>1.565393965411624</c:v>
                </c:pt>
                <c:pt idx="4622">
                  <c:v>1.583387034322563</c:v>
                </c:pt>
                <c:pt idx="4623">
                  <c:v>1.583788946512013</c:v>
                </c:pt>
                <c:pt idx="4624">
                  <c:v>1.585690293611955</c:v>
                </c:pt>
                <c:pt idx="4625">
                  <c:v>1.58671445142919</c:v>
                </c:pt>
                <c:pt idx="4626">
                  <c:v>1.586588974933464</c:v>
                </c:pt>
                <c:pt idx="4627">
                  <c:v>1.588277471269312</c:v>
                </c:pt>
                <c:pt idx="4628">
                  <c:v>1.590294489710244</c:v>
                </c:pt>
                <c:pt idx="4629">
                  <c:v>1.592927815316494</c:v>
                </c:pt>
                <c:pt idx="4630">
                  <c:v>1.600836558110022</c:v>
                </c:pt>
                <c:pt idx="4631">
                  <c:v>1.597606753911732</c:v>
                </c:pt>
                <c:pt idx="4632">
                  <c:v>1.596677680656072</c:v>
                </c:pt>
                <c:pt idx="4633">
                  <c:v>1.59681705165753</c:v>
                </c:pt>
                <c:pt idx="4634">
                  <c:v>1.596807177469502</c:v>
                </c:pt>
                <c:pt idx="4635">
                  <c:v>1.598633300104376</c:v>
                </c:pt>
                <c:pt idx="4636">
                  <c:v>1.596130279098288</c:v>
                </c:pt>
                <c:pt idx="4637">
                  <c:v>1.596205202783969</c:v>
                </c:pt>
                <c:pt idx="4638">
                  <c:v>1.603742564357289</c:v>
                </c:pt>
                <c:pt idx="4639">
                  <c:v>1.605950253489538</c:v>
                </c:pt>
                <c:pt idx="4640">
                  <c:v>1.60957892207273</c:v>
                </c:pt>
                <c:pt idx="4641">
                  <c:v>1.609819219274606</c:v>
                </c:pt>
                <c:pt idx="4642">
                  <c:v>1.631984577525942</c:v>
                </c:pt>
                <c:pt idx="4643">
                  <c:v>1.659249071796644</c:v>
                </c:pt>
                <c:pt idx="4644">
                  <c:v>1.656790818183484</c:v>
                </c:pt>
                <c:pt idx="4645">
                  <c:v>1.666642984118366</c:v>
                </c:pt>
                <c:pt idx="4646">
                  <c:v>1.663672089317123</c:v>
                </c:pt>
                <c:pt idx="4647">
                  <c:v>1.665487321637403</c:v>
                </c:pt>
                <c:pt idx="4648">
                  <c:v>1.623491672991733</c:v>
                </c:pt>
                <c:pt idx="4649">
                  <c:v>1.522075953331357</c:v>
                </c:pt>
                <c:pt idx="4650">
                  <c:v>1.494291040822101</c:v>
                </c:pt>
                <c:pt idx="4651">
                  <c:v>1.393006502948523</c:v>
                </c:pt>
                <c:pt idx="4652">
                  <c:v>1.387757182234955</c:v>
                </c:pt>
                <c:pt idx="4653">
                  <c:v>1.174728537103528</c:v>
                </c:pt>
                <c:pt idx="4654">
                  <c:v>1.04330888948011</c:v>
                </c:pt>
                <c:pt idx="4655">
                  <c:v>1.020122941450446</c:v>
                </c:pt>
                <c:pt idx="4656">
                  <c:v>0.966807884792763</c:v>
                </c:pt>
                <c:pt idx="4657">
                  <c:v>0.97595789407492</c:v>
                </c:pt>
                <c:pt idx="4658">
                  <c:v>0.92358504349104</c:v>
                </c:pt>
                <c:pt idx="4659">
                  <c:v>0.910191962181558</c:v>
                </c:pt>
                <c:pt idx="4660">
                  <c:v>0.861744930170182</c:v>
                </c:pt>
                <c:pt idx="4661">
                  <c:v>0.920459791239515</c:v>
                </c:pt>
                <c:pt idx="4662">
                  <c:v>0.878860996228852</c:v>
                </c:pt>
                <c:pt idx="4663">
                  <c:v>0.877840353430324</c:v>
                </c:pt>
                <c:pt idx="4664">
                  <c:v>0.874561588901439</c:v>
                </c:pt>
                <c:pt idx="4665">
                  <c:v>0.860585432779292</c:v>
                </c:pt>
                <c:pt idx="4666">
                  <c:v>0.854948001466273</c:v>
                </c:pt>
                <c:pt idx="4667">
                  <c:v>0.850918959643536</c:v>
                </c:pt>
                <c:pt idx="4668">
                  <c:v>0.848147009242853</c:v>
                </c:pt>
                <c:pt idx="4669">
                  <c:v>0.846809680776961</c:v>
                </c:pt>
                <c:pt idx="4670">
                  <c:v>0.924218310592776</c:v>
                </c:pt>
                <c:pt idx="4671">
                  <c:v>0.949035857877087</c:v>
                </c:pt>
                <c:pt idx="4672">
                  <c:v>0.963545378520588</c:v>
                </c:pt>
                <c:pt idx="4673">
                  <c:v>0.944422498843582</c:v>
                </c:pt>
                <c:pt idx="4674">
                  <c:v>0.960416157485456</c:v>
                </c:pt>
                <c:pt idx="4675">
                  <c:v>0.983992595760039</c:v>
                </c:pt>
                <c:pt idx="4676">
                  <c:v>0.98289707924948</c:v>
                </c:pt>
                <c:pt idx="4677">
                  <c:v>0.982707198366576</c:v>
                </c:pt>
                <c:pt idx="4678">
                  <c:v>0.979699349184321</c:v>
                </c:pt>
                <c:pt idx="4679">
                  <c:v>0.979648112155312</c:v>
                </c:pt>
                <c:pt idx="4680">
                  <c:v>0.977084545274219</c:v>
                </c:pt>
                <c:pt idx="4681">
                  <c:v>0.978547161840036</c:v>
                </c:pt>
                <c:pt idx="4682">
                  <c:v>0.977787696583107</c:v>
                </c:pt>
                <c:pt idx="4683">
                  <c:v>0.985147665763699</c:v>
                </c:pt>
                <c:pt idx="4684">
                  <c:v>0.986061331937668</c:v>
                </c:pt>
                <c:pt idx="4685">
                  <c:v>1.001987238414416</c:v>
                </c:pt>
                <c:pt idx="4686">
                  <c:v>0.998934990750348</c:v>
                </c:pt>
                <c:pt idx="4687">
                  <c:v>1.001722107908388</c:v>
                </c:pt>
                <c:pt idx="4688">
                  <c:v>1.039256476910048</c:v>
                </c:pt>
                <c:pt idx="4689">
                  <c:v>1.030062357457018</c:v>
                </c:pt>
                <c:pt idx="4690">
                  <c:v>1.060021123696188</c:v>
                </c:pt>
                <c:pt idx="4691">
                  <c:v>1.052532376074616</c:v>
                </c:pt>
                <c:pt idx="4692">
                  <c:v>1.115713022315691</c:v>
                </c:pt>
                <c:pt idx="4693">
                  <c:v>1.100233455651402</c:v>
                </c:pt>
                <c:pt idx="4694">
                  <c:v>1.087823989451908</c:v>
                </c:pt>
                <c:pt idx="4695">
                  <c:v>1.13694716678356</c:v>
                </c:pt>
                <c:pt idx="4696">
                  <c:v>1.109948221280197</c:v>
                </c:pt>
                <c:pt idx="4697">
                  <c:v>1.118568263692142</c:v>
                </c:pt>
                <c:pt idx="4698">
                  <c:v>1.123132988007614</c:v>
                </c:pt>
                <c:pt idx="4699">
                  <c:v>1.121397250556396</c:v>
                </c:pt>
                <c:pt idx="4700">
                  <c:v>1.122213977772496</c:v>
                </c:pt>
                <c:pt idx="4701">
                  <c:v>1.12273306798078</c:v>
                </c:pt>
                <c:pt idx="4702">
                  <c:v>1.123543294128916</c:v>
                </c:pt>
                <c:pt idx="4703">
                  <c:v>1.12650891544891</c:v>
                </c:pt>
                <c:pt idx="4704">
                  <c:v>1.13963561306048</c:v>
                </c:pt>
                <c:pt idx="4705">
                  <c:v>1.13605874306137</c:v>
                </c:pt>
                <c:pt idx="4706">
                  <c:v>1.127738384355902</c:v>
                </c:pt>
                <c:pt idx="4707">
                  <c:v>1.126915293632882</c:v>
                </c:pt>
                <c:pt idx="4708">
                  <c:v>1.118937135729551</c:v>
                </c:pt>
                <c:pt idx="4709">
                  <c:v>1.162641972157563</c:v>
                </c:pt>
                <c:pt idx="4710">
                  <c:v>1.160250922603031</c:v>
                </c:pt>
                <c:pt idx="4711">
                  <c:v>1.285106985543215</c:v>
                </c:pt>
                <c:pt idx="4712">
                  <c:v>1.240968004491004</c:v>
                </c:pt>
                <c:pt idx="4713">
                  <c:v>1.251363074149983</c:v>
                </c:pt>
                <c:pt idx="4714">
                  <c:v>1.258785403068458</c:v>
                </c:pt>
                <c:pt idx="4715">
                  <c:v>1.264476976085254</c:v>
                </c:pt>
                <c:pt idx="4716">
                  <c:v>1.2633863768848</c:v>
                </c:pt>
                <c:pt idx="4717">
                  <c:v>1.319137141728955</c:v>
                </c:pt>
                <c:pt idx="4718">
                  <c:v>1.339349144896891</c:v>
                </c:pt>
                <c:pt idx="4719">
                  <c:v>1.412428246537944</c:v>
                </c:pt>
                <c:pt idx="4720">
                  <c:v>1.485755153083349</c:v>
                </c:pt>
                <c:pt idx="4721">
                  <c:v>1.426444966875994</c:v>
                </c:pt>
                <c:pt idx="4722">
                  <c:v>1.421405187263508</c:v>
                </c:pt>
                <c:pt idx="4723">
                  <c:v>1.423726279410959</c:v>
                </c:pt>
                <c:pt idx="4724">
                  <c:v>1.417418150712738</c:v>
                </c:pt>
                <c:pt idx="4725">
                  <c:v>1.422766929643012</c:v>
                </c:pt>
                <c:pt idx="4726">
                  <c:v>1.41398756223251</c:v>
                </c:pt>
                <c:pt idx="4727">
                  <c:v>1.415292777042932</c:v>
                </c:pt>
                <c:pt idx="4728">
                  <c:v>1.415504838037197</c:v>
                </c:pt>
                <c:pt idx="4729">
                  <c:v>1.418002806628356</c:v>
                </c:pt>
                <c:pt idx="4730">
                  <c:v>1.416801201014781</c:v>
                </c:pt>
                <c:pt idx="4731">
                  <c:v>1.416606622956239</c:v>
                </c:pt>
                <c:pt idx="4732">
                  <c:v>1.407814710466065</c:v>
                </c:pt>
                <c:pt idx="4733">
                  <c:v>1.409093327280466</c:v>
                </c:pt>
                <c:pt idx="4734">
                  <c:v>1.402399289814409</c:v>
                </c:pt>
                <c:pt idx="4735">
                  <c:v>1.401786840782282</c:v>
                </c:pt>
                <c:pt idx="4736">
                  <c:v>1.393029282560886</c:v>
                </c:pt>
                <c:pt idx="4737">
                  <c:v>1.397127941581738</c:v>
                </c:pt>
                <c:pt idx="4738">
                  <c:v>1.39976204942463</c:v>
                </c:pt>
                <c:pt idx="4739">
                  <c:v>1.370309044014097</c:v>
                </c:pt>
                <c:pt idx="4740">
                  <c:v>1.371063383604052</c:v>
                </c:pt>
                <c:pt idx="4741">
                  <c:v>1.347186283912211</c:v>
                </c:pt>
                <c:pt idx="4742">
                  <c:v>1.355489713880746</c:v>
                </c:pt>
                <c:pt idx="4743">
                  <c:v>1.326998628578512</c:v>
                </c:pt>
                <c:pt idx="4744">
                  <c:v>1.316730390713841</c:v>
                </c:pt>
                <c:pt idx="4745">
                  <c:v>1.297603980259698</c:v>
                </c:pt>
                <c:pt idx="4746">
                  <c:v>1.257787316223382</c:v>
                </c:pt>
                <c:pt idx="4747">
                  <c:v>1.287996216272042</c:v>
                </c:pt>
                <c:pt idx="4748">
                  <c:v>1.273705784540798</c:v>
                </c:pt>
                <c:pt idx="4749">
                  <c:v>1.44278065235871</c:v>
                </c:pt>
                <c:pt idx="4750">
                  <c:v>1.565924374131727</c:v>
                </c:pt>
                <c:pt idx="4751">
                  <c:v>1.61823128847089</c:v>
                </c:pt>
                <c:pt idx="4752">
                  <c:v>1.616605050490195</c:v>
                </c:pt>
                <c:pt idx="4753">
                  <c:v>3.108135329553118</c:v>
                </c:pt>
                <c:pt idx="4754">
                  <c:v>3.227686400406504</c:v>
                </c:pt>
                <c:pt idx="4755">
                  <c:v>3.78105089685272</c:v>
                </c:pt>
                <c:pt idx="4756">
                  <c:v>3.841759731734147</c:v>
                </c:pt>
                <c:pt idx="4757">
                  <c:v>3.847769359362421</c:v>
                </c:pt>
                <c:pt idx="4758">
                  <c:v>3.858944748990049</c:v>
                </c:pt>
                <c:pt idx="4759">
                  <c:v>3.870148485704569</c:v>
                </c:pt>
                <c:pt idx="4760">
                  <c:v>4.134551525194023</c:v>
                </c:pt>
                <c:pt idx="4761">
                  <c:v>4.176873548823571</c:v>
                </c:pt>
                <c:pt idx="4762">
                  <c:v>5.59387838497348</c:v>
                </c:pt>
                <c:pt idx="4763">
                  <c:v>5.593059525164153</c:v>
                </c:pt>
                <c:pt idx="4764">
                  <c:v>5.591380229057029</c:v>
                </c:pt>
                <c:pt idx="4765">
                  <c:v>5.592485439047285</c:v>
                </c:pt>
                <c:pt idx="4766">
                  <c:v>5.59460342864864</c:v>
                </c:pt>
                <c:pt idx="4767">
                  <c:v>5.610262084399795</c:v>
                </c:pt>
                <c:pt idx="4768">
                  <c:v>5.609790119963341</c:v>
                </c:pt>
                <c:pt idx="4769">
                  <c:v>5.603155873717915</c:v>
                </c:pt>
                <c:pt idx="4770">
                  <c:v>5.588981299767592</c:v>
                </c:pt>
                <c:pt idx="4771">
                  <c:v>5.573402773716373</c:v>
                </c:pt>
                <c:pt idx="4772">
                  <c:v>5.573106812490945</c:v>
                </c:pt>
                <c:pt idx="4773">
                  <c:v>5.577438112049883</c:v>
                </c:pt>
                <c:pt idx="4774">
                  <c:v>5.574092306383067</c:v>
                </c:pt>
                <c:pt idx="4775">
                  <c:v>5.586562786906608</c:v>
                </c:pt>
                <c:pt idx="4776">
                  <c:v>5.586904448585088</c:v>
                </c:pt>
                <c:pt idx="4777">
                  <c:v>5.589620596516691</c:v>
                </c:pt>
                <c:pt idx="4778">
                  <c:v>5.596841915966048</c:v>
                </c:pt>
                <c:pt idx="4779">
                  <c:v>5.597580464577078</c:v>
                </c:pt>
                <c:pt idx="4780">
                  <c:v>5.6704772877192</c:v>
                </c:pt>
                <c:pt idx="4781">
                  <c:v>5.687138869984809</c:v>
                </c:pt>
                <c:pt idx="4782">
                  <c:v>5.688117189280252</c:v>
                </c:pt>
                <c:pt idx="4783">
                  <c:v>5.688124530669767</c:v>
                </c:pt>
                <c:pt idx="4784">
                  <c:v>5.69179407160131</c:v>
                </c:pt>
                <c:pt idx="4785">
                  <c:v>5.705529425843127</c:v>
                </c:pt>
                <c:pt idx="4786">
                  <c:v>5.708546321297066</c:v>
                </c:pt>
                <c:pt idx="4787">
                  <c:v>5.70846831558287</c:v>
                </c:pt>
                <c:pt idx="4788">
                  <c:v>5.707698127624268</c:v>
                </c:pt>
                <c:pt idx="4789">
                  <c:v>5.707265772288507</c:v>
                </c:pt>
                <c:pt idx="4790">
                  <c:v>5.714802107059494</c:v>
                </c:pt>
                <c:pt idx="4791">
                  <c:v>5.714847317117214</c:v>
                </c:pt>
                <c:pt idx="4792">
                  <c:v>5.715003540559291</c:v>
                </c:pt>
                <c:pt idx="4793">
                  <c:v>5.71273748575868</c:v>
                </c:pt>
                <c:pt idx="4794">
                  <c:v>5.706353336150565</c:v>
                </c:pt>
                <c:pt idx="4795">
                  <c:v>5.70947921068469</c:v>
                </c:pt>
                <c:pt idx="4796">
                  <c:v>5.709418841639338</c:v>
                </c:pt>
                <c:pt idx="4797">
                  <c:v>5.707343667268296</c:v>
                </c:pt>
                <c:pt idx="4798">
                  <c:v>5.698855450324038</c:v>
                </c:pt>
                <c:pt idx="4799">
                  <c:v>5.69820051647208</c:v>
                </c:pt>
                <c:pt idx="4800">
                  <c:v>5.647698624323278</c:v>
                </c:pt>
                <c:pt idx="4801">
                  <c:v>5.603748589696648</c:v>
                </c:pt>
                <c:pt idx="4802">
                  <c:v>5.594586660871498</c:v>
                </c:pt>
                <c:pt idx="4803">
                  <c:v>5.594422790261528</c:v>
                </c:pt>
                <c:pt idx="4804">
                  <c:v>4.84041979119244</c:v>
                </c:pt>
                <c:pt idx="4805">
                  <c:v>4.791821556900731</c:v>
                </c:pt>
                <c:pt idx="4806">
                  <c:v>4.4247951557325</c:v>
                </c:pt>
                <c:pt idx="4807">
                  <c:v>4.385800380002852</c:v>
                </c:pt>
                <c:pt idx="4808">
                  <c:v>4.377702391350391</c:v>
                </c:pt>
                <c:pt idx="4809">
                  <c:v>4.362054593343914</c:v>
                </c:pt>
                <c:pt idx="4810">
                  <c:v>4.345709525209355</c:v>
                </c:pt>
                <c:pt idx="4811">
                  <c:v>4.039735103927143</c:v>
                </c:pt>
                <c:pt idx="4812">
                  <c:v>3.970587210174064</c:v>
                </c:pt>
                <c:pt idx="4813">
                  <c:v>1.56664309198795</c:v>
                </c:pt>
                <c:pt idx="4814">
                  <c:v>1.568727136758228</c:v>
                </c:pt>
                <c:pt idx="4815">
                  <c:v>1.567986908601376</c:v>
                </c:pt>
                <c:pt idx="4816">
                  <c:v>1.55897685679338</c:v>
                </c:pt>
                <c:pt idx="4817">
                  <c:v>1.558676237271464</c:v>
                </c:pt>
                <c:pt idx="4818">
                  <c:v>1.500508318583858</c:v>
                </c:pt>
                <c:pt idx="4819">
                  <c:v>1.454107180885359</c:v>
                </c:pt>
                <c:pt idx="4820">
                  <c:v>1.455532801944</c:v>
                </c:pt>
                <c:pt idx="4821">
                  <c:v>1.427461542993646</c:v>
                </c:pt>
                <c:pt idx="4822">
                  <c:v>1.434251391120579</c:v>
                </c:pt>
                <c:pt idx="4823">
                  <c:v>1.441454531632244</c:v>
                </c:pt>
                <c:pt idx="4824">
                  <c:v>1.435716646499031</c:v>
                </c:pt>
                <c:pt idx="4825">
                  <c:v>1.552353224493004</c:v>
                </c:pt>
                <c:pt idx="4826">
                  <c:v>1.495684056894254</c:v>
                </c:pt>
                <c:pt idx="4827">
                  <c:v>1.444365899255661</c:v>
                </c:pt>
                <c:pt idx="4828">
                  <c:v>1.438253072002093</c:v>
                </c:pt>
                <c:pt idx="4829">
                  <c:v>1.428625438549704</c:v>
                </c:pt>
                <c:pt idx="4830">
                  <c:v>1.429155135333373</c:v>
                </c:pt>
                <c:pt idx="4831">
                  <c:v>1.16989323666254</c:v>
                </c:pt>
                <c:pt idx="4832">
                  <c:v>1.114357892752711</c:v>
                </c:pt>
                <c:pt idx="4833">
                  <c:v>1.225795221181148</c:v>
                </c:pt>
                <c:pt idx="4834">
                  <c:v>1.263961560362027</c:v>
                </c:pt>
                <c:pt idx="4835">
                  <c:v>1.29009310959979</c:v>
                </c:pt>
                <c:pt idx="4836">
                  <c:v>1.245367177640745</c:v>
                </c:pt>
                <c:pt idx="4837">
                  <c:v>1.241246951266099</c:v>
                </c:pt>
                <c:pt idx="4838">
                  <c:v>1.243053755727481</c:v>
                </c:pt>
                <c:pt idx="4839">
                  <c:v>1.243725156127929</c:v>
                </c:pt>
                <c:pt idx="4840">
                  <c:v>1.243545181731038</c:v>
                </c:pt>
                <c:pt idx="4841">
                  <c:v>1.251135212509905</c:v>
                </c:pt>
                <c:pt idx="4842">
                  <c:v>1.25144325969277</c:v>
                </c:pt>
                <c:pt idx="4843">
                  <c:v>1.26914387918392</c:v>
                </c:pt>
                <c:pt idx="4844">
                  <c:v>1.271448103585684</c:v>
                </c:pt>
                <c:pt idx="4845">
                  <c:v>1.270153959740937</c:v>
                </c:pt>
                <c:pt idx="4846">
                  <c:v>1.250169410782198</c:v>
                </c:pt>
                <c:pt idx="4847">
                  <c:v>1.254151373381507</c:v>
                </c:pt>
                <c:pt idx="4848">
                  <c:v>1.265817543247453</c:v>
                </c:pt>
                <c:pt idx="4849">
                  <c:v>1.265797693464975</c:v>
                </c:pt>
                <c:pt idx="4850">
                  <c:v>1.295163148119588</c:v>
                </c:pt>
                <c:pt idx="4851">
                  <c:v>1.295577680358909</c:v>
                </c:pt>
                <c:pt idx="4852">
                  <c:v>1.33334721912187</c:v>
                </c:pt>
                <c:pt idx="4853">
                  <c:v>1.328961617740797</c:v>
                </c:pt>
                <c:pt idx="4854">
                  <c:v>1.345833041959532</c:v>
                </c:pt>
                <c:pt idx="4855">
                  <c:v>1.376752148535212</c:v>
                </c:pt>
                <c:pt idx="4856">
                  <c:v>1.374584581984112</c:v>
                </c:pt>
                <c:pt idx="4857">
                  <c:v>1.375283316998234</c:v>
                </c:pt>
                <c:pt idx="4858">
                  <c:v>1.371778594722748</c:v>
                </c:pt>
                <c:pt idx="4859">
                  <c:v>1.369967009320266</c:v>
                </c:pt>
                <c:pt idx="4860">
                  <c:v>1.370450530626647</c:v>
                </c:pt>
                <c:pt idx="4861">
                  <c:v>1.364484942665486</c:v>
                </c:pt>
                <c:pt idx="4862">
                  <c:v>1.350058474321222</c:v>
                </c:pt>
                <c:pt idx="4863">
                  <c:v>1.342316464635992</c:v>
                </c:pt>
                <c:pt idx="4864">
                  <c:v>1.341636352244237</c:v>
                </c:pt>
                <c:pt idx="4865">
                  <c:v>1.340807004928497</c:v>
                </c:pt>
                <c:pt idx="4866">
                  <c:v>1.338051832064989</c:v>
                </c:pt>
                <c:pt idx="4867">
                  <c:v>1.338706089549437</c:v>
                </c:pt>
                <c:pt idx="4868">
                  <c:v>1.318983195443971</c:v>
                </c:pt>
                <c:pt idx="4869">
                  <c:v>1.306432908878605</c:v>
                </c:pt>
                <c:pt idx="4870">
                  <c:v>1.291254760899498</c:v>
                </c:pt>
                <c:pt idx="4871">
                  <c:v>1.283092136343164</c:v>
                </c:pt>
                <c:pt idx="4872">
                  <c:v>1.287864709123403</c:v>
                </c:pt>
                <c:pt idx="4873">
                  <c:v>1.275278666486915</c:v>
                </c:pt>
                <c:pt idx="4874">
                  <c:v>1.267006351680783</c:v>
                </c:pt>
                <c:pt idx="4875">
                  <c:v>1.262536430002176</c:v>
                </c:pt>
                <c:pt idx="4876">
                  <c:v>1.097771460995347</c:v>
                </c:pt>
                <c:pt idx="4877">
                  <c:v>1.061649143670092</c:v>
                </c:pt>
                <c:pt idx="4878">
                  <c:v>1.062341963088484</c:v>
                </c:pt>
                <c:pt idx="4879">
                  <c:v>1.1084070316695</c:v>
                </c:pt>
                <c:pt idx="4880">
                  <c:v>3.517463719090739</c:v>
                </c:pt>
                <c:pt idx="4881">
                  <c:v>3.65331391884404</c:v>
                </c:pt>
                <c:pt idx="4882">
                  <c:v>3.671036282480578</c:v>
                </c:pt>
                <c:pt idx="4883">
                  <c:v>3.672745642983463</c:v>
                </c:pt>
                <c:pt idx="4884">
                  <c:v>3.921855430950651</c:v>
                </c:pt>
                <c:pt idx="4885">
                  <c:v>4.709177321021373</c:v>
                </c:pt>
                <c:pt idx="4886">
                  <c:v>4.702634170214504</c:v>
                </c:pt>
                <c:pt idx="4887">
                  <c:v>6.84166222373405</c:v>
                </c:pt>
                <c:pt idx="4888">
                  <c:v>6.972449146468984</c:v>
                </c:pt>
                <c:pt idx="4889">
                  <c:v>6.99906180435698</c:v>
                </c:pt>
                <c:pt idx="4890">
                  <c:v>7.087750279938193</c:v>
                </c:pt>
                <c:pt idx="4891">
                  <c:v>7.635270868111768</c:v>
                </c:pt>
                <c:pt idx="4892">
                  <c:v>7.653071046825984</c:v>
                </c:pt>
                <c:pt idx="4893">
                  <c:v>7.651898924460682</c:v>
                </c:pt>
                <c:pt idx="4894">
                  <c:v>8.166038815192656</c:v>
                </c:pt>
                <c:pt idx="4895">
                  <c:v>8.163941043004445</c:v>
                </c:pt>
                <c:pt idx="4896">
                  <c:v>8.179088949186766</c:v>
                </c:pt>
                <c:pt idx="4897">
                  <c:v>8.186276617584304</c:v>
                </c:pt>
                <c:pt idx="4898">
                  <c:v>8.205317741312042</c:v>
                </c:pt>
                <c:pt idx="4899">
                  <c:v>8.213895527648304</c:v>
                </c:pt>
                <c:pt idx="4900">
                  <c:v>8.309099876834883</c:v>
                </c:pt>
                <c:pt idx="4901">
                  <c:v>8.327276655047892</c:v>
                </c:pt>
                <c:pt idx="4902">
                  <c:v>8.38820321936497</c:v>
                </c:pt>
                <c:pt idx="4903">
                  <c:v>8.462366204557836</c:v>
                </c:pt>
                <c:pt idx="4904">
                  <c:v>8.461322186136847</c:v>
                </c:pt>
                <c:pt idx="4905">
                  <c:v>8.488475174636262</c:v>
                </c:pt>
                <c:pt idx="4906">
                  <c:v>8.483473650737954</c:v>
                </c:pt>
                <c:pt idx="4907">
                  <c:v>9.514055377107245</c:v>
                </c:pt>
                <c:pt idx="4908">
                  <c:v>9.571426323742025</c:v>
                </c:pt>
                <c:pt idx="4909">
                  <c:v>9.571710083519398</c:v>
                </c:pt>
                <c:pt idx="4910">
                  <c:v>9.58779534140603</c:v>
                </c:pt>
                <c:pt idx="4911">
                  <c:v>9.589445603480596</c:v>
                </c:pt>
                <c:pt idx="4912">
                  <c:v>9.624362626046693</c:v>
                </c:pt>
                <c:pt idx="4913">
                  <c:v>9.773455913555665</c:v>
                </c:pt>
                <c:pt idx="4914">
                  <c:v>9.784678298814722</c:v>
                </c:pt>
                <c:pt idx="4915">
                  <c:v>9.967045206545547</c:v>
                </c:pt>
                <c:pt idx="4916">
                  <c:v>9.967518361254571</c:v>
                </c:pt>
                <c:pt idx="4917">
                  <c:v>10.24285230560119</c:v>
                </c:pt>
                <c:pt idx="4918">
                  <c:v>10.24766508954965</c:v>
                </c:pt>
                <c:pt idx="4919">
                  <c:v>10.25038052636983</c:v>
                </c:pt>
                <c:pt idx="4920">
                  <c:v>10.25051754100465</c:v>
                </c:pt>
                <c:pt idx="4921">
                  <c:v>10.25044456762244</c:v>
                </c:pt>
                <c:pt idx="4922">
                  <c:v>10.3036599848584</c:v>
                </c:pt>
                <c:pt idx="4923">
                  <c:v>10.32544001107377</c:v>
                </c:pt>
                <c:pt idx="4924">
                  <c:v>10.34838533605882</c:v>
                </c:pt>
                <c:pt idx="4925">
                  <c:v>10.39984901511898</c:v>
                </c:pt>
                <c:pt idx="4926">
                  <c:v>10.39758588335882</c:v>
                </c:pt>
                <c:pt idx="4927">
                  <c:v>10.41707264589849</c:v>
                </c:pt>
                <c:pt idx="4928">
                  <c:v>10.41718421770299</c:v>
                </c:pt>
                <c:pt idx="4929">
                  <c:v>10.47588234351558</c:v>
                </c:pt>
                <c:pt idx="4930">
                  <c:v>10.50509024566272</c:v>
                </c:pt>
                <c:pt idx="4931">
                  <c:v>10.00181999508406</c:v>
                </c:pt>
                <c:pt idx="4932">
                  <c:v>10.04742466373163</c:v>
                </c:pt>
                <c:pt idx="4933">
                  <c:v>10.04224459234207</c:v>
                </c:pt>
                <c:pt idx="4934">
                  <c:v>10.04224459234207</c:v>
                </c:pt>
                <c:pt idx="4935">
                  <c:v>10.09799919762203</c:v>
                </c:pt>
                <c:pt idx="4936">
                  <c:v>9.722092381220068</c:v>
                </c:pt>
                <c:pt idx="4937">
                  <c:v>9.72220157027197</c:v>
                </c:pt>
                <c:pt idx="4938">
                  <c:v>8.47242828820982</c:v>
                </c:pt>
                <c:pt idx="4939">
                  <c:v>8.421368043137269</c:v>
                </c:pt>
                <c:pt idx="4940">
                  <c:v>8.437838037453851</c:v>
                </c:pt>
                <c:pt idx="4941">
                  <c:v>8.366957223553395</c:v>
                </c:pt>
                <c:pt idx="4942">
                  <c:v>7.921238984932966</c:v>
                </c:pt>
                <c:pt idx="4943">
                  <c:v>7.909848571266722</c:v>
                </c:pt>
                <c:pt idx="4944">
                  <c:v>7.91158139349302</c:v>
                </c:pt>
                <c:pt idx="4945">
                  <c:v>7.406755596570964</c:v>
                </c:pt>
                <c:pt idx="4946">
                  <c:v>7.407706232490957</c:v>
                </c:pt>
                <c:pt idx="4947">
                  <c:v>7.429234764617267</c:v>
                </c:pt>
                <c:pt idx="4948">
                  <c:v>7.509724528164133</c:v>
                </c:pt>
                <c:pt idx="4949">
                  <c:v>7.499536423884867</c:v>
                </c:pt>
                <c:pt idx="4950">
                  <c:v>7.696755406245148</c:v>
                </c:pt>
                <c:pt idx="4951">
                  <c:v>7.594507064494663</c:v>
                </c:pt>
                <c:pt idx="4952">
                  <c:v>7.564149534701272</c:v>
                </c:pt>
                <c:pt idx="4953">
                  <c:v>7.497545502553332</c:v>
                </c:pt>
                <c:pt idx="4954">
                  <c:v>7.79680688930914</c:v>
                </c:pt>
                <c:pt idx="4955">
                  <c:v>7.821861321889294</c:v>
                </c:pt>
                <c:pt idx="4956">
                  <c:v>7.795529010176677</c:v>
                </c:pt>
                <c:pt idx="4957">
                  <c:v>7.896770057663089</c:v>
                </c:pt>
                <c:pt idx="4958">
                  <c:v>6.59046958946056</c:v>
                </c:pt>
                <c:pt idx="4959">
                  <c:v>6.856593507278502</c:v>
                </c:pt>
                <c:pt idx="4960">
                  <c:v>6.871069208088732</c:v>
                </c:pt>
                <c:pt idx="4961">
                  <c:v>7.206029782428815</c:v>
                </c:pt>
                <c:pt idx="4962">
                  <c:v>7.249445535090032</c:v>
                </c:pt>
                <c:pt idx="4963">
                  <c:v>7.22182388210612</c:v>
                </c:pt>
                <c:pt idx="4964">
                  <c:v>7.020087590900138</c:v>
                </c:pt>
                <c:pt idx="4965">
                  <c:v>7.036704819678548</c:v>
                </c:pt>
                <c:pt idx="4966">
                  <c:v>6.793337987445895</c:v>
                </c:pt>
                <c:pt idx="4967">
                  <c:v>6.824824660414293</c:v>
                </c:pt>
                <c:pt idx="4968">
                  <c:v>6.40605759048164</c:v>
                </c:pt>
                <c:pt idx="4969">
                  <c:v>6.40331598360013</c:v>
                </c:pt>
                <c:pt idx="4970">
                  <c:v>6.394561285309901</c:v>
                </c:pt>
                <c:pt idx="4971">
                  <c:v>6.413519142748892</c:v>
                </c:pt>
                <c:pt idx="4972">
                  <c:v>6.414633606721026</c:v>
                </c:pt>
                <c:pt idx="4973">
                  <c:v>6.370461038871056</c:v>
                </c:pt>
                <c:pt idx="4974">
                  <c:v>6.434621484509958</c:v>
                </c:pt>
                <c:pt idx="4975">
                  <c:v>6.4374731025305</c:v>
                </c:pt>
                <c:pt idx="4976">
                  <c:v>6.375734776841329</c:v>
                </c:pt>
                <c:pt idx="4977">
                  <c:v>6.642003724031594</c:v>
                </c:pt>
                <c:pt idx="4978">
                  <c:v>6.746330243465823</c:v>
                </c:pt>
                <c:pt idx="4979">
                  <c:v>6.772036479432908</c:v>
                </c:pt>
                <c:pt idx="4980">
                  <c:v>6.638714658111025</c:v>
                </c:pt>
                <c:pt idx="4981">
                  <c:v>6.678165624268496</c:v>
                </c:pt>
                <c:pt idx="4982">
                  <c:v>6.6895445431303</c:v>
                </c:pt>
                <c:pt idx="4983">
                  <c:v>6.503755007562047</c:v>
                </c:pt>
                <c:pt idx="4984">
                  <c:v>6.50326955481533</c:v>
                </c:pt>
                <c:pt idx="4985">
                  <c:v>6.502651893846238</c:v>
                </c:pt>
                <c:pt idx="4986">
                  <c:v>6.320365345909153</c:v>
                </c:pt>
                <c:pt idx="4987">
                  <c:v>6.315643462293085</c:v>
                </c:pt>
                <c:pt idx="4988">
                  <c:v>6.275367792676155</c:v>
                </c:pt>
                <c:pt idx="4989">
                  <c:v>6.13923552287008</c:v>
                </c:pt>
                <c:pt idx="4990">
                  <c:v>6.096984794097425</c:v>
                </c:pt>
                <c:pt idx="4991">
                  <c:v>6.073862864300714</c:v>
                </c:pt>
                <c:pt idx="4992">
                  <c:v>6.087340013667358</c:v>
                </c:pt>
                <c:pt idx="4993">
                  <c:v>5.90225269762539</c:v>
                </c:pt>
                <c:pt idx="4994">
                  <c:v>5.917300449921727</c:v>
                </c:pt>
                <c:pt idx="4995">
                  <c:v>5.916421063214873</c:v>
                </c:pt>
                <c:pt idx="4996">
                  <c:v>5.915101597273447</c:v>
                </c:pt>
                <c:pt idx="4997">
                  <c:v>5.92623134378217</c:v>
                </c:pt>
                <c:pt idx="4998">
                  <c:v>5.940250045258418</c:v>
                </c:pt>
                <c:pt idx="4999">
                  <c:v>5.868647603310498</c:v>
                </c:pt>
                <c:pt idx="5000">
                  <c:v>5.862390546804716</c:v>
                </c:pt>
                <c:pt idx="5001">
                  <c:v>5.550619677663091</c:v>
                </c:pt>
                <c:pt idx="5002">
                  <c:v>5.549121949254522</c:v>
                </c:pt>
                <c:pt idx="5003">
                  <c:v>5.598200556156249</c:v>
                </c:pt>
                <c:pt idx="5004">
                  <c:v>5.597270887782056</c:v>
                </c:pt>
                <c:pt idx="5005">
                  <c:v>5.124391260043638</c:v>
                </c:pt>
                <c:pt idx="5006">
                  <c:v>5.071074779897887</c:v>
                </c:pt>
                <c:pt idx="5007">
                  <c:v>5.0686710302911</c:v>
                </c:pt>
                <c:pt idx="5008">
                  <c:v>4.9474441792839</c:v>
                </c:pt>
                <c:pt idx="5009">
                  <c:v>4.946958100846398</c:v>
                </c:pt>
                <c:pt idx="5010">
                  <c:v>4.599228172924568</c:v>
                </c:pt>
                <c:pt idx="5011">
                  <c:v>4.579127615978028</c:v>
                </c:pt>
                <c:pt idx="5012">
                  <c:v>4.119462576108193</c:v>
                </c:pt>
                <c:pt idx="5013">
                  <c:v>4.143166258296581</c:v>
                </c:pt>
                <c:pt idx="5014">
                  <c:v>4.098812274387699</c:v>
                </c:pt>
                <c:pt idx="5015">
                  <c:v>4.094677229302404</c:v>
                </c:pt>
                <c:pt idx="5016">
                  <c:v>4.836915531664899</c:v>
                </c:pt>
                <c:pt idx="5017">
                  <c:v>4.812260332931738</c:v>
                </c:pt>
                <c:pt idx="5018">
                  <c:v>5.984695863214633</c:v>
                </c:pt>
                <c:pt idx="5019">
                  <c:v>6.189457242551978</c:v>
                </c:pt>
                <c:pt idx="5020">
                  <c:v>7.098168675940161</c:v>
                </c:pt>
                <c:pt idx="5021">
                  <c:v>7.497399533841808</c:v>
                </c:pt>
                <c:pt idx="5022">
                  <c:v>7.497399533841807</c:v>
                </c:pt>
                <c:pt idx="5023">
                  <c:v>7.49391493412157</c:v>
                </c:pt>
                <c:pt idx="5024">
                  <c:v>8.505576690376802</c:v>
                </c:pt>
                <c:pt idx="5025">
                  <c:v>8.506038873345056</c:v>
                </c:pt>
                <c:pt idx="5026">
                  <c:v>8.863258987602334</c:v>
                </c:pt>
                <c:pt idx="5027">
                  <c:v>8.866126657726926</c:v>
                </c:pt>
                <c:pt idx="5028">
                  <c:v>8.688918273767147</c:v>
                </c:pt>
                <c:pt idx="5029">
                  <c:v>8.57337474512934</c:v>
                </c:pt>
                <c:pt idx="5030">
                  <c:v>8.549948197595018</c:v>
                </c:pt>
                <c:pt idx="5031">
                  <c:v>8.574732365009827</c:v>
                </c:pt>
                <c:pt idx="5032">
                  <c:v>8.670225176664818</c:v>
                </c:pt>
                <c:pt idx="5033">
                  <c:v>8.982639396849537</c:v>
                </c:pt>
                <c:pt idx="5034">
                  <c:v>9.33005684150659</c:v>
                </c:pt>
                <c:pt idx="5035">
                  <c:v>9.329465549259225</c:v>
                </c:pt>
                <c:pt idx="5036">
                  <c:v>9.326925605903417</c:v>
                </c:pt>
                <c:pt idx="5037">
                  <c:v>9.439502485076483</c:v>
                </c:pt>
                <c:pt idx="5038">
                  <c:v>9.443627044929861</c:v>
                </c:pt>
                <c:pt idx="5039">
                  <c:v>9.438152680092919</c:v>
                </c:pt>
                <c:pt idx="5040">
                  <c:v>9.438063217252559</c:v>
                </c:pt>
                <c:pt idx="5041">
                  <c:v>9.445342488426414</c:v>
                </c:pt>
                <c:pt idx="5042">
                  <c:v>9.658566602743716</c:v>
                </c:pt>
                <c:pt idx="5043">
                  <c:v>9.773558683301912</c:v>
                </c:pt>
                <c:pt idx="5044">
                  <c:v>9.803014225678596</c:v>
                </c:pt>
                <c:pt idx="5045">
                  <c:v>10.11386697038234</c:v>
                </c:pt>
                <c:pt idx="5046">
                  <c:v>10.11085252492476</c:v>
                </c:pt>
                <c:pt idx="5047">
                  <c:v>10.11035310161796</c:v>
                </c:pt>
                <c:pt idx="5048">
                  <c:v>10.10782007792023</c:v>
                </c:pt>
                <c:pt idx="5049">
                  <c:v>10.09466481883437</c:v>
                </c:pt>
                <c:pt idx="5050">
                  <c:v>10.10370835458587</c:v>
                </c:pt>
                <c:pt idx="5051">
                  <c:v>10.10903718072821</c:v>
                </c:pt>
                <c:pt idx="5052">
                  <c:v>10.09822903232722</c:v>
                </c:pt>
                <c:pt idx="5053">
                  <c:v>10.13561451134596</c:v>
                </c:pt>
                <c:pt idx="5054">
                  <c:v>10.1196141368006</c:v>
                </c:pt>
                <c:pt idx="5055">
                  <c:v>10.12055353375132</c:v>
                </c:pt>
                <c:pt idx="5056">
                  <c:v>10.11495356722991</c:v>
                </c:pt>
                <c:pt idx="5057">
                  <c:v>10.11264390258577</c:v>
                </c:pt>
                <c:pt idx="5058">
                  <c:v>10.10912358588218</c:v>
                </c:pt>
                <c:pt idx="5059">
                  <c:v>10.07512437267867</c:v>
                </c:pt>
                <c:pt idx="5060">
                  <c:v>10.07510708551</c:v>
                </c:pt>
                <c:pt idx="5061">
                  <c:v>10.07015097320288</c:v>
                </c:pt>
                <c:pt idx="5062">
                  <c:v>10.05402856399905</c:v>
                </c:pt>
                <c:pt idx="5063">
                  <c:v>10.04417732653624</c:v>
                </c:pt>
                <c:pt idx="5064">
                  <c:v>9.993308614766195</c:v>
                </c:pt>
                <c:pt idx="5065">
                  <c:v>10.0526998373704</c:v>
                </c:pt>
                <c:pt idx="5066">
                  <c:v>10.085155177647</c:v>
                </c:pt>
                <c:pt idx="5067">
                  <c:v>9.750838694321807</c:v>
                </c:pt>
                <c:pt idx="5068">
                  <c:v>9.753747872367894</c:v>
                </c:pt>
                <c:pt idx="5069">
                  <c:v>9.00632639734671</c:v>
                </c:pt>
                <c:pt idx="5070">
                  <c:v>8.8885526984537</c:v>
                </c:pt>
                <c:pt idx="5071">
                  <c:v>8.207035739728953</c:v>
                </c:pt>
                <c:pt idx="5072">
                  <c:v>7.85884168914468</c:v>
                </c:pt>
                <c:pt idx="5073">
                  <c:v>7.849759688396308</c:v>
                </c:pt>
                <c:pt idx="5074">
                  <c:v>7.899281086358341</c:v>
                </c:pt>
                <c:pt idx="5075">
                  <c:v>6.820000158467422</c:v>
                </c:pt>
                <c:pt idx="5076">
                  <c:v>6.713583320296919</c:v>
                </c:pt>
                <c:pt idx="5077">
                  <c:v>6.17174323530376</c:v>
                </c:pt>
                <c:pt idx="5078">
                  <c:v>6.175775515615991</c:v>
                </c:pt>
                <c:pt idx="5079">
                  <c:v>6.186041196393914</c:v>
                </c:pt>
                <c:pt idx="5080">
                  <c:v>6.195297862748037</c:v>
                </c:pt>
                <c:pt idx="5081">
                  <c:v>6.229135961229062</c:v>
                </c:pt>
                <c:pt idx="5082">
                  <c:v>6.284657502844977</c:v>
                </c:pt>
                <c:pt idx="5083">
                  <c:v>6.075281816667425</c:v>
                </c:pt>
                <c:pt idx="5084">
                  <c:v>5.55098271211183</c:v>
                </c:pt>
                <c:pt idx="5085">
                  <c:v>5.024971116108475</c:v>
                </c:pt>
                <c:pt idx="5086">
                  <c:v>5.414518898791026</c:v>
                </c:pt>
                <c:pt idx="5087">
                  <c:v>5.418747039707461</c:v>
                </c:pt>
                <c:pt idx="5088">
                  <c:v>5.257539825897545</c:v>
                </c:pt>
                <c:pt idx="5089">
                  <c:v>5.240727642278783</c:v>
                </c:pt>
                <c:pt idx="5090">
                  <c:v>5.51586610385914</c:v>
                </c:pt>
                <c:pt idx="5091">
                  <c:v>5.883025282581236</c:v>
                </c:pt>
                <c:pt idx="5092">
                  <c:v>5.866968954417745</c:v>
                </c:pt>
                <c:pt idx="5093">
                  <c:v>5.43924175455795</c:v>
                </c:pt>
                <c:pt idx="5094">
                  <c:v>5.276631720443735</c:v>
                </c:pt>
                <c:pt idx="5095">
                  <c:v>5.240017925004343</c:v>
                </c:pt>
                <c:pt idx="5096">
                  <c:v>4.644789708226034</c:v>
                </c:pt>
                <c:pt idx="5097">
                  <c:v>4.650612111368217</c:v>
                </c:pt>
                <c:pt idx="5098">
                  <c:v>4.662938845741388</c:v>
                </c:pt>
                <c:pt idx="5099">
                  <c:v>4.663506163628182</c:v>
                </c:pt>
                <c:pt idx="5100">
                  <c:v>4.663852213620717</c:v>
                </c:pt>
                <c:pt idx="5101">
                  <c:v>4.646526962272604</c:v>
                </c:pt>
                <c:pt idx="5102">
                  <c:v>4.632884993694442</c:v>
                </c:pt>
                <c:pt idx="5103">
                  <c:v>4.634442264382939</c:v>
                </c:pt>
                <c:pt idx="5104">
                  <c:v>4.546832798397746</c:v>
                </c:pt>
                <c:pt idx="5105">
                  <c:v>4.544976687019966</c:v>
                </c:pt>
                <c:pt idx="5106">
                  <c:v>4.54201523281958</c:v>
                </c:pt>
                <c:pt idx="5107">
                  <c:v>4.537178164590487</c:v>
                </c:pt>
                <c:pt idx="5108">
                  <c:v>4.536707494465927</c:v>
                </c:pt>
                <c:pt idx="5109">
                  <c:v>4.538953380088373</c:v>
                </c:pt>
                <c:pt idx="5110">
                  <c:v>4.544392997392099</c:v>
                </c:pt>
                <c:pt idx="5111">
                  <c:v>4.544392997392099</c:v>
                </c:pt>
                <c:pt idx="5112">
                  <c:v>4.523781627761775</c:v>
                </c:pt>
                <c:pt idx="5113">
                  <c:v>4.523309822399527</c:v>
                </c:pt>
                <c:pt idx="5114">
                  <c:v>4.524142468722617</c:v>
                </c:pt>
                <c:pt idx="5115">
                  <c:v>4.521048834098624</c:v>
                </c:pt>
                <c:pt idx="5116">
                  <c:v>4.371042434842114</c:v>
                </c:pt>
                <c:pt idx="5117">
                  <c:v>4.304685929494888</c:v>
                </c:pt>
                <c:pt idx="5118">
                  <c:v>4.394222035716714</c:v>
                </c:pt>
                <c:pt idx="5119">
                  <c:v>4.389480805730131</c:v>
                </c:pt>
                <c:pt idx="5120">
                  <c:v>4.417250756578988</c:v>
                </c:pt>
                <c:pt idx="5121">
                  <c:v>4.422497747684276</c:v>
                </c:pt>
                <c:pt idx="5122">
                  <c:v>4.472611836401541</c:v>
                </c:pt>
                <c:pt idx="5123">
                  <c:v>4.41423212014587</c:v>
                </c:pt>
                <c:pt idx="5124">
                  <c:v>4.405084868498925</c:v>
                </c:pt>
                <c:pt idx="5125">
                  <c:v>4.305786476318449</c:v>
                </c:pt>
                <c:pt idx="5126">
                  <c:v>4.286945141038362</c:v>
                </c:pt>
                <c:pt idx="5127">
                  <c:v>4.284701089144816</c:v>
                </c:pt>
                <c:pt idx="5128">
                  <c:v>4.279764506386327</c:v>
                </c:pt>
                <c:pt idx="5129">
                  <c:v>4.278978242211046</c:v>
                </c:pt>
                <c:pt idx="5130">
                  <c:v>4.260322511335239</c:v>
                </c:pt>
                <c:pt idx="5131">
                  <c:v>4.254523499698317</c:v>
                </c:pt>
                <c:pt idx="5132">
                  <c:v>4.201204294059664</c:v>
                </c:pt>
                <c:pt idx="5133">
                  <c:v>4.061397996084864</c:v>
                </c:pt>
                <c:pt idx="5134">
                  <c:v>3.870613048668097</c:v>
                </c:pt>
                <c:pt idx="5135">
                  <c:v>3.832263821365336</c:v>
                </c:pt>
                <c:pt idx="5136">
                  <c:v>3.833842124479402</c:v>
                </c:pt>
                <c:pt idx="5137">
                  <c:v>3.233601786905131</c:v>
                </c:pt>
                <c:pt idx="5138">
                  <c:v>3.244615035727885</c:v>
                </c:pt>
                <c:pt idx="5139">
                  <c:v>3.240834047772433</c:v>
                </c:pt>
                <c:pt idx="5140">
                  <c:v>3.25967531451017</c:v>
                </c:pt>
                <c:pt idx="5141">
                  <c:v>2.961901002153625</c:v>
                </c:pt>
                <c:pt idx="5142">
                  <c:v>2.349414591617758</c:v>
                </c:pt>
                <c:pt idx="5143">
                  <c:v>2.361602289330027</c:v>
                </c:pt>
                <c:pt idx="5144">
                  <c:v>2.383940164180616</c:v>
                </c:pt>
                <c:pt idx="5145">
                  <c:v>2.892902843059065</c:v>
                </c:pt>
                <c:pt idx="5146">
                  <c:v>2.899554060777537</c:v>
                </c:pt>
                <c:pt idx="5147">
                  <c:v>2.895961062727425</c:v>
                </c:pt>
                <c:pt idx="5148">
                  <c:v>3.507252218936325</c:v>
                </c:pt>
                <c:pt idx="5149">
                  <c:v>3.519104238750425</c:v>
                </c:pt>
                <c:pt idx="5150">
                  <c:v>3.602451798572472</c:v>
                </c:pt>
                <c:pt idx="5151">
                  <c:v>3.59932719009762</c:v>
                </c:pt>
                <c:pt idx="5152">
                  <c:v>4.983660555736411</c:v>
                </c:pt>
                <c:pt idx="5153">
                  <c:v>5.465891839061908</c:v>
                </c:pt>
                <c:pt idx="5154">
                  <c:v>5.465854353114627</c:v>
                </c:pt>
                <c:pt idx="5155">
                  <c:v>5.501602578648837</c:v>
                </c:pt>
                <c:pt idx="5156">
                  <c:v>5.501153302951531</c:v>
                </c:pt>
                <c:pt idx="5157">
                  <c:v>5.99327706465141</c:v>
                </c:pt>
                <c:pt idx="5158">
                  <c:v>6.043795387555564</c:v>
                </c:pt>
                <c:pt idx="5159">
                  <c:v>6.044381934772854</c:v>
                </c:pt>
                <c:pt idx="5160">
                  <c:v>6.124025635594804</c:v>
                </c:pt>
                <c:pt idx="5161">
                  <c:v>6.151416368271478</c:v>
                </c:pt>
                <c:pt idx="5162">
                  <c:v>6.175669712677447</c:v>
                </c:pt>
                <c:pt idx="5163">
                  <c:v>6.175766639534328</c:v>
                </c:pt>
                <c:pt idx="5164">
                  <c:v>6.176641350911836</c:v>
                </c:pt>
                <c:pt idx="5165">
                  <c:v>6.184095045666335</c:v>
                </c:pt>
                <c:pt idx="5166">
                  <c:v>6.195305401149616</c:v>
                </c:pt>
                <c:pt idx="5167">
                  <c:v>6.224707814212699</c:v>
                </c:pt>
                <c:pt idx="5168">
                  <c:v>6.593379906071718</c:v>
                </c:pt>
                <c:pt idx="5169">
                  <c:v>6.655293548183879</c:v>
                </c:pt>
                <c:pt idx="5170">
                  <c:v>6.69683200002925</c:v>
                </c:pt>
                <c:pt idx="5171">
                  <c:v>6.683991240228872</c:v>
                </c:pt>
                <c:pt idx="5172">
                  <c:v>6.748173866149441</c:v>
                </c:pt>
                <c:pt idx="5173">
                  <c:v>7.069164205163268</c:v>
                </c:pt>
                <c:pt idx="5174">
                  <c:v>7.087725056060329</c:v>
                </c:pt>
                <c:pt idx="5175">
                  <c:v>7.148319692939881</c:v>
                </c:pt>
                <c:pt idx="5176">
                  <c:v>7.206781753458333</c:v>
                </c:pt>
                <c:pt idx="5177">
                  <c:v>7.24364839332776</c:v>
                </c:pt>
                <c:pt idx="5178">
                  <c:v>7.237394909882402</c:v>
                </c:pt>
                <c:pt idx="5179">
                  <c:v>7.240449727310868</c:v>
                </c:pt>
                <c:pt idx="5180">
                  <c:v>7.275629129052187</c:v>
                </c:pt>
                <c:pt idx="5181">
                  <c:v>7.285709471128437</c:v>
                </c:pt>
                <c:pt idx="5182">
                  <c:v>7.279473487752727</c:v>
                </c:pt>
                <c:pt idx="5183">
                  <c:v>7.279473487752727</c:v>
                </c:pt>
                <c:pt idx="5184">
                  <c:v>7.277632962520692</c:v>
                </c:pt>
                <c:pt idx="5185">
                  <c:v>7.279687720231192</c:v>
                </c:pt>
                <c:pt idx="5186">
                  <c:v>7.294222151274137</c:v>
                </c:pt>
                <c:pt idx="5187">
                  <c:v>7.450380794218237</c:v>
                </c:pt>
                <c:pt idx="5188">
                  <c:v>7.44705322434877</c:v>
                </c:pt>
                <c:pt idx="5189">
                  <c:v>7.468913604179406</c:v>
                </c:pt>
                <c:pt idx="5190">
                  <c:v>7.472152985156471</c:v>
                </c:pt>
                <c:pt idx="5191">
                  <c:v>7.468976461302796</c:v>
                </c:pt>
                <c:pt idx="5192">
                  <c:v>7.697649356272862</c:v>
                </c:pt>
                <c:pt idx="5193">
                  <c:v>7.602238308409253</c:v>
                </c:pt>
                <c:pt idx="5194">
                  <c:v>7.61460886680269</c:v>
                </c:pt>
                <c:pt idx="5195">
                  <c:v>7.674839363738156</c:v>
                </c:pt>
                <c:pt idx="5196">
                  <c:v>7.53263368761004</c:v>
                </c:pt>
                <c:pt idx="5197">
                  <c:v>7.978160529321221</c:v>
                </c:pt>
                <c:pt idx="5198">
                  <c:v>7.978102968932972</c:v>
                </c:pt>
                <c:pt idx="5199">
                  <c:v>7.735871126549243</c:v>
                </c:pt>
                <c:pt idx="5200">
                  <c:v>7.962608459750866</c:v>
                </c:pt>
                <c:pt idx="5201">
                  <c:v>8.01197987910527</c:v>
                </c:pt>
                <c:pt idx="5202">
                  <c:v>8.01197987910527</c:v>
                </c:pt>
                <c:pt idx="5203">
                  <c:v>7.258665769566962</c:v>
                </c:pt>
                <c:pt idx="5204">
                  <c:v>6.891070199914311</c:v>
                </c:pt>
                <c:pt idx="5205">
                  <c:v>6.890271490722016</c:v>
                </c:pt>
                <c:pt idx="5206">
                  <c:v>6.852125954304483</c:v>
                </c:pt>
                <c:pt idx="5207">
                  <c:v>6.849950377975312</c:v>
                </c:pt>
                <c:pt idx="5208">
                  <c:v>6.448123001369424</c:v>
                </c:pt>
                <c:pt idx="5209">
                  <c:v>6.833159362322268</c:v>
                </c:pt>
                <c:pt idx="5210">
                  <c:v>7.408184671730225</c:v>
                </c:pt>
                <c:pt idx="5211">
                  <c:v>9.192490776154698</c:v>
                </c:pt>
                <c:pt idx="5212">
                  <c:v>9.163559746309864</c:v>
                </c:pt>
                <c:pt idx="5213">
                  <c:v>9.146915753202983</c:v>
                </c:pt>
                <c:pt idx="5214">
                  <c:v>9.147092741658737</c:v>
                </c:pt>
                <c:pt idx="5215">
                  <c:v>9.146812085014661</c:v>
                </c:pt>
                <c:pt idx="5216">
                  <c:v>9.141169237604123</c:v>
                </c:pt>
                <c:pt idx="5217">
                  <c:v>9.134030941937203</c:v>
                </c:pt>
                <c:pt idx="5218">
                  <c:v>9.359237030941864</c:v>
                </c:pt>
                <c:pt idx="5219">
                  <c:v>9.069277141063596</c:v>
                </c:pt>
                <c:pt idx="5220">
                  <c:v>8.999879927722414</c:v>
                </c:pt>
                <c:pt idx="5221">
                  <c:v>9.026465918690501</c:v>
                </c:pt>
                <c:pt idx="5222">
                  <c:v>9.013278240059398</c:v>
                </c:pt>
                <c:pt idx="5223">
                  <c:v>9.06724037291902</c:v>
                </c:pt>
                <c:pt idx="5224">
                  <c:v>8.779341571135223</c:v>
                </c:pt>
                <c:pt idx="5225">
                  <c:v>8.765239299652247</c:v>
                </c:pt>
                <c:pt idx="5226">
                  <c:v>8.718316836280601</c:v>
                </c:pt>
                <c:pt idx="5227">
                  <c:v>8.667016780492464</c:v>
                </c:pt>
                <c:pt idx="5228">
                  <c:v>8.636325632341522</c:v>
                </c:pt>
                <c:pt idx="5229">
                  <c:v>8.636325632341522</c:v>
                </c:pt>
                <c:pt idx="5230">
                  <c:v>8.631648820774119</c:v>
                </c:pt>
                <c:pt idx="5231">
                  <c:v>8.59557996200374</c:v>
                </c:pt>
                <c:pt idx="5232">
                  <c:v>8.589295069089047</c:v>
                </c:pt>
                <c:pt idx="5233">
                  <c:v>8.589295069089047</c:v>
                </c:pt>
                <c:pt idx="5234">
                  <c:v>8.589295069089047</c:v>
                </c:pt>
                <c:pt idx="5235">
                  <c:v>8.588459623638485</c:v>
                </c:pt>
                <c:pt idx="5236">
                  <c:v>8.585877748757294</c:v>
                </c:pt>
                <c:pt idx="5237">
                  <c:v>8.90266132924542</c:v>
                </c:pt>
                <c:pt idx="5238">
                  <c:v>9.132800177411863</c:v>
                </c:pt>
                <c:pt idx="5239">
                  <c:v>9.132800177411863</c:v>
                </c:pt>
                <c:pt idx="5240">
                  <c:v>9.748912053500067</c:v>
                </c:pt>
                <c:pt idx="5241">
                  <c:v>9.758083231838138</c:v>
                </c:pt>
                <c:pt idx="5242">
                  <c:v>9.75238223574915</c:v>
                </c:pt>
                <c:pt idx="5243">
                  <c:v>9.587788730889695</c:v>
                </c:pt>
                <c:pt idx="5244">
                  <c:v>9.6049315950491</c:v>
                </c:pt>
                <c:pt idx="5245">
                  <c:v>9.599825083299265</c:v>
                </c:pt>
                <c:pt idx="5246">
                  <c:v>9.550629531897522</c:v>
                </c:pt>
                <c:pt idx="5247">
                  <c:v>9.52558907543001</c:v>
                </c:pt>
                <c:pt idx="5248">
                  <c:v>9.160360323341015</c:v>
                </c:pt>
                <c:pt idx="5249">
                  <c:v>9.172107177596366</c:v>
                </c:pt>
                <c:pt idx="5250">
                  <c:v>9.142392174765692</c:v>
                </c:pt>
                <c:pt idx="5251">
                  <c:v>9.015173205408844</c:v>
                </c:pt>
                <c:pt idx="5252">
                  <c:v>8.920521919472833</c:v>
                </c:pt>
                <c:pt idx="5253">
                  <c:v>8.93692240725051</c:v>
                </c:pt>
                <c:pt idx="5254">
                  <c:v>8.945378291647497</c:v>
                </c:pt>
                <c:pt idx="5255">
                  <c:v>8.95278485449395</c:v>
                </c:pt>
                <c:pt idx="5256">
                  <c:v>8.962721800354188</c:v>
                </c:pt>
                <c:pt idx="5257">
                  <c:v>8.966398317822004</c:v>
                </c:pt>
                <c:pt idx="5258">
                  <c:v>8.966128224771388</c:v>
                </c:pt>
                <c:pt idx="5259">
                  <c:v>8.966128224771388</c:v>
                </c:pt>
                <c:pt idx="5260">
                  <c:v>8.586041498752124</c:v>
                </c:pt>
                <c:pt idx="5261">
                  <c:v>7.995281269203507</c:v>
                </c:pt>
                <c:pt idx="5262">
                  <c:v>5.989106036903072</c:v>
                </c:pt>
                <c:pt idx="5263">
                  <c:v>5.989106036903072</c:v>
                </c:pt>
                <c:pt idx="5264">
                  <c:v>5.988463101647091</c:v>
                </c:pt>
                <c:pt idx="5265">
                  <c:v>5.987812365250197</c:v>
                </c:pt>
                <c:pt idx="5266">
                  <c:v>6.010425682276474</c:v>
                </c:pt>
                <c:pt idx="5267">
                  <c:v>6.010894730452173</c:v>
                </c:pt>
                <c:pt idx="5268">
                  <c:v>6.019298622656391</c:v>
                </c:pt>
                <c:pt idx="5269">
                  <c:v>5.668890943886657</c:v>
                </c:pt>
                <c:pt idx="5270">
                  <c:v>5.677743858074837</c:v>
                </c:pt>
                <c:pt idx="5271">
                  <c:v>5.691150245392114</c:v>
                </c:pt>
                <c:pt idx="5272">
                  <c:v>5.598311056545212</c:v>
                </c:pt>
                <c:pt idx="5273">
                  <c:v>5.598930048346407</c:v>
                </c:pt>
                <c:pt idx="5274">
                  <c:v>5.403939294759125</c:v>
                </c:pt>
                <c:pt idx="5275">
                  <c:v>5.406391005886742</c:v>
                </c:pt>
                <c:pt idx="5276">
                  <c:v>5.436216927885349</c:v>
                </c:pt>
                <c:pt idx="5277">
                  <c:v>5.43645520324435</c:v>
                </c:pt>
                <c:pt idx="5278">
                  <c:v>5.445291159996046</c:v>
                </c:pt>
                <c:pt idx="5279">
                  <c:v>5.448268391845842</c:v>
                </c:pt>
                <c:pt idx="5280">
                  <c:v>5.45182952306027</c:v>
                </c:pt>
                <c:pt idx="5281">
                  <c:v>5.452493920642901</c:v>
                </c:pt>
                <c:pt idx="5282">
                  <c:v>5.45775581408107</c:v>
                </c:pt>
                <c:pt idx="5283">
                  <c:v>5.45871362128329</c:v>
                </c:pt>
                <c:pt idx="5284">
                  <c:v>5.45871362128329</c:v>
                </c:pt>
                <c:pt idx="5285">
                  <c:v>5.458580796049532</c:v>
                </c:pt>
                <c:pt idx="5286">
                  <c:v>5.458580796049532</c:v>
                </c:pt>
                <c:pt idx="5287">
                  <c:v>5.45900461494437</c:v>
                </c:pt>
                <c:pt idx="5288">
                  <c:v>4.791036273662502</c:v>
                </c:pt>
                <c:pt idx="5289">
                  <c:v>4.188370922748263</c:v>
                </c:pt>
                <c:pt idx="5290">
                  <c:v>4.197483760509737</c:v>
                </c:pt>
                <c:pt idx="5291">
                  <c:v>2.497630233076471</c:v>
                </c:pt>
                <c:pt idx="5292">
                  <c:v>2.438230039105184</c:v>
                </c:pt>
                <c:pt idx="5293">
                  <c:v>2.448651542061196</c:v>
                </c:pt>
                <c:pt idx="5294">
                  <c:v>2.173673314219329</c:v>
                </c:pt>
                <c:pt idx="5295">
                  <c:v>2.127789765372145</c:v>
                </c:pt>
                <c:pt idx="5296">
                  <c:v>2.119513692794619</c:v>
                </c:pt>
                <c:pt idx="5297">
                  <c:v>2.116593983849696</c:v>
                </c:pt>
                <c:pt idx="5298">
                  <c:v>2.116593983849696</c:v>
                </c:pt>
                <c:pt idx="5299">
                  <c:v>2.102817210049315</c:v>
                </c:pt>
                <c:pt idx="5300">
                  <c:v>2.035212410347794</c:v>
                </c:pt>
                <c:pt idx="5301">
                  <c:v>2.035212410347794</c:v>
                </c:pt>
                <c:pt idx="5302">
                  <c:v>1.672183127113891</c:v>
                </c:pt>
                <c:pt idx="5303">
                  <c:v>1.648856307070028</c:v>
                </c:pt>
                <c:pt idx="5304">
                  <c:v>1.567725991438545</c:v>
                </c:pt>
                <c:pt idx="5305">
                  <c:v>1.523915467639056</c:v>
                </c:pt>
                <c:pt idx="5306">
                  <c:v>1.477070994126458</c:v>
                </c:pt>
                <c:pt idx="5307">
                  <c:v>1.425226608749968</c:v>
                </c:pt>
                <c:pt idx="5308">
                  <c:v>2.327438488603772</c:v>
                </c:pt>
                <c:pt idx="5309">
                  <c:v>2.356665895444572</c:v>
                </c:pt>
                <c:pt idx="5310">
                  <c:v>2.848868305364274</c:v>
                </c:pt>
                <c:pt idx="5311">
                  <c:v>2.848746798076604</c:v>
                </c:pt>
                <c:pt idx="5312">
                  <c:v>2.832380089180534</c:v>
                </c:pt>
                <c:pt idx="5313">
                  <c:v>2.832380089180534</c:v>
                </c:pt>
                <c:pt idx="5314">
                  <c:v>2.832380089180534</c:v>
                </c:pt>
                <c:pt idx="5315">
                  <c:v>2.83481594226028</c:v>
                </c:pt>
                <c:pt idx="5316">
                  <c:v>2.838041204671068</c:v>
                </c:pt>
                <c:pt idx="5317">
                  <c:v>2.772622823308423</c:v>
                </c:pt>
                <c:pt idx="5318">
                  <c:v>2.77278507817658</c:v>
                </c:pt>
                <c:pt idx="5319">
                  <c:v>2.765713764167282</c:v>
                </c:pt>
                <c:pt idx="5320">
                  <c:v>2.759862788150684</c:v>
                </c:pt>
                <c:pt idx="5321">
                  <c:v>2.736202911721127</c:v>
                </c:pt>
                <c:pt idx="5322">
                  <c:v>2.699899465645107</c:v>
                </c:pt>
                <c:pt idx="5323">
                  <c:v>2.692998047299921</c:v>
                </c:pt>
                <c:pt idx="5324">
                  <c:v>2.68986573543559</c:v>
                </c:pt>
                <c:pt idx="5325">
                  <c:v>2.686899337102502</c:v>
                </c:pt>
                <c:pt idx="5326">
                  <c:v>2.688172958968638</c:v>
                </c:pt>
                <c:pt idx="5327">
                  <c:v>2.645026995259379</c:v>
                </c:pt>
                <c:pt idx="5328">
                  <c:v>2.685229030288314</c:v>
                </c:pt>
                <c:pt idx="5329">
                  <c:v>2.676996530907908</c:v>
                </c:pt>
                <c:pt idx="5330">
                  <c:v>2.67796037704749</c:v>
                </c:pt>
                <c:pt idx="5331">
                  <c:v>2.66826285887335</c:v>
                </c:pt>
                <c:pt idx="5332">
                  <c:v>2.726355335675486</c:v>
                </c:pt>
                <c:pt idx="5333">
                  <c:v>3.033012867844588</c:v>
                </c:pt>
                <c:pt idx="5334">
                  <c:v>3.047265517479595</c:v>
                </c:pt>
                <c:pt idx="5335">
                  <c:v>4.193170066135842</c:v>
                </c:pt>
                <c:pt idx="5336">
                  <c:v>4.380226367140406</c:v>
                </c:pt>
                <c:pt idx="5337">
                  <c:v>4.903813083744723</c:v>
                </c:pt>
                <c:pt idx="5338">
                  <c:v>4.927275113427654</c:v>
                </c:pt>
                <c:pt idx="5339">
                  <c:v>4.927613231723956</c:v>
                </c:pt>
                <c:pt idx="5340">
                  <c:v>4.946970094233201</c:v>
                </c:pt>
                <c:pt idx="5341">
                  <c:v>5.05250080631867</c:v>
                </c:pt>
                <c:pt idx="5342">
                  <c:v>5.06733327179528</c:v>
                </c:pt>
                <c:pt idx="5343">
                  <c:v>5.06320152315946</c:v>
                </c:pt>
                <c:pt idx="5344">
                  <c:v>5.06188111750485</c:v>
                </c:pt>
                <c:pt idx="5345">
                  <c:v>5.068240844070527</c:v>
                </c:pt>
                <c:pt idx="5346">
                  <c:v>5.168172556372304</c:v>
                </c:pt>
                <c:pt idx="5347">
                  <c:v>5.340487646137315</c:v>
                </c:pt>
                <c:pt idx="5348">
                  <c:v>5.340540277379052</c:v>
                </c:pt>
                <c:pt idx="5349">
                  <c:v>5.340540277379052</c:v>
                </c:pt>
                <c:pt idx="5350">
                  <c:v>5.339383448135812</c:v>
                </c:pt>
                <c:pt idx="5351">
                  <c:v>5.340343117145341</c:v>
                </c:pt>
                <c:pt idx="5352">
                  <c:v>5.340400575955313</c:v>
                </c:pt>
                <c:pt idx="5353">
                  <c:v>5.34056545132285</c:v>
                </c:pt>
                <c:pt idx="5354">
                  <c:v>5.34183322572033</c:v>
                </c:pt>
                <c:pt idx="5355">
                  <c:v>5.34465388210006</c:v>
                </c:pt>
                <c:pt idx="5356">
                  <c:v>5.341876361988918</c:v>
                </c:pt>
                <c:pt idx="5357">
                  <c:v>5.341875922505918</c:v>
                </c:pt>
                <c:pt idx="5358">
                  <c:v>5.34057655378867</c:v>
                </c:pt>
                <c:pt idx="5359">
                  <c:v>5.010484675245826</c:v>
                </c:pt>
                <c:pt idx="5360">
                  <c:v>5.005111228503051</c:v>
                </c:pt>
                <c:pt idx="5361">
                  <c:v>4.743026315663543</c:v>
                </c:pt>
                <c:pt idx="5362">
                  <c:v>4.742738617403028</c:v>
                </c:pt>
                <c:pt idx="5363">
                  <c:v>4.744442673157951</c:v>
                </c:pt>
                <c:pt idx="5364">
                  <c:v>4.744771618232399</c:v>
                </c:pt>
                <c:pt idx="5365">
                  <c:v>4.744771618232399</c:v>
                </c:pt>
                <c:pt idx="5366">
                  <c:v>4.741281743802347</c:v>
                </c:pt>
                <c:pt idx="5367">
                  <c:v>4.738095820882502</c:v>
                </c:pt>
                <c:pt idx="5368">
                  <c:v>4.738184581133596</c:v>
                </c:pt>
                <c:pt idx="5369">
                  <c:v>4.738533033764917</c:v>
                </c:pt>
                <c:pt idx="5370">
                  <c:v>4.737170625553452</c:v>
                </c:pt>
                <c:pt idx="5371">
                  <c:v>4.737222195722927</c:v>
                </c:pt>
                <c:pt idx="5372">
                  <c:v>4.737222195722927</c:v>
                </c:pt>
                <c:pt idx="5373">
                  <c:v>4.740928145689618</c:v>
                </c:pt>
                <c:pt idx="5374">
                  <c:v>4.740934705842192</c:v>
                </c:pt>
                <c:pt idx="5375">
                  <c:v>4.73901272504315</c:v>
                </c:pt>
                <c:pt idx="5376">
                  <c:v>4.739338297706767</c:v>
                </c:pt>
                <c:pt idx="5377">
                  <c:v>4.741825823330585</c:v>
                </c:pt>
                <c:pt idx="5378">
                  <c:v>4.741825823330585</c:v>
                </c:pt>
                <c:pt idx="5379">
                  <c:v>4.71484858000468</c:v>
                </c:pt>
                <c:pt idx="5380">
                  <c:v>4.721298490207787</c:v>
                </c:pt>
                <c:pt idx="5381">
                  <c:v>4.719022594439996</c:v>
                </c:pt>
                <c:pt idx="5382">
                  <c:v>4.711587993520142</c:v>
                </c:pt>
                <c:pt idx="5383">
                  <c:v>4.667848186601229</c:v>
                </c:pt>
                <c:pt idx="5384">
                  <c:v>4.423943657637178</c:v>
                </c:pt>
                <c:pt idx="5385">
                  <c:v>4.421710696809547</c:v>
                </c:pt>
                <c:pt idx="5386">
                  <c:v>3.193353803293173</c:v>
                </c:pt>
                <c:pt idx="5387">
                  <c:v>2.999747430162332</c:v>
                </c:pt>
                <c:pt idx="5388">
                  <c:v>2.250142639019864</c:v>
                </c:pt>
                <c:pt idx="5389">
                  <c:v>2.186050407058317</c:v>
                </c:pt>
                <c:pt idx="5390">
                  <c:v>2.186641507691771</c:v>
                </c:pt>
                <c:pt idx="5391">
                  <c:v>2.162637566836497</c:v>
                </c:pt>
                <c:pt idx="5392">
                  <c:v>1.975025102019227</c:v>
                </c:pt>
                <c:pt idx="5393">
                  <c:v>1.963138961669778</c:v>
                </c:pt>
                <c:pt idx="5394">
                  <c:v>1.969123142703034</c:v>
                </c:pt>
                <c:pt idx="5395">
                  <c:v>1.96790314174808</c:v>
                </c:pt>
                <c:pt idx="5396">
                  <c:v>2.026568298023108</c:v>
                </c:pt>
                <c:pt idx="5397">
                  <c:v>1.776954018607012</c:v>
                </c:pt>
                <c:pt idx="5398">
                  <c:v>1.151776422586237</c:v>
                </c:pt>
                <c:pt idx="5399">
                  <c:v>1.152039150451632</c:v>
                </c:pt>
                <c:pt idx="5400">
                  <c:v>1.151743289753989</c:v>
                </c:pt>
                <c:pt idx="5401">
                  <c:v>1.195828688784945</c:v>
                </c:pt>
                <c:pt idx="5402">
                  <c:v>1.210347945976837</c:v>
                </c:pt>
                <c:pt idx="5403">
                  <c:v>1.21353137455971</c:v>
                </c:pt>
                <c:pt idx="5404">
                  <c:v>1.229041875416198</c:v>
                </c:pt>
                <c:pt idx="5405">
                  <c:v>1.232862249693371</c:v>
                </c:pt>
                <c:pt idx="5406">
                  <c:v>1.248911668122527</c:v>
                </c:pt>
                <c:pt idx="5407">
                  <c:v>1.26355314680148</c:v>
                </c:pt>
                <c:pt idx="5408">
                  <c:v>1.280881504437223</c:v>
                </c:pt>
                <c:pt idx="5409">
                  <c:v>1.474858118457503</c:v>
                </c:pt>
                <c:pt idx="5410">
                  <c:v>1.451326941375293</c:v>
                </c:pt>
                <c:pt idx="5411">
                  <c:v>1.501414416335405</c:v>
                </c:pt>
                <c:pt idx="5412">
                  <c:v>1.811073949512223</c:v>
                </c:pt>
                <c:pt idx="5413">
                  <c:v>1.912963774267151</c:v>
                </c:pt>
                <c:pt idx="5414">
                  <c:v>1.913123130188899</c:v>
                </c:pt>
                <c:pt idx="5415">
                  <c:v>1.913903669985115</c:v>
                </c:pt>
                <c:pt idx="5416">
                  <c:v>1.95465654120402</c:v>
                </c:pt>
                <c:pt idx="5417">
                  <c:v>1.964238184606835</c:v>
                </c:pt>
                <c:pt idx="5418">
                  <c:v>1.964326930734142</c:v>
                </c:pt>
                <c:pt idx="5419">
                  <c:v>1.965558931110008</c:v>
                </c:pt>
                <c:pt idx="5420">
                  <c:v>1.96541440840035</c:v>
                </c:pt>
                <c:pt idx="5421">
                  <c:v>1.9709970183091</c:v>
                </c:pt>
                <c:pt idx="5422">
                  <c:v>1.980492976198823</c:v>
                </c:pt>
                <c:pt idx="5423">
                  <c:v>1.980492976198823</c:v>
                </c:pt>
                <c:pt idx="5424">
                  <c:v>1.980492976198823</c:v>
                </c:pt>
                <c:pt idx="5425">
                  <c:v>1.978890214149394</c:v>
                </c:pt>
                <c:pt idx="5426">
                  <c:v>1.98051161561355</c:v>
                </c:pt>
                <c:pt idx="5427">
                  <c:v>1.981965795102657</c:v>
                </c:pt>
                <c:pt idx="5428">
                  <c:v>1.972724696171396</c:v>
                </c:pt>
                <c:pt idx="5429">
                  <c:v>1.976470269776374</c:v>
                </c:pt>
                <c:pt idx="5430">
                  <c:v>1.978755280128304</c:v>
                </c:pt>
                <c:pt idx="5431">
                  <c:v>1.958685509542558</c:v>
                </c:pt>
                <c:pt idx="5432">
                  <c:v>1.958543621853245</c:v>
                </c:pt>
                <c:pt idx="5433">
                  <c:v>2.045430919339535</c:v>
                </c:pt>
                <c:pt idx="5434">
                  <c:v>2.10854560821556</c:v>
                </c:pt>
                <c:pt idx="5435">
                  <c:v>2.108592443134237</c:v>
                </c:pt>
                <c:pt idx="5436">
                  <c:v>2.103900044703471</c:v>
                </c:pt>
                <c:pt idx="5437">
                  <c:v>2.103726239645463</c:v>
                </c:pt>
                <c:pt idx="5438">
                  <c:v>2.112899470075931</c:v>
                </c:pt>
                <c:pt idx="5439">
                  <c:v>2.065913878689336</c:v>
                </c:pt>
                <c:pt idx="5440">
                  <c:v>2.037086350425994</c:v>
                </c:pt>
                <c:pt idx="5441">
                  <c:v>2.039685653986348</c:v>
                </c:pt>
                <c:pt idx="5442">
                  <c:v>2.039685653986348</c:v>
                </c:pt>
                <c:pt idx="5443">
                  <c:v>2.023618866519421</c:v>
                </c:pt>
                <c:pt idx="5444">
                  <c:v>1.990732443906202</c:v>
                </c:pt>
                <c:pt idx="5445">
                  <c:v>1.997333662042573</c:v>
                </c:pt>
                <c:pt idx="5446">
                  <c:v>2.012478411957799</c:v>
                </c:pt>
                <c:pt idx="5447">
                  <c:v>1.948805544274466</c:v>
                </c:pt>
                <c:pt idx="5448">
                  <c:v>1.948805544274466</c:v>
                </c:pt>
                <c:pt idx="5449">
                  <c:v>1.948805544274466</c:v>
                </c:pt>
                <c:pt idx="5450">
                  <c:v>1.949608204289526</c:v>
                </c:pt>
                <c:pt idx="5451">
                  <c:v>1.995112165901063</c:v>
                </c:pt>
                <c:pt idx="5452">
                  <c:v>1.982099532522791</c:v>
                </c:pt>
                <c:pt idx="5453">
                  <c:v>1.969076675606752</c:v>
                </c:pt>
                <c:pt idx="5454">
                  <c:v>1.977768019863433</c:v>
                </c:pt>
                <c:pt idx="5455">
                  <c:v>1.989594728574664</c:v>
                </c:pt>
                <c:pt idx="5456">
                  <c:v>1.987056005690402</c:v>
                </c:pt>
                <c:pt idx="5457">
                  <c:v>1.97412961024493</c:v>
                </c:pt>
                <c:pt idx="5458">
                  <c:v>2.012419881590362</c:v>
                </c:pt>
                <c:pt idx="5459">
                  <c:v>2.053372008986071</c:v>
                </c:pt>
                <c:pt idx="5460">
                  <c:v>1.97057102282685</c:v>
                </c:pt>
                <c:pt idx="5461">
                  <c:v>1.975683294235311</c:v>
                </c:pt>
                <c:pt idx="5462">
                  <c:v>1.923605452602751</c:v>
                </c:pt>
                <c:pt idx="5463">
                  <c:v>1.650783748247041</c:v>
                </c:pt>
                <c:pt idx="5464">
                  <c:v>1.538775277996672</c:v>
                </c:pt>
                <c:pt idx="5465">
                  <c:v>1.610035918899326</c:v>
                </c:pt>
                <c:pt idx="5466">
                  <c:v>1.625776338205627</c:v>
                </c:pt>
                <c:pt idx="5467">
                  <c:v>1.605978808744274</c:v>
                </c:pt>
                <c:pt idx="5468">
                  <c:v>1.637939459350901</c:v>
                </c:pt>
                <c:pt idx="5469">
                  <c:v>1.889898281268161</c:v>
                </c:pt>
                <c:pt idx="5470">
                  <c:v>1.899469889369108</c:v>
                </c:pt>
                <c:pt idx="5471">
                  <c:v>2.079673283650094</c:v>
                </c:pt>
                <c:pt idx="5472">
                  <c:v>2.119999034640612</c:v>
                </c:pt>
                <c:pt idx="5473">
                  <c:v>2.118354314014631</c:v>
                </c:pt>
                <c:pt idx="5474">
                  <c:v>2.118354314014631</c:v>
                </c:pt>
                <c:pt idx="5475">
                  <c:v>2.127696777493386</c:v>
                </c:pt>
                <c:pt idx="5476">
                  <c:v>2.363705947766334</c:v>
                </c:pt>
                <c:pt idx="5477">
                  <c:v>2.682177945660676</c:v>
                </c:pt>
                <c:pt idx="5478">
                  <c:v>2.73485299540194</c:v>
                </c:pt>
                <c:pt idx="5479">
                  <c:v>2.802882419796134</c:v>
                </c:pt>
                <c:pt idx="5480">
                  <c:v>3.118198304099978</c:v>
                </c:pt>
                <c:pt idx="5481">
                  <c:v>3.116464633875019</c:v>
                </c:pt>
                <c:pt idx="5482">
                  <c:v>3.125049957039677</c:v>
                </c:pt>
                <c:pt idx="5483">
                  <c:v>3.125049957039677</c:v>
                </c:pt>
                <c:pt idx="5484">
                  <c:v>3.066923490126109</c:v>
                </c:pt>
                <c:pt idx="5485">
                  <c:v>3.025457485544688</c:v>
                </c:pt>
                <c:pt idx="5486">
                  <c:v>3.025374350091271</c:v>
                </c:pt>
                <c:pt idx="5487">
                  <c:v>3.02810249208094</c:v>
                </c:pt>
                <c:pt idx="5488">
                  <c:v>3.045148128992277</c:v>
                </c:pt>
                <c:pt idx="5489">
                  <c:v>3.035316694885909</c:v>
                </c:pt>
                <c:pt idx="5490">
                  <c:v>3.034692761342332</c:v>
                </c:pt>
                <c:pt idx="5491">
                  <c:v>3.040168701155067</c:v>
                </c:pt>
                <c:pt idx="5492">
                  <c:v>3.041632168126503</c:v>
                </c:pt>
                <c:pt idx="5493">
                  <c:v>3.04793464856432</c:v>
                </c:pt>
                <c:pt idx="5494">
                  <c:v>3.044686985139565</c:v>
                </c:pt>
                <c:pt idx="5495">
                  <c:v>3.044686985139565</c:v>
                </c:pt>
                <c:pt idx="5496">
                  <c:v>3.037660130435255</c:v>
                </c:pt>
                <c:pt idx="5497">
                  <c:v>3.028294130524683</c:v>
                </c:pt>
                <c:pt idx="5498">
                  <c:v>3.047484195016724</c:v>
                </c:pt>
                <c:pt idx="5499">
                  <c:v>3.048702912397813</c:v>
                </c:pt>
                <c:pt idx="5500">
                  <c:v>3.074891684042557</c:v>
                </c:pt>
                <c:pt idx="5501">
                  <c:v>3.080231852577758</c:v>
                </c:pt>
                <c:pt idx="5502">
                  <c:v>3.053512431238559</c:v>
                </c:pt>
                <c:pt idx="5503">
                  <c:v>3.05508371240286</c:v>
                </c:pt>
                <c:pt idx="5504">
                  <c:v>3.061516433892923</c:v>
                </c:pt>
                <c:pt idx="5505">
                  <c:v>3.062912683525744</c:v>
                </c:pt>
                <c:pt idx="5506">
                  <c:v>3.044113736078791</c:v>
                </c:pt>
                <c:pt idx="5507">
                  <c:v>3.075856574343029</c:v>
                </c:pt>
                <c:pt idx="5508">
                  <c:v>3.26521449411162</c:v>
                </c:pt>
                <c:pt idx="5509">
                  <c:v>3.24609530259247</c:v>
                </c:pt>
                <c:pt idx="5510">
                  <c:v>3.255605503172993</c:v>
                </c:pt>
                <c:pt idx="5511">
                  <c:v>3.216906759454775</c:v>
                </c:pt>
                <c:pt idx="5512">
                  <c:v>3.212731745679102</c:v>
                </c:pt>
                <c:pt idx="5513">
                  <c:v>3.245266579716868</c:v>
                </c:pt>
                <c:pt idx="5514">
                  <c:v>3.245387303263376</c:v>
                </c:pt>
                <c:pt idx="5515">
                  <c:v>3.239473258610023</c:v>
                </c:pt>
                <c:pt idx="5516">
                  <c:v>3.295864626540055</c:v>
                </c:pt>
                <c:pt idx="5517">
                  <c:v>3.334140105059142</c:v>
                </c:pt>
                <c:pt idx="5518">
                  <c:v>3.362747844825363</c:v>
                </c:pt>
                <c:pt idx="5519">
                  <c:v>3.346467142747526</c:v>
                </c:pt>
                <c:pt idx="5520">
                  <c:v>3.191620718846925</c:v>
                </c:pt>
                <c:pt idx="5521">
                  <c:v>3.298522652153104</c:v>
                </c:pt>
                <c:pt idx="5522">
                  <c:v>3.517032242123056</c:v>
                </c:pt>
                <c:pt idx="5523">
                  <c:v>3.504368435135844</c:v>
                </c:pt>
                <c:pt idx="5524">
                  <c:v>3.5103933217287</c:v>
                </c:pt>
                <c:pt idx="5525">
                  <c:v>3.607871001856347</c:v>
                </c:pt>
                <c:pt idx="5526">
                  <c:v>3.597365774190264</c:v>
                </c:pt>
                <c:pt idx="5527">
                  <c:v>3.459198089828435</c:v>
                </c:pt>
                <c:pt idx="5528">
                  <c:v>3.724460438801657</c:v>
                </c:pt>
                <c:pt idx="5529">
                  <c:v>3.699559725852278</c:v>
                </c:pt>
                <c:pt idx="5530">
                  <c:v>3.71806615751212</c:v>
                </c:pt>
                <c:pt idx="5531">
                  <c:v>3.50033406824476</c:v>
                </c:pt>
                <c:pt idx="5532">
                  <c:v>3.498822149263378</c:v>
                </c:pt>
                <c:pt idx="5533">
                  <c:v>3.48889689821122</c:v>
                </c:pt>
                <c:pt idx="5534">
                  <c:v>3.498678136371067</c:v>
                </c:pt>
                <c:pt idx="5535">
                  <c:v>3.509901839049039</c:v>
                </c:pt>
                <c:pt idx="5536">
                  <c:v>3.547864067428401</c:v>
                </c:pt>
                <c:pt idx="5537">
                  <c:v>3.548722672101336</c:v>
                </c:pt>
                <c:pt idx="5538">
                  <c:v>3.93944849192218</c:v>
                </c:pt>
                <c:pt idx="5539">
                  <c:v>3.975535342525163</c:v>
                </c:pt>
                <c:pt idx="5540">
                  <c:v>4.072344628765538</c:v>
                </c:pt>
                <c:pt idx="5541">
                  <c:v>4.292957543490026</c:v>
                </c:pt>
                <c:pt idx="5542">
                  <c:v>4.43956696228581</c:v>
                </c:pt>
                <c:pt idx="5543">
                  <c:v>4.495396754397607</c:v>
                </c:pt>
                <c:pt idx="5544">
                  <c:v>4.629633993658566</c:v>
                </c:pt>
                <c:pt idx="5545">
                  <c:v>4.867311313230902</c:v>
                </c:pt>
                <c:pt idx="5546">
                  <c:v>5.656509944508905</c:v>
                </c:pt>
                <c:pt idx="5547">
                  <c:v>5.732823659011427</c:v>
                </c:pt>
                <c:pt idx="5548">
                  <c:v>6.236399493570473</c:v>
                </c:pt>
                <c:pt idx="5549">
                  <c:v>6.27482765571657</c:v>
                </c:pt>
                <c:pt idx="5550">
                  <c:v>6.275782491044296</c:v>
                </c:pt>
                <c:pt idx="5551">
                  <c:v>6.42859896392354</c:v>
                </c:pt>
                <c:pt idx="5552">
                  <c:v>6.421857901364053</c:v>
                </c:pt>
                <c:pt idx="5553">
                  <c:v>6.479704945039117</c:v>
                </c:pt>
                <c:pt idx="5554">
                  <c:v>6.486088563181781</c:v>
                </c:pt>
                <c:pt idx="5555">
                  <c:v>6.537785423025602</c:v>
                </c:pt>
                <c:pt idx="5556">
                  <c:v>6.606557579866429</c:v>
                </c:pt>
                <c:pt idx="5557">
                  <c:v>6.608038713433336</c:v>
                </c:pt>
                <c:pt idx="5558">
                  <c:v>6.614840898879906</c:v>
                </c:pt>
                <c:pt idx="5559">
                  <c:v>6.529040964891658</c:v>
                </c:pt>
                <c:pt idx="5560">
                  <c:v>6.642669478768589</c:v>
                </c:pt>
                <c:pt idx="5561">
                  <c:v>6.655081406880879</c:v>
                </c:pt>
                <c:pt idx="5562">
                  <c:v>6.68883275482013</c:v>
                </c:pt>
                <c:pt idx="5563">
                  <c:v>6.812693290027287</c:v>
                </c:pt>
                <c:pt idx="5564">
                  <c:v>6.799089811734727</c:v>
                </c:pt>
                <c:pt idx="5565">
                  <c:v>6.798650942234662</c:v>
                </c:pt>
                <c:pt idx="5566">
                  <c:v>7.300597318090213</c:v>
                </c:pt>
                <c:pt idx="5567">
                  <c:v>7.24371587827533</c:v>
                </c:pt>
                <c:pt idx="5568">
                  <c:v>7.233480678551331</c:v>
                </c:pt>
                <c:pt idx="5569">
                  <c:v>7.20115886615526</c:v>
                </c:pt>
                <c:pt idx="5570">
                  <c:v>7.213695210770785</c:v>
                </c:pt>
                <c:pt idx="5571">
                  <c:v>8.108128941315469</c:v>
                </c:pt>
                <c:pt idx="5572">
                  <c:v>8.564094167960442</c:v>
                </c:pt>
                <c:pt idx="5573">
                  <c:v>8.410742103727187</c:v>
                </c:pt>
                <c:pt idx="5574">
                  <c:v>8.412233027645374</c:v>
                </c:pt>
                <c:pt idx="5575">
                  <c:v>8.41191445509185</c:v>
                </c:pt>
                <c:pt idx="5576">
                  <c:v>8.93258451053164</c:v>
                </c:pt>
                <c:pt idx="5577">
                  <c:v>9.031816388431601</c:v>
                </c:pt>
                <c:pt idx="5578">
                  <c:v>9.209481024359133</c:v>
                </c:pt>
                <c:pt idx="5579">
                  <c:v>9.060492528240278</c:v>
                </c:pt>
                <c:pt idx="5580">
                  <c:v>9.125920920450442</c:v>
                </c:pt>
                <c:pt idx="5581">
                  <c:v>9.158158632308065</c:v>
                </c:pt>
                <c:pt idx="5582">
                  <c:v>9.141114244327138</c:v>
                </c:pt>
                <c:pt idx="5583">
                  <c:v>9.141661483407564</c:v>
                </c:pt>
                <c:pt idx="5584">
                  <c:v>9.146566630417485</c:v>
                </c:pt>
                <c:pt idx="5585">
                  <c:v>9.142172897372091</c:v>
                </c:pt>
                <c:pt idx="5586">
                  <c:v>9.19508166053452</c:v>
                </c:pt>
                <c:pt idx="5587">
                  <c:v>9.232483923693625</c:v>
                </c:pt>
                <c:pt idx="5588">
                  <c:v>9.242222097276993</c:v>
                </c:pt>
                <c:pt idx="5589">
                  <c:v>9.083888272171847</c:v>
                </c:pt>
                <c:pt idx="5590">
                  <c:v>9.453929332300985</c:v>
                </c:pt>
                <c:pt idx="5591">
                  <c:v>9.48467439251161</c:v>
                </c:pt>
                <c:pt idx="5592">
                  <c:v>9.379405680745824</c:v>
                </c:pt>
                <c:pt idx="5593">
                  <c:v>9.31466351178869</c:v>
                </c:pt>
                <c:pt idx="5594">
                  <c:v>10.18228160025661</c:v>
                </c:pt>
                <c:pt idx="5595">
                  <c:v>12.45430216133452</c:v>
                </c:pt>
                <c:pt idx="5596">
                  <c:v>12.35466979096688</c:v>
                </c:pt>
                <c:pt idx="5597">
                  <c:v>12.02745816942045</c:v>
                </c:pt>
                <c:pt idx="5598">
                  <c:v>12.33502580370054</c:v>
                </c:pt>
                <c:pt idx="5599">
                  <c:v>12.080734757562</c:v>
                </c:pt>
                <c:pt idx="5600">
                  <c:v>12.06306804271013</c:v>
                </c:pt>
                <c:pt idx="5601">
                  <c:v>12.06306804271013</c:v>
                </c:pt>
                <c:pt idx="5602">
                  <c:v>11.97558851735808</c:v>
                </c:pt>
                <c:pt idx="5603">
                  <c:v>11.97585592763547</c:v>
                </c:pt>
                <c:pt idx="5604">
                  <c:v>11.94470338278188</c:v>
                </c:pt>
                <c:pt idx="5605">
                  <c:v>11.94020716397669</c:v>
                </c:pt>
                <c:pt idx="5606">
                  <c:v>11.91273770957891</c:v>
                </c:pt>
                <c:pt idx="5607">
                  <c:v>11.87078889774534</c:v>
                </c:pt>
                <c:pt idx="5608">
                  <c:v>12.11843045722337</c:v>
                </c:pt>
                <c:pt idx="5609">
                  <c:v>12.12940175477289</c:v>
                </c:pt>
                <c:pt idx="5610">
                  <c:v>12.12940175477289</c:v>
                </c:pt>
                <c:pt idx="5611">
                  <c:v>12.16105206362933</c:v>
                </c:pt>
                <c:pt idx="5612">
                  <c:v>12.15551426352908</c:v>
                </c:pt>
                <c:pt idx="5613">
                  <c:v>12.74629940190176</c:v>
                </c:pt>
                <c:pt idx="5614">
                  <c:v>12.67947058238507</c:v>
                </c:pt>
                <c:pt idx="5615">
                  <c:v>12.68399477452838</c:v>
                </c:pt>
                <c:pt idx="5616">
                  <c:v>12.74725493576515</c:v>
                </c:pt>
                <c:pt idx="5617">
                  <c:v>12.7892560101854</c:v>
                </c:pt>
                <c:pt idx="5618">
                  <c:v>12.7892560101854</c:v>
                </c:pt>
                <c:pt idx="5619">
                  <c:v>12.7892560101854</c:v>
                </c:pt>
                <c:pt idx="5620">
                  <c:v>12.7892560101854</c:v>
                </c:pt>
                <c:pt idx="5621">
                  <c:v>13.10580944421297</c:v>
                </c:pt>
                <c:pt idx="5622">
                  <c:v>12.61978313717576</c:v>
                </c:pt>
                <c:pt idx="5623">
                  <c:v>12.4155471189388</c:v>
                </c:pt>
                <c:pt idx="5624">
                  <c:v>12.42794036602648</c:v>
                </c:pt>
                <c:pt idx="5625">
                  <c:v>12.43595956897615</c:v>
                </c:pt>
                <c:pt idx="5626">
                  <c:v>12.52269204236047</c:v>
                </c:pt>
                <c:pt idx="5627">
                  <c:v>12.19261033299104</c:v>
                </c:pt>
                <c:pt idx="5628">
                  <c:v>12.14199787179824</c:v>
                </c:pt>
                <c:pt idx="5629">
                  <c:v>12.01619034354449</c:v>
                </c:pt>
                <c:pt idx="5630">
                  <c:v>12.02049265341724</c:v>
                </c:pt>
                <c:pt idx="5631">
                  <c:v>12.17576079512857</c:v>
                </c:pt>
                <c:pt idx="5632">
                  <c:v>13.48953151785592</c:v>
                </c:pt>
                <c:pt idx="5633">
                  <c:v>13.69245580789536</c:v>
                </c:pt>
                <c:pt idx="5634">
                  <c:v>13.93603916542952</c:v>
                </c:pt>
                <c:pt idx="5635">
                  <c:v>14.5808213376534</c:v>
                </c:pt>
                <c:pt idx="5636">
                  <c:v>14.5808213376534</c:v>
                </c:pt>
                <c:pt idx="5637">
                  <c:v>15.12834667483342</c:v>
                </c:pt>
                <c:pt idx="5638">
                  <c:v>15.10190502367113</c:v>
                </c:pt>
                <c:pt idx="5639">
                  <c:v>15.67507201765025</c:v>
                </c:pt>
                <c:pt idx="5640">
                  <c:v>16.29780668077653</c:v>
                </c:pt>
                <c:pt idx="5641">
                  <c:v>16.07578101918371</c:v>
                </c:pt>
                <c:pt idx="5642">
                  <c:v>16.03764702086269</c:v>
                </c:pt>
                <c:pt idx="5643">
                  <c:v>16.14312174842787</c:v>
                </c:pt>
                <c:pt idx="5644">
                  <c:v>16.33553040938419</c:v>
                </c:pt>
                <c:pt idx="5645">
                  <c:v>15.73434672375903</c:v>
                </c:pt>
                <c:pt idx="5646">
                  <c:v>14.03377852060612</c:v>
                </c:pt>
                <c:pt idx="5647">
                  <c:v>14.03179155346974</c:v>
                </c:pt>
                <c:pt idx="5648">
                  <c:v>14.03179155346974</c:v>
                </c:pt>
                <c:pt idx="5649">
                  <c:v>13.72053957201211</c:v>
                </c:pt>
                <c:pt idx="5650">
                  <c:v>13.72053957201211</c:v>
                </c:pt>
                <c:pt idx="5651">
                  <c:v>13.72053957201211</c:v>
                </c:pt>
                <c:pt idx="5652">
                  <c:v>13.73351987409812</c:v>
                </c:pt>
                <c:pt idx="5653">
                  <c:v>13.90567436274231</c:v>
                </c:pt>
                <c:pt idx="5654">
                  <c:v>15.10924799667292</c:v>
                </c:pt>
                <c:pt idx="5655">
                  <c:v>15.10924799667292</c:v>
                </c:pt>
                <c:pt idx="5656">
                  <c:v>15.73433385807653</c:v>
                </c:pt>
                <c:pt idx="5657">
                  <c:v>15.73433385807653</c:v>
                </c:pt>
                <c:pt idx="5658">
                  <c:v>15.73433385807653</c:v>
                </c:pt>
                <c:pt idx="5659">
                  <c:v>15.55199353225994</c:v>
                </c:pt>
                <c:pt idx="5660">
                  <c:v>15.53449714907709</c:v>
                </c:pt>
                <c:pt idx="5661">
                  <c:v>15.53449714907709</c:v>
                </c:pt>
                <c:pt idx="5662">
                  <c:v>15.45470654928776</c:v>
                </c:pt>
                <c:pt idx="5663">
                  <c:v>15.44669984437138</c:v>
                </c:pt>
                <c:pt idx="5664">
                  <c:v>14.94546423157108</c:v>
                </c:pt>
                <c:pt idx="5665">
                  <c:v>14.9405812523861</c:v>
                </c:pt>
                <c:pt idx="5666">
                  <c:v>14.93430259037554</c:v>
                </c:pt>
                <c:pt idx="5667">
                  <c:v>14.88624320682095</c:v>
                </c:pt>
                <c:pt idx="5668">
                  <c:v>14.59322681108426</c:v>
                </c:pt>
                <c:pt idx="5669">
                  <c:v>14.59322681108426</c:v>
                </c:pt>
                <c:pt idx="5670">
                  <c:v>14.59322681108426</c:v>
                </c:pt>
                <c:pt idx="5671">
                  <c:v>14.59322681108426</c:v>
                </c:pt>
                <c:pt idx="5672">
                  <c:v>14.55643183830001</c:v>
                </c:pt>
                <c:pt idx="5673">
                  <c:v>14.81406351041507</c:v>
                </c:pt>
                <c:pt idx="5674">
                  <c:v>14.66100845813528</c:v>
                </c:pt>
                <c:pt idx="5675">
                  <c:v>14.64091145154586</c:v>
                </c:pt>
                <c:pt idx="5676">
                  <c:v>14.6392873827815</c:v>
                </c:pt>
                <c:pt idx="5677">
                  <c:v>14.53878365062984</c:v>
                </c:pt>
                <c:pt idx="5678">
                  <c:v>14.5345579558705</c:v>
                </c:pt>
                <c:pt idx="5679">
                  <c:v>14.52013632365549</c:v>
                </c:pt>
                <c:pt idx="5680">
                  <c:v>14.47373005784578</c:v>
                </c:pt>
                <c:pt idx="5681">
                  <c:v>14.46716947172894</c:v>
                </c:pt>
                <c:pt idx="5682">
                  <c:v>14.32989073448989</c:v>
                </c:pt>
                <c:pt idx="5683">
                  <c:v>13.27701930284767</c:v>
                </c:pt>
                <c:pt idx="5684">
                  <c:v>13.03454020845681</c:v>
                </c:pt>
                <c:pt idx="5685">
                  <c:v>12.91756509378649</c:v>
                </c:pt>
                <c:pt idx="5686">
                  <c:v>12.19822327730701</c:v>
                </c:pt>
                <c:pt idx="5687">
                  <c:v>12.20871858287428</c:v>
                </c:pt>
                <c:pt idx="5688">
                  <c:v>11.61625628542886</c:v>
                </c:pt>
                <c:pt idx="5689">
                  <c:v>11.8821960958451</c:v>
                </c:pt>
                <c:pt idx="5690">
                  <c:v>11.04113658676802</c:v>
                </c:pt>
                <c:pt idx="5691">
                  <c:v>10.16702239143816</c:v>
                </c:pt>
                <c:pt idx="5692">
                  <c:v>10.18453269880866</c:v>
                </c:pt>
                <c:pt idx="5693">
                  <c:v>10.39590078752978</c:v>
                </c:pt>
                <c:pt idx="5694">
                  <c:v>10.2805130836182</c:v>
                </c:pt>
                <c:pt idx="5695">
                  <c:v>10.15887136633004</c:v>
                </c:pt>
                <c:pt idx="5696">
                  <c:v>10.25401875592788</c:v>
                </c:pt>
                <c:pt idx="5697">
                  <c:v>10.25401875592788</c:v>
                </c:pt>
                <c:pt idx="5698">
                  <c:v>10.25401875592788</c:v>
                </c:pt>
                <c:pt idx="5699">
                  <c:v>10.25401875592788</c:v>
                </c:pt>
                <c:pt idx="5700">
                  <c:v>10.25401875592788</c:v>
                </c:pt>
                <c:pt idx="5701">
                  <c:v>10.25401875592788</c:v>
                </c:pt>
                <c:pt idx="5702">
                  <c:v>10.25401875592788</c:v>
                </c:pt>
                <c:pt idx="5703">
                  <c:v>10.23593103642356</c:v>
                </c:pt>
                <c:pt idx="5704">
                  <c:v>9.996570483192663</c:v>
                </c:pt>
                <c:pt idx="5705">
                  <c:v>8.022917029130985</c:v>
                </c:pt>
                <c:pt idx="5706">
                  <c:v>8.022917029130985</c:v>
                </c:pt>
                <c:pt idx="5707">
                  <c:v>6.769700498298096</c:v>
                </c:pt>
                <c:pt idx="5708">
                  <c:v>6.769700498298096</c:v>
                </c:pt>
                <c:pt idx="5709">
                  <c:v>6.769700498298096</c:v>
                </c:pt>
                <c:pt idx="5710">
                  <c:v>6.769700498298096</c:v>
                </c:pt>
                <c:pt idx="5711">
                  <c:v>7.380163473090001</c:v>
                </c:pt>
                <c:pt idx="5712">
                  <c:v>7.513929499260602</c:v>
                </c:pt>
                <c:pt idx="5713">
                  <c:v>7.514217543326167</c:v>
                </c:pt>
                <c:pt idx="5714">
                  <c:v>7.717472210515997</c:v>
                </c:pt>
                <c:pt idx="5715">
                  <c:v>7.717472210515997</c:v>
                </c:pt>
                <c:pt idx="5716">
                  <c:v>7.717472210515997</c:v>
                </c:pt>
                <c:pt idx="5717">
                  <c:v>7.768229182960214</c:v>
                </c:pt>
                <c:pt idx="5718">
                  <c:v>9.029352350123051</c:v>
                </c:pt>
                <c:pt idx="5719">
                  <c:v>9.20792703220482</c:v>
                </c:pt>
                <c:pt idx="5720">
                  <c:v>10.20126497856306</c:v>
                </c:pt>
                <c:pt idx="5721">
                  <c:v>10.20126497856306</c:v>
                </c:pt>
                <c:pt idx="5722">
                  <c:v>10.20126497856306</c:v>
                </c:pt>
                <c:pt idx="5723">
                  <c:v>9.806896409933562</c:v>
                </c:pt>
                <c:pt idx="5724">
                  <c:v>9.806896409933562</c:v>
                </c:pt>
                <c:pt idx="5725">
                  <c:v>9.874415036169677</c:v>
                </c:pt>
                <c:pt idx="5726">
                  <c:v>10.6697183681046</c:v>
                </c:pt>
                <c:pt idx="5727">
                  <c:v>10.6697183681046</c:v>
                </c:pt>
                <c:pt idx="5728">
                  <c:v>10.74354994639704</c:v>
                </c:pt>
                <c:pt idx="5729">
                  <c:v>10.81980036149602</c:v>
                </c:pt>
                <c:pt idx="5730">
                  <c:v>11.16490866961268</c:v>
                </c:pt>
                <c:pt idx="5731">
                  <c:v>11.51285262515255</c:v>
                </c:pt>
                <c:pt idx="5732">
                  <c:v>11.77092165867995</c:v>
                </c:pt>
                <c:pt idx="5733">
                  <c:v>13.24455992781794</c:v>
                </c:pt>
                <c:pt idx="5734">
                  <c:v>13.10038012351077</c:v>
                </c:pt>
                <c:pt idx="5735">
                  <c:v>13.0982291757025</c:v>
                </c:pt>
                <c:pt idx="5736">
                  <c:v>13.20882133026341</c:v>
                </c:pt>
                <c:pt idx="5737">
                  <c:v>13.19981282391038</c:v>
                </c:pt>
                <c:pt idx="5738">
                  <c:v>13.1857666489957</c:v>
                </c:pt>
                <c:pt idx="5739">
                  <c:v>13.0477617213582</c:v>
                </c:pt>
                <c:pt idx="5740">
                  <c:v>12.81543073060916</c:v>
                </c:pt>
                <c:pt idx="5741">
                  <c:v>12.81543073060916</c:v>
                </c:pt>
                <c:pt idx="5742">
                  <c:v>12.81543073060916</c:v>
                </c:pt>
                <c:pt idx="5743">
                  <c:v>12.80096278982716</c:v>
                </c:pt>
                <c:pt idx="5744">
                  <c:v>12.61038403814728</c:v>
                </c:pt>
                <c:pt idx="5745">
                  <c:v>12.56448750336321</c:v>
                </c:pt>
                <c:pt idx="5746">
                  <c:v>12.42281959254413</c:v>
                </c:pt>
                <c:pt idx="5747">
                  <c:v>12.56758767680442</c:v>
                </c:pt>
                <c:pt idx="5748">
                  <c:v>12.57953483974086</c:v>
                </c:pt>
                <c:pt idx="5749">
                  <c:v>12.57953483974086</c:v>
                </c:pt>
                <c:pt idx="5750">
                  <c:v>12.57953483974086</c:v>
                </c:pt>
                <c:pt idx="5751">
                  <c:v>12.93167365653971</c:v>
                </c:pt>
                <c:pt idx="5752">
                  <c:v>13.06394732978224</c:v>
                </c:pt>
                <c:pt idx="5753">
                  <c:v>13.26568300419155</c:v>
                </c:pt>
                <c:pt idx="5754">
                  <c:v>13.26568300419155</c:v>
                </c:pt>
                <c:pt idx="5755">
                  <c:v>13.27773023818066</c:v>
                </c:pt>
                <c:pt idx="5756">
                  <c:v>13.27773023818066</c:v>
                </c:pt>
                <c:pt idx="5757">
                  <c:v>13.27773023818066</c:v>
                </c:pt>
                <c:pt idx="5758">
                  <c:v>13.34551109598825</c:v>
                </c:pt>
                <c:pt idx="5759">
                  <c:v>13.34654142921915</c:v>
                </c:pt>
                <c:pt idx="5760">
                  <c:v>13.34850108959997</c:v>
                </c:pt>
                <c:pt idx="5761">
                  <c:v>13.34931013929005</c:v>
                </c:pt>
                <c:pt idx="5762">
                  <c:v>13.05990932656209</c:v>
                </c:pt>
                <c:pt idx="5763">
                  <c:v>12.99420290679787</c:v>
                </c:pt>
                <c:pt idx="5764">
                  <c:v>13.01360437027195</c:v>
                </c:pt>
                <c:pt idx="5765">
                  <c:v>12.90120676814192</c:v>
                </c:pt>
                <c:pt idx="5766">
                  <c:v>12.91845306182507</c:v>
                </c:pt>
                <c:pt idx="5767">
                  <c:v>12.94662383912785</c:v>
                </c:pt>
                <c:pt idx="5768">
                  <c:v>12.91665807607768</c:v>
                </c:pt>
                <c:pt idx="5769">
                  <c:v>12.04124946968171</c:v>
                </c:pt>
                <c:pt idx="5770">
                  <c:v>11.8645928674442</c:v>
                </c:pt>
                <c:pt idx="5771">
                  <c:v>11.16607870721916</c:v>
                </c:pt>
                <c:pt idx="5772">
                  <c:v>11.16607870721916</c:v>
                </c:pt>
                <c:pt idx="5773">
                  <c:v>11.38195465748492</c:v>
                </c:pt>
                <c:pt idx="5774">
                  <c:v>11.41334921933791</c:v>
                </c:pt>
                <c:pt idx="5775">
                  <c:v>11.08520376112346</c:v>
                </c:pt>
                <c:pt idx="5776">
                  <c:v>11.09185266503971</c:v>
                </c:pt>
                <c:pt idx="5777">
                  <c:v>10.32037165381452</c:v>
                </c:pt>
                <c:pt idx="5778">
                  <c:v>10.32016812836602</c:v>
                </c:pt>
                <c:pt idx="5779">
                  <c:v>10.25849505332712</c:v>
                </c:pt>
                <c:pt idx="5780">
                  <c:v>10.16382790139752</c:v>
                </c:pt>
                <c:pt idx="5781">
                  <c:v>9.808259308296271</c:v>
                </c:pt>
                <c:pt idx="5782">
                  <c:v>9.373377746332254</c:v>
                </c:pt>
                <c:pt idx="5783">
                  <c:v>9.03444684537094</c:v>
                </c:pt>
                <c:pt idx="5784">
                  <c:v>6.801646557054578</c:v>
                </c:pt>
                <c:pt idx="5785">
                  <c:v>6.677035131428056</c:v>
                </c:pt>
                <c:pt idx="5786">
                  <c:v>6.67909209137128</c:v>
                </c:pt>
                <c:pt idx="5787">
                  <c:v>6.20999838924386</c:v>
                </c:pt>
                <c:pt idx="5788">
                  <c:v>6.20999838924386</c:v>
                </c:pt>
                <c:pt idx="5789">
                  <c:v>6.226679163064692</c:v>
                </c:pt>
                <c:pt idx="5790">
                  <c:v>6.230337621167648</c:v>
                </c:pt>
                <c:pt idx="5791">
                  <c:v>6.265601540262435</c:v>
                </c:pt>
                <c:pt idx="5792">
                  <c:v>6.32041493422398</c:v>
                </c:pt>
                <c:pt idx="5793">
                  <c:v>6.346029417030068</c:v>
                </c:pt>
                <c:pt idx="5794">
                  <c:v>6.351767010347436</c:v>
                </c:pt>
                <c:pt idx="5795">
                  <c:v>6.35053272725778</c:v>
                </c:pt>
                <c:pt idx="5796">
                  <c:v>6.37552608211129</c:v>
                </c:pt>
                <c:pt idx="5797">
                  <c:v>6.389659692627223</c:v>
                </c:pt>
                <c:pt idx="5798">
                  <c:v>6.052587618698558</c:v>
                </c:pt>
                <c:pt idx="5799">
                  <c:v>6.044797094944648</c:v>
                </c:pt>
                <c:pt idx="5800">
                  <c:v>6.133457160636297</c:v>
                </c:pt>
                <c:pt idx="5801">
                  <c:v>6.145750952539024</c:v>
                </c:pt>
                <c:pt idx="5802">
                  <c:v>5.352778624639962</c:v>
                </c:pt>
                <c:pt idx="5803">
                  <c:v>5.758670296147478</c:v>
                </c:pt>
                <c:pt idx="5804">
                  <c:v>5.367944936547416</c:v>
                </c:pt>
                <c:pt idx="5805">
                  <c:v>5.481755137413272</c:v>
                </c:pt>
                <c:pt idx="5806">
                  <c:v>5.507404846174949</c:v>
                </c:pt>
                <c:pt idx="5807">
                  <c:v>5.538763909526891</c:v>
                </c:pt>
                <c:pt idx="5808">
                  <c:v>5.559069508604281</c:v>
                </c:pt>
                <c:pt idx="5809">
                  <c:v>5.382787563736147</c:v>
                </c:pt>
                <c:pt idx="5810">
                  <c:v>5.376302298081838</c:v>
                </c:pt>
                <c:pt idx="5811">
                  <c:v>5.408714208843281</c:v>
                </c:pt>
                <c:pt idx="5812">
                  <c:v>5.408010865201755</c:v>
                </c:pt>
                <c:pt idx="5813">
                  <c:v>5.348989864344512</c:v>
                </c:pt>
                <c:pt idx="5814">
                  <c:v>5.312116412402696</c:v>
                </c:pt>
                <c:pt idx="5815">
                  <c:v>5.265698350618278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38324136"/>
        <c:axId val="-2138321240"/>
      </c:lineChart>
      <c:dateAx>
        <c:axId val="-2138324136"/>
        <c:scaling>
          <c:orientation val="minMax"/>
          <c:min val="38718.0"/>
        </c:scaling>
        <c:delete val="0"/>
        <c:axPos val="b"/>
        <c:numFmt formatCode="yyyy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fr-FR"/>
          </a:p>
        </c:txPr>
        <c:crossAx val="-2138321240"/>
        <c:crosses val="autoZero"/>
        <c:auto val="1"/>
        <c:lblOffset val="100"/>
        <c:baseTimeUnit val="days"/>
      </c:dateAx>
      <c:valAx>
        <c:axId val="-2138321240"/>
        <c:scaling>
          <c:orientation val="minMax"/>
          <c:max val="18.0"/>
          <c:min val="0.0"/>
        </c:scaling>
        <c:delete val="0"/>
        <c:axPos val="l"/>
        <c:numFmt formatCode="General" sourceLinked="1"/>
        <c:majorTickMark val="out"/>
        <c:minorTickMark val="none"/>
        <c:tickLblPos val="nextTo"/>
        <c:crossAx val="-2138324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3200">
          <a:solidFill>
            <a:srgbClr val="FFFFFF"/>
          </a:solidFill>
          <a:latin typeface="Lucida Grande"/>
        </a:defRPr>
      </a:pPr>
      <a:endParaRPr lang="fr-F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956322146624875"/>
          <c:y val="0.132920912459472"/>
          <c:w val="0.85550544046072"/>
          <c:h val="0.642084491276826"/>
        </c:manualLayout>
      </c:layout>
      <c:areaChart>
        <c:grouping val="standard"/>
        <c:varyColors val="0"/>
        <c:ser>
          <c:idx val="2"/>
          <c:order val="0"/>
          <c:tx>
            <c:strRef>
              <c:f>Sheet1!$D$1</c:f>
              <c:strCache>
                <c:ptCount val="1"/>
                <c:pt idx="0">
                  <c:v>Total Net Flows</c:v>
                </c:pt>
              </c:strCache>
            </c:strRef>
          </c:tx>
          <c:spPr>
            <a:solidFill>
              <a:srgbClr val="00FF00"/>
            </a:solidFill>
          </c:spPr>
          <c:cat>
            <c:numRef>
              <c:f>Sheet1!$A$2:$A$120</c:f>
              <c:numCache>
                <c:formatCode>dd/mm/yyyy</c:formatCode>
                <c:ptCount val="119"/>
                <c:pt idx="0">
                  <c:v>40182.0</c:v>
                </c:pt>
                <c:pt idx="1">
                  <c:v>40189.0</c:v>
                </c:pt>
                <c:pt idx="2">
                  <c:v>40196.0</c:v>
                </c:pt>
                <c:pt idx="3">
                  <c:v>40203.0</c:v>
                </c:pt>
                <c:pt idx="4">
                  <c:v>40210.0</c:v>
                </c:pt>
                <c:pt idx="5">
                  <c:v>40217.0</c:v>
                </c:pt>
                <c:pt idx="6">
                  <c:v>40224.0</c:v>
                </c:pt>
                <c:pt idx="7">
                  <c:v>40231.0</c:v>
                </c:pt>
                <c:pt idx="8">
                  <c:v>40238.0</c:v>
                </c:pt>
                <c:pt idx="9">
                  <c:v>40245.0</c:v>
                </c:pt>
                <c:pt idx="10">
                  <c:v>40252.0</c:v>
                </c:pt>
                <c:pt idx="11">
                  <c:v>40259.0</c:v>
                </c:pt>
                <c:pt idx="12">
                  <c:v>40266.0</c:v>
                </c:pt>
                <c:pt idx="13">
                  <c:v>40273.0</c:v>
                </c:pt>
                <c:pt idx="14">
                  <c:v>40280.0</c:v>
                </c:pt>
                <c:pt idx="15">
                  <c:v>40287.0</c:v>
                </c:pt>
                <c:pt idx="16">
                  <c:v>40294.0</c:v>
                </c:pt>
                <c:pt idx="17">
                  <c:v>40301.0</c:v>
                </c:pt>
                <c:pt idx="18">
                  <c:v>40308.0</c:v>
                </c:pt>
                <c:pt idx="19">
                  <c:v>40315.0</c:v>
                </c:pt>
                <c:pt idx="20">
                  <c:v>40322.0</c:v>
                </c:pt>
                <c:pt idx="21">
                  <c:v>40329.0</c:v>
                </c:pt>
                <c:pt idx="22">
                  <c:v>40336.0</c:v>
                </c:pt>
                <c:pt idx="23">
                  <c:v>40343.0</c:v>
                </c:pt>
                <c:pt idx="24">
                  <c:v>40350.0</c:v>
                </c:pt>
                <c:pt idx="25">
                  <c:v>40357.0</c:v>
                </c:pt>
                <c:pt idx="26">
                  <c:v>40364.0</c:v>
                </c:pt>
                <c:pt idx="27">
                  <c:v>40371.0</c:v>
                </c:pt>
                <c:pt idx="28">
                  <c:v>40378.0</c:v>
                </c:pt>
                <c:pt idx="29">
                  <c:v>40385.0</c:v>
                </c:pt>
                <c:pt idx="30">
                  <c:v>40392.0</c:v>
                </c:pt>
                <c:pt idx="31">
                  <c:v>40399.0</c:v>
                </c:pt>
                <c:pt idx="32">
                  <c:v>40406.0</c:v>
                </c:pt>
                <c:pt idx="33">
                  <c:v>40413.0</c:v>
                </c:pt>
                <c:pt idx="34">
                  <c:v>40420.0</c:v>
                </c:pt>
                <c:pt idx="35">
                  <c:v>40427.0</c:v>
                </c:pt>
                <c:pt idx="36">
                  <c:v>40434.0</c:v>
                </c:pt>
                <c:pt idx="37">
                  <c:v>40441.0</c:v>
                </c:pt>
                <c:pt idx="38">
                  <c:v>40448.0</c:v>
                </c:pt>
                <c:pt idx="39">
                  <c:v>40455.0</c:v>
                </c:pt>
                <c:pt idx="40">
                  <c:v>40462.0</c:v>
                </c:pt>
                <c:pt idx="41">
                  <c:v>40469.0</c:v>
                </c:pt>
                <c:pt idx="42">
                  <c:v>40476.0</c:v>
                </c:pt>
                <c:pt idx="43">
                  <c:v>40483.0</c:v>
                </c:pt>
                <c:pt idx="44">
                  <c:v>40490.0</c:v>
                </c:pt>
                <c:pt idx="45">
                  <c:v>40497.0</c:v>
                </c:pt>
                <c:pt idx="46">
                  <c:v>40504.0</c:v>
                </c:pt>
                <c:pt idx="47">
                  <c:v>40511.0</c:v>
                </c:pt>
                <c:pt idx="48">
                  <c:v>40518.0</c:v>
                </c:pt>
                <c:pt idx="49">
                  <c:v>40525.0</c:v>
                </c:pt>
                <c:pt idx="50">
                  <c:v>40532.0</c:v>
                </c:pt>
                <c:pt idx="51">
                  <c:v>40539.0</c:v>
                </c:pt>
                <c:pt idx="52">
                  <c:v>40546.0</c:v>
                </c:pt>
                <c:pt idx="53">
                  <c:v>40553.0</c:v>
                </c:pt>
                <c:pt idx="54">
                  <c:v>40560.0</c:v>
                </c:pt>
                <c:pt idx="55">
                  <c:v>40567.0</c:v>
                </c:pt>
                <c:pt idx="56">
                  <c:v>40574.0</c:v>
                </c:pt>
                <c:pt idx="57">
                  <c:v>40581.0</c:v>
                </c:pt>
                <c:pt idx="58">
                  <c:v>40588.0</c:v>
                </c:pt>
                <c:pt idx="59">
                  <c:v>40595.0</c:v>
                </c:pt>
                <c:pt idx="60">
                  <c:v>40602.0</c:v>
                </c:pt>
                <c:pt idx="61">
                  <c:v>40609.0</c:v>
                </c:pt>
                <c:pt idx="62">
                  <c:v>40616.0</c:v>
                </c:pt>
                <c:pt idx="63">
                  <c:v>40623.0</c:v>
                </c:pt>
                <c:pt idx="64">
                  <c:v>40630.0</c:v>
                </c:pt>
                <c:pt idx="65">
                  <c:v>40637.0</c:v>
                </c:pt>
                <c:pt idx="66">
                  <c:v>40644.0</c:v>
                </c:pt>
                <c:pt idx="67">
                  <c:v>40651.0</c:v>
                </c:pt>
                <c:pt idx="68">
                  <c:v>40658.0</c:v>
                </c:pt>
                <c:pt idx="69">
                  <c:v>40665.0</c:v>
                </c:pt>
                <c:pt idx="70">
                  <c:v>40672.0</c:v>
                </c:pt>
                <c:pt idx="71">
                  <c:v>40679.0</c:v>
                </c:pt>
                <c:pt idx="72">
                  <c:v>40686.0</c:v>
                </c:pt>
                <c:pt idx="73">
                  <c:v>40693.0</c:v>
                </c:pt>
                <c:pt idx="74">
                  <c:v>40700.0</c:v>
                </c:pt>
                <c:pt idx="75">
                  <c:v>40707.0</c:v>
                </c:pt>
                <c:pt idx="76">
                  <c:v>40714.0</c:v>
                </c:pt>
                <c:pt idx="77">
                  <c:v>40721.0</c:v>
                </c:pt>
                <c:pt idx="78">
                  <c:v>40728.0</c:v>
                </c:pt>
                <c:pt idx="79">
                  <c:v>40735.0</c:v>
                </c:pt>
                <c:pt idx="80">
                  <c:v>40742.0</c:v>
                </c:pt>
                <c:pt idx="81">
                  <c:v>40749.0</c:v>
                </c:pt>
                <c:pt idx="82">
                  <c:v>40756.0</c:v>
                </c:pt>
                <c:pt idx="83">
                  <c:v>40763.0</c:v>
                </c:pt>
                <c:pt idx="84">
                  <c:v>40770.0</c:v>
                </c:pt>
                <c:pt idx="85">
                  <c:v>40777.0</c:v>
                </c:pt>
                <c:pt idx="86">
                  <c:v>40784.0</c:v>
                </c:pt>
                <c:pt idx="87">
                  <c:v>40791.0</c:v>
                </c:pt>
                <c:pt idx="88">
                  <c:v>40798.0</c:v>
                </c:pt>
                <c:pt idx="89">
                  <c:v>40805.0</c:v>
                </c:pt>
                <c:pt idx="90">
                  <c:v>40812.0</c:v>
                </c:pt>
                <c:pt idx="91">
                  <c:v>40819.0</c:v>
                </c:pt>
                <c:pt idx="92">
                  <c:v>40826.0</c:v>
                </c:pt>
                <c:pt idx="93">
                  <c:v>40833.0</c:v>
                </c:pt>
                <c:pt idx="94">
                  <c:v>40840.0</c:v>
                </c:pt>
                <c:pt idx="95">
                  <c:v>40847.0</c:v>
                </c:pt>
                <c:pt idx="96">
                  <c:v>40854.0</c:v>
                </c:pt>
                <c:pt idx="97">
                  <c:v>40861.0</c:v>
                </c:pt>
                <c:pt idx="98">
                  <c:v>40868.0</c:v>
                </c:pt>
                <c:pt idx="99">
                  <c:v>40875.0</c:v>
                </c:pt>
                <c:pt idx="100">
                  <c:v>40882.0</c:v>
                </c:pt>
                <c:pt idx="101">
                  <c:v>40889.0</c:v>
                </c:pt>
                <c:pt idx="102">
                  <c:v>40896.0</c:v>
                </c:pt>
                <c:pt idx="103">
                  <c:v>40903.0</c:v>
                </c:pt>
                <c:pt idx="104">
                  <c:v>40910.0</c:v>
                </c:pt>
                <c:pt idx="105">
                  <c:v>40917.0</c:v>
                </c:pt>
                <c:pt idx="106">
                  <c:v>40924.0</c:v>
                </c:pt>
                <c:pt idx="107">
                  <c:v>40931.0</c:v>
                </c:pt>
                <c:pt idx="108">
                  <c:v>40938.0</c:v>
                </c:pt>
                <c:pt idx="109">
                  <c:v>40945.0</c:v>
                </c:pt>
                <c:pt idx="110">
                  <c:v>40952.0</c:v>
                </c:pt>
                <c:pt idx="111">
                  <c:v>40959.0</c:v>
                </c:pt>
                <c:pt idx="112">
                  <c:v>40966.0</c:v>
                </c:pt>
                <c:pt idx="113">
                  <c:v>40973.0</c:v>
                </c:pt>
                <c:pt idx="114">
                  <c:v>40980.0</c:v>
                </c:pt>
                <c:pt idx="115">
                  <c:v>40987.0</c:v>
                </c:pt>
                <c:pt idx="116">
                  <c:v>40994.0</c:v>
                </c:pt>
                <c:pt idx="117">
                  <c:v>41001.0</c:v>
                </c:pt>
                <c:pt idx="118">
                  <c:v>41008.0</c:v>
                </c:pt>
              </c:numCache>
            </c:numRef>
          </c:cat>
          <c:val>
            <c:numRef>
              <c:f>Sheet1!$D$2:$D$120</c:f>
              <c:numCache>
                <c:formatCode>General</c:formatCode>
                <c:ptCount val="119"/>
                <c:pt idx="0">
                  <c:v>2.1667805</c:v>
                </c:pt>
                <c:pt idx="1">
                  <c:v>1.978088302666667</c:v>
                </c:pt>
                <c:pt idx="2">
                  <c:v>1.903818417</c:v>
                </c:pt>
                <c:pt idx="3">
                  <c:v>2.009601666666667</c:v>
                </c:pt>
                <c:pt idx="4">
                  <c:v>1.66090975</c:v>
                </c:pt>
                <c:pt idx="5">
                  <c:v>1.152568833</c:v>
                </c:pt>
                <c:pt idx="6">
                  <c:v>0.966694833333334</c:v>
                </c:pt>
                <c:pt idx="7">
                  <c:v>1.027548417</c:v>
                </c:pt>
                <c:pt idx="8">
                  <c:v>0.884680416666667</c:v>
                </c:pt>
                <c:pt idx="9">
                  <c:v>1.016830583333333</c:v>
                </c:pt>
                <c:pt idx="10">
                  <c:v>1.005086333333333</c:v>
                </c:pt>
                <c:pt idx="11">
                  <c:v>1.165168333</c:v>
                </c:pt>
                <c:pt idx="12">
                  <c:v>1.089195250333333</c:v>
                </c:pt>
                <c:pt idx="13">
                  <c:v>1.177514000333333</c:v>
                </c:pt>
                <c:pt idx="14">
                  <c:v>1.259682916333334</c:v>
                </c:pt>
                <c:pt idx="15">
                  <c:v>1.523437499666667</c:v>
                </c:pt>
                <c:pt idx="16">
                  <c:v>1.851133833333334</c:v>
                </c:pt>
                <c:pt idx="17">
                  <c:v>2.109949250333334</c:v>
                </c:pt>
                <c:pt idx="18">
                  <c:v>1.895458833333334</c:v>
                </c:pt>
                <c:pt idx="19">
                  <c:v>1.822929666999999</c:v>
                </c:pt>
                <c:pt idx="20">
                  <c:v>1.513895167</c:v>
                </c:pt>
                <c:pt idx="21">
                  <c:v>1.38938775</c:v>
                </c:pt>
                <c:pt idx="22">
                  <c:v>1.289368583333333</c:v>
                </c:pt>
                <c:pt idx="23">
                  <c:v>1.350332833333334</c:v>
                </c:pt>
                <c:pt idx="24">
                  <c:v>1.454226249999999</c:v>
                </c:pt>
                <c:pt idx="25">
                  <c:v>1.252507917</c:v>
                </c:pt>
                <c:pt idx="26">
                  <c:v>1.132684916666667</c:v>
                </c:pt>
                <c:pt idx="27">
                  <c:v>1.190179083</c:v>
                </c:pt>
                <c:pt idx="28">
                  <c:v>1.170727416333334</c:v>
                </c:pt>
                <c:pt idx="29">
                  <c:v>1.471075500333333</c:v>
                </c:pt>
                <c:pt idx="30">
                  <c:v>2.063486083</c:v>
                </c:pt>
                <c:pt idx="31">
                  <c:v>2.273820166666668</c:v>
                </c:pt>
                <c:pt idx="32">
                  <c:v>2.725322833333334</c:v>
                </c:pt>
                <c:pt idx="33">
                  <c:v>2.722655416333333</c:v>
                </c:pt>
                <c:pt idx="34">
                  <c:v>2.706999916333334</c:v>
                </c:pt>
                <c:pt idx="35">
                  <c:v>2.619841167</c:v>
                </c:pt>
                <c:pt idx="36">
                  <c:v>2.735472667</c:v>
                </c:pt>
                <c:pt idx="37">
                  <c:v>2.966713416333333</c:v>
                </c:pt>
                <c:pt idx="38">
                  <c:v>3.301708749666667</c:v>
                </c:pt>
                <c:pt idx="39">
                  <c:v>3.585951416333334</c:v>
                </c:pt>
                <c:pt idx="40">
                  <c:v>3.846968333333333</c:v>
                </c:pt>
                <c:pt idx="41">
                  <c:v>4.073526583666668</c:v>
                </c:pt>
                <c:pt idx="42">
                  <c:v>3.938031916333334</c:v>
                </c:pt>
                <c:pt idx="43">
                  <c:v>4.010893250333334</c:v>
                </c:pt>
                <c:pt idx="44">
                  <c:v>4.351877249666667</c:v>
                </c:pt>
                <c:pt idx="45">
                  <c:v>4.326013083</c:v>
                </c:pt>
                <c:pt idx="46">
                  <c:v>4.403455666999997</c:v>
                </c:pt>
                <c:pt idx="47">
                  <c:v>4.344883833333331</c:v>
                </c:pt>
                <c:pt idx="48">
                  <c:v>4.268512249666665</c:v>
                </c:pt>
                <c:pt idx="49">
                  <c:v>4.002288416666667</c:v>
                </c:pt>
                <c:pt idx="50">
                  <c:v>3.508910166666668</c:v>
                </c:pt>
                <c:pt idx="51">
                  <c:v>3.029029416666667</c:v>
                </c:pt>
                <c:pt idx="52">
                  <c:v>2.875430083</c:v>
                </c:pt>
                <c:pt idx="53">
                  <c:v>2.458414583333333</c:v>
                </c:pt>
                <c:pt idx="54">
                  <c:v>2.334042583666666</c:v>
                </c:pt>
                <c:pt idx="55">
                  <c:v>1.770308499666667</c:v>
                </c:pt>
                <c:pt idx="56">
                  <c:v>0.622701583333334</c:v>
                </c:pt>
                <c:pt idx="57">
                  <c:v>0.260618917</c:v>
                </c:pt>
                <c:pt idx="58">
                  <c:v>-0.412242166666667</c:v>
                </c:pt>
                <c:pt idx="59">
                  <c:v>-0.682997666333334</c:v>
                </c:pt>
                <c:pt idx="60">
                  <c:v>-1.148151</c:v>
                </c:pt>
                <c:pt idx="61">
                  <c:v>-1.272086416666667</c:v>
                </c:pt>
                <c:pt idx="62">
                  <c:v>-1.390644417</c:v>
                </c:pt>
                <c:pt idx="63">
                  <c:v>-1.746676917</c:v>
                </c:pt>
                <c:pt idx="64">
                  <c:v>-1.803556416666666</c:v>
                </c:pt>
                <c:pt idx="65">
                  <c:v>-1.437761666999999</c:v>
                </c:pt>
                <c:pt idx="66">
                  <c:v>-1.404033833666667</c:v>
                </c:pt>
                <c:pt idx="67">
                  <c:v>-0.994834583</c:v>
                </c:pt>
                <c:pt idx="68">
                  <c:v>-0.215986249666667</c:v>
                </c:pt>
                <c:pt idx="69">
                  <c:v>0.2356135</c:v>
                </c:pt>
                <c:pt idx="70">
                  <c:v>0.848199833</c:v>
                </c:pt>
                <c:pt idx="71">
                  <c:v>0.911357166666666</c:v>
                </c:pt>
                <c:pt idx="72">
                  <c:v>1.072637833</c:v>
                </c:pt>
                <c:pt idx="73">
                  <c:v>1.197238167</c:v>
                </c:pt>
                <c:pt idx="74">
                  <c:v>1.456564000333333</c:v>
                </c:pt>
                <c:pt idx="75">
                  <c:v>1.666913249666666</c:v>
                </c:pt>
                <c:pt idx="76">
                  <c:v>1.451559749666667</c:v>
                </c:pt>
                <c:pt idx="77">
                  <c:v>1.151610667</c:v>
                </c:pt>
                <c:pt idx="78">
                  <c:v>1.126344167</c:v>
                </c:pt>
                <c:pt idx="79">
                  <c:v>1.098211666333334</c:v>
                </c:pt>
                <c:pt idx="80">
                  <c:v>0.855851333</c:v>
                </c:pt>
                <c:pt idx="81">
                  <c:v>0.795214000333333</c:v>
                </c:pt>
                <c:pt idx="82">
                  <c:v>0.707225167</c:v>
                </c:pt>
                <c:pt idx="83">
                  <c:v>0.0977498336666665</c:v>
                </c:pt>
                <c:pt idx="84">
                  <c:v>-0.119375249666667</c:v>
                </c:pt>
                <c:pt idx="85">
                  <c:v>-0.386590916333333</c:v>
                </c:pt>
                <c:pt idx="86">
                  <c:v>-0.524808916333334</c:v>
                </c:pt>
                <c:pt idx="87">
                  <c:v>-0.528390000333334</c:v>
                </c:pt>
                <c:pt idx="88">
                  <c:v>-0.634749666333334</c:v>
                </c:pt>
                <c:pt idx="89">
                  <c:v>-1.056460500333334</c:v>
                </c:pt>
                <c:pt idx="90">
                  <c:v>-1.710952166666667</c:v>
                </c:pt>
                <c:pt idx="91">
                  <c:v>-2.252695833666666</c:v>
                </c:pt>
                <c:pt idx="92">
                  <c:v>-2.302824667</c:v>
                </c:pt>
                <c:pt idx="93">
                  <c:v>-2.337833917</c:v>
                </c:pt>
                <c:pt idx="94">
                  <c:v>-2.252203083</c:v>
                </c:pt>
                <c:pt idx="95">
                  <c:v>-1.209380083333333</c:v>
                </c:pt>
                <c:pt idx="96">
                  <c:v>-0.73868275</c:v>
                </c:pt>
                <c:pt idx="97">
                  <c:v>-0.589335333</c:v>
                </c:pt>
                <c:pt idx="98">
                  <c:v>-0.785983250333333</c:v>
                </c:pt>
                <c:pt idx="99">
                  <c:v>-0.94643025</c:v>
                </c:pt>
                <c:pt idx="100">
                  <c:v>-0.881597417</c:v>
                </c:pt>
                <c:pt idx="101">
                  <c:v>-0.9107075</c:v>
                </c:pt>
                <c:pt idx="102">
                  <c:v>-0.833769167</c:v>
                </c:pt>
                <c:pt idx="103">
                  <c:v>-0.463307583</c:v>
                </c:pt>
                <c:pt idx="104">
                  <c:v>-0.310476166333333</c:v>
                </c:pt>
                <c:pt idx="105">
                  <c:v>-0.282845083666667</c:v>
                </c:pt>
                <c:pt idx="106">
                  <c:v>-0.202283499666667</c:v>
                </c:pt>
                <c:pt idx="107">
                  <c:v>-0.182133333333333</c:v>
                </c:pt>
                <c:pt idx="108">
                  <c:v>0.00120683333333328</c:v>
                </c:pt>
                <c:pt idx="109">
                  <c:v>0.677018</c:v>
                </c:pt>
                <c:pt idx="110">
                  <c:v>1.155422333666667</c:v>
                </c:pt>
                <c:pt idx="111">
                  <c:v>1.430518667</c:v>
                </c:pt>
                <c:pt idx="112">
                  <c:v>1.591029</c:v>
                </c:pt>
                <c:pt idx="113">
                  <c:v>1.98114925</c:v>
                </c:pt>
                <c:pt idx="114">
                  <c:v>2.548992999999999</c:v>
                </c:pt>
                <c:pt idx="115">
                  <c:v>2.710698666666667</c:v>
                </c:pt>
                <c:pt idx="116">
                  <c:v>2.900426636363636</c:v>
                </c:pt>
                <c:pt idx="117">
                  <c:v>3.0802837</c:v>
                </c:pt>
                <c:pt idx="118">
                  <c:v>3.188925222222223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7640840"/>
        <c:axId val="2087643944"/>
      </c:areaChart>
      <c:dateAx>
        <c:axId val="2087640840"/>
        <c:scaling>
          <c:orientation val="minMax"/>
          <c:min val="40179.0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 rot="-2700000"/>
          <a:lstStyle/>
          <a:p>
            <a:pPr>
              <a:defRPr/>
            </a:pPr>
            <a:endParaRPr lang="fr-FR"/>
          </a:p>
        </c:txPr>
        <c:crossAx val="2087643944"/>
        <c:crosses val="autoZero"/>
        <c:auto val="1"/>
        <c:lblOffset val="100"/>
        <c:baseTimeUnit val="days"/>
        <c:majorUnit val="3.0"/>
        <c:majorTimeUnit val="months"/>
      </c:dateAx>
      <c:valAx>
        <c:axId val="2087643944"/>
        <c:scaling>
          <c:orientation val="minMax"/>
        </c:scaling>
        <c:delete val="0"/>
        <c:axPos val="l"/>
        <c:numFmt formatCode="#,##0" sourceLinked="0"/>
        <c:majorTickMark val="out"/>
        <c:minorTickMark val="none"/>
        <c:tickLblPos val="nextTo"/>
        <c:crossAx val="2087640840"/>
        <c:crosses val="autoZero"/>
        <c:crossBetween val="midCat"/>
      </c:valAx>
    </c:plotArea>
    <c:plotVisOnly val="1"/>
    <c:dispBlanksAs val="zero"/>
    <c:showDLblsOverMax val="0"/>
  </c:chart>
  <c:txPr>
    <a:bodyPr/>
    <a:lstStyle/>
    <a:p>
      <a:pPr algn="ctr">
        <a:defRPr lang="en-US" sz="3200" b="0" i="0" u="none" strike="noStrike" kern="1200" baseline="0">
          <a:solidFill>
            <a:srgbClr val="FFFFFF"/>
          </a:solidFill>
          <a:latin typeface="Lucida Grande"/>
          <a:ea typeface="+mn-ea"/>
          <a:cs typeface="+mn-cs"/>
        </a:defRPr>
      </a:pPr>
      <a:endParaRPr lang="fr-F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639171013572738"/>
          <c:y val="0.0237187760675974"/>
          <c:w val="0.866007210091647"/>
          <c:h val="0.83618793295937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equities (left scale)</c:v>
                </c:pt>
              </c:strCache>
            </c:strRef>
          </c:tx>
          <c:spPr>
            <a:ln w="63482">
              <a:solidFill>
                <a:srgbClr val="00FFFF"/>
              </a:solidFill>
            </a:ln>
          </c:spPr>
          <c:marker>
            <c:symbol val="none"/>
          </c:marker>
          <c:cat>
            <c:numRef>
              <c:f>Sheet1!$A$2:$A$601</c:f>
              <c:numCache>
                <c:formatCode>mm/dd/yy;@</c:formatCode>
                <c:ptCount val="600"/>
                <c:pt idx="0">
                  <c:v>40179.0</c:v>
                </c:pt>
                <c:pt idx="1">
                  <c:v>40182.0</c:v>
                </c:pt>
                <c:pt idx="2">
                  <c:v>40183.0</c:v>
                </c:pt>
                <c:pt idx="3">
                  <c:v>40184.0</c:v>
                </c:pt>
                <c:pt idx="4">
                  <c:v>40185.0</c:v>
                </c:pt>
                <c:pt idx="5">
                  <c:v>40186.0</c:v>
                </c:pt>
                <c:pt idx="6">
                  <c:v>40189.0</c:v>
                </c:pt>
                <c:pt idx="7">
                  <c:v>40190.0</c:v>
                </c:pt>
                <c:pt idx="8">
                  <c:v>40191.0</c:v>
                </c:pt>
                <c:pt idx="9">
                  <c:v>40192.0</c:v>
                </c:pt>
                <c:pt idx="10">
                  <c:v>40193.0</c:v>
                </c:pt>
                <c:pt idx="11">
                  <c:v>40196.0</c:v>
                </c:pt>
                <c:pt idx="12">
                  <c:v>40197.0</c:v>
                </c:pt>
                <c:pt idx="13">
                  <c:v>40198.0</c:v>
                </c:pt>
                <c:pt idx="14">
                  <c:v>40199.0</c:v>
                </c:pt>
                <c:pt idx="15">
                  <c:v>40200.0</c:v>
                </c:pt>
                <c:pt idx="16">
                  <c:v>40203.0</c:v>
                </c:pt>
                <c:pt idx="17">
                  <c:v>40204.0</c:v>
                </c:pt>
                <c:pt idx="18">
                  <c:v>40205.0</c:v>
                </c:pt>
                <c:pt idx="19">
                  <c:v>40206.0</c:v>
                </c:pt>
                <c:pt idx="20">
                  <c:v>40207.0</c:v>
                </c:pt>
                <c:pt idx="21">
                  <c:v>40210.0</c:v>
                </c:pt>
                <c:pt idx="22">
                  <c:v>40211.0</c:v>
                </c:pt>
                <c:pt idx="23">
                  <c:v>40212.0</c:v>
                </c:pt>
                <c:pt idx="24">
                  <c:v>40213.0</c:v>
                </c:pt>
                <c:pt idx="25">
                  <c:v>40214.0</c:v>
                </c:pt>
                <c:pt idx="26">
                  <c:v>40217.0</c:v>
                </c:pt>
                <c:pt idx="27">
                  <c:v>40218.0</c:v>
                </c:pt>
                <c:pt idx="28">
                  <c:v>40219.0</c:v>
                </c:pt>
                <c:pt idx="29">
                  <c:v>40220.0</c:v>
                </c:pt>
                <c:pt idx="30">
                  <c:v>40221.0</c:v>
                </c:pt>
                <c:pt idx="31">
                  <c:v>40224.0</c:v>
                </c:pt>
                <c:pt idx="32">
                  <c:v>40225.0</c:v>
                </c:pt>
                <c:pt idx="33">
                  <c:v>40226.0</c:v>
                </c:pt>
                <c:pt idx="34">
                  <c:v>40227.0</c:v>
                </c:pt>
                <c:pt idx="35">
                  <c:v>40228.0</c:v>
                </c:pt>
                <c:pt idx="36">
                  <c:v>40231.0</c:v>
                </c:pt>
                <c:pt idx="37">
                  <c:v>40232.0</c:v>
                </c:pt>
                <c:pt idx="38">
                  <c:v>40233.0</c:v>
                </c:pt>
                <c:pt idx="39">
                  <c:v>40234.0</c:v>
                </c:pt>
                <c:pt idx="40">
                  <c:v>40235.0</c:v>
                </c:pt>
                <c:pt idx="41">
                  <c:v>40238.0</c:v>
                </c:pt>
                <c:pt idx="42">
                  <c:v>40239.0</c:v>
                </c:pt>
                <c:pt idx="43">
                  <c:v>40240.0</c:v>
                </c:pt>
                <c:pt idx="44">
                  <c:v>40241.0</c:v>
                </c:pt>
                <c:pt idx="45">
                  <c:v>40242.0</c:v>
                </c:pt>
                <c:pt idx="46">
                  <c:v>40245.0</c:v>
                </c:pt>
                <c:pt idx="47">
                  <c:v>40246.0</c:v>
                </c:pt>
                <c:pt idx="48">
                  <c:v>40247.0</c:v>
                </c:pt>
                <c:pt idx="49">
                  <c:v>40248.0</c:v>
                </c:pt>
                <c:pt idx="50">
                  <c:v>40249.0</c:v>
                </c:pt>
                <c:pt idx="51">
                  <c:v>40252.0</c:v>
                </c:pt>
                <c:pt idx="52">
                  <c:v>40253.0</c:v>
                </c:pt>
                <c:pt idx="53">
                  <c:v>40254.0</c:v>
                </c:pt>
                <c:pt idx="54">
                  <c:v>40255.0</c:v>
                </c:pt>
                <c:pt idx="55">
                  <c:v>40256.0</c:v>
                </c:pt>
                <c:pt idx="56">
                  <c:v>40259.0</c:v>
                </c:pt>
                <c:pt idx="57">
                  <c:v>40260.0</c:v>
                </c:pt>
                <c:pt idx="58">
                  <c:v>40261.0</c:v>
                </c:pt>
                <c:pt idx="59">
                  <c:v>40262.0</c:v>
                </c:pt>
                <c:pt idx="60">
                  <c:v>40263.0</c:v>
                </c:pt>
                <c:pt idx="61">
                  <c:v>40266.0</c:v>
                </c:pt>
                <c:pt idx="62">
                  <c:v>40267.0</c:v>
                </c:pt>
                <c:pt idx="63">
                  <c:v>40268.0</c:v>
                </c:pt>
                <c:pt idx="64">
                  <c:v>40269.0</c:v>
                </c:pt>
                <c:pt idx="65">
                  <c:v>40270.0</c:v>
                </c:pt>
                <c:pt idx="66">
                  <c:v>40273.0</c:v>
                </c:pt>
                <c:pt idx="67">
                  <c:v>40274.0</c:v>
                </c:pt>
                <c:pt idx="68">
                  <c:v>40275.0</c:v>
                </c:pt>
                <c:pt idx="69">
                  <c:v>40276.0</c:v>
                </c:pt>
                <c:pt idx="70">
                  <c:v>40277.0</c:v>
                </c:pt>
                <c:pt idx="71">
                  <c:v>40280.0</c:v>
                </c:pt>
                <c:pt idx="72">
                  <c:v>40281.0</c:v>
                </c:pt>
                <c:pt idx="73">
                  <c:v>40282.0</c:v>
                </c:pt>
                <c:pt idx="74">
                  <c:v>40283.0</c:v>
                </c:pt>
                <c:pt idx="75">
                  <c:v>40284.0</c:v>
                </c:pt>
                <c:pt idx="76">
                  <c:v>40287.0</c:v>
                </c:pt>
                <c:pt idx="77">
                  <c:v>40288.0</c:v>
                </c:pt>
                <c:pt idx="78">
                  <c:v>40289.0</c:v>
                </c:pt>
                <c:pt idx="79">
                  <c:v>40290.0</c:v>
                </c:pt>
                <c:pt idx="80">
                  <c:v>40291.0</c:v>
                </c:pt>
                <c:pt idx="81">
                  <c:v>40294.0</c:v>
                </c:pt>
                <c:pt idx="82">
                  <c:v>40295.0</c:v>
                </c:pt>
                <c:pt idx="83">
                  <c:v>40296.0</c:v>
                </c:pt>
                <c:pt idx="84">
                  <c:v>40297.0</c:v>
                </c:pt>
                <c:pt idx="85">
                  <c:v>40298.0</c:v>
                </c:pt>
                <c:pt idx="86">
                  <c:v>40301.0</c:v>
                </c:pt>
                <c:pt idx="87">
                  <c:v>40302.0</c:v>
                </c:pt>
                <c:pt idx="88">
                  <c:v>40303.0</c:v>
                </c:pt>
                <c:pt idx="89">
                  <c:v>40304.0</c:v>
                </c:pt>
                <c:pt idx="90">
                  <c:v>40305.0</c:v>
                </c:pt>
                <c:pt idx="91">
                  <c:v>40308.0</c:v>
                </c:pt>
                <c:pt idx="92">
                  <c:v>40309.0</c:v>
                </c:pt>
                <c:pt idx="93">
                  <c:v>40310.0</c:v>
                </c:pt>
                <c:pt idx="94">
                  <c:v>40311.0</c:v>
                </c:pt>
                <c:pt idx="95">
                  <c:v>40312.0</c:v>
                </c:pt>
                <c:pt idx="96">
                  <c:v>40315.0</c:v>
                </c:pt>
                <c:pt idx="97">
                  <c:v>40316.0</c:v>
                </c:pt>
                <c:pt idx="98">
                  <c:v>40317.0</c:v>
                </c:pt>
                <c:pt idx="99">
                  <c:v>40318.0</c:v>
                </c:pt>
                <c:pt idx="100">
                  <c:v>40319.0</c:v>
                </c:pt>
                <c:pt idx="101">
                  <c:v>40322.0</c:v>
                </c:pt>
                <c:pt idx="102">
                  <c:v>40323.0</c:v>
                </c:pt>
                <c:pt idx="103">
                  <c:v>40324.0</c:v>
                </c:pt>
                <c:pt idx="104">
                  <c:v>40325.0</c:v>
                </c:pt>
                <c:pt idx="105">
                  <c:v>40326.0</c:v>
                </c:pt>
                <c:pt idx="106">
                  <c:v>40329.0</c:v>
                </c:pt>
                <c:pt idx="107">
                  <c:v>40330.0</c:v>
                </c:pt>
                <c:pt idx="108">
                  <c:v>40331.0</c:v>
                </c:pt>
                <c:pt idx="109">
                  <c:v>40332.0</c:v>
                </c:pt>
                <c:pt idx="110">
                  <c:v>40333.0</c:v>
                </c:pt>
                <c:pt idx="111">
                  <c:v>40336.0</c:v>
                </c:pt>
                <c:pt idx="112">
                  <c:v>40337.0</c:v>
                </c:pt>
                <c:pt idx="113">
                  <c:v>40338.0</c:v>
                </c:pt>
                <c:pt idx="114">
                  <c:v>40339.0</c:v>
                </c:pt>
                <c:pt idx="115">
                  <c:v>40340.0</c:v>
                </c:pt>
                <c:pt idx="116">
                  <c:v>40343.0</c:v>
                </c:pt>
                <c:pt idx="117">
                  <c:v>40344.0</c:v>
                </c:pt>
                <c:pt idx="118">
                  <c:v>40345.0</c:v>
                </c:pt>
                <c:pt idx="119">
                  <c:v>40346.0</c:v>
                </c:pt>
                <c:pt idx="120">
                  <c:v>40347.0</c:v>
                </c:pt>
                <c:pt idx="121">
                  <c:v>40350.0</c:v>
                </c:pt>
                <c:pt idx="122">
                  <c:v>40351.0</c:v>
                </c:pt>
                <c:pt idx="123">
                  <c:v>40352.0</c:v>
                </c:pt>
                <c:pt idx="124">
                  <c:v>40353.0</c:v>
                </c:pt>
                <c:pt idx="125">
                  <c:v>40354.0</c:v>
                </c:pt>
                <c:pt idx="126">
                  <c:v>40357.0</c:v>
                </c:pt>
                <c:pt idx="127">
                  <c:v>40358.0</c:v>
                </c:pt>
                <c:pt idx="128">
                  <c:v>40359.0</c:v>
                </c:pt>
                <c:pt idx="129">
                  <c:v>40360.0</c:v>
                </c:pt>
                <c:pt idx="130">
                  <c:v>40361.0</c:v>
                </c:pt>
                <c:pt idx="131">
                  <c:v>40364.0</c:v>
                </c:pt>
                <c:pt idx="132">
                  <c:v>40365.0</c:v>
                </c:pt>
                <c:pt idx="133">
                  <c:v>40366.0</c:v>
                </c:pt>
                <c:pt idx="134">
                  <c:v>40367.0</c:v>
                </c:pt>
                <c:pt idx="135">
                  <c:v>40368.0</c:v>
                </c:pt>
                <c:pt idx="136">
                  <c:v>40371.0</c:v>
                </c:pt>
                <c:pt idx="137">
                  <c:v>40372.0</c:v>
                </c:pt>
                <c:pt idx="138">
                  <c:v>40373.0</c:v>
                </c:pt>
                <c:pt idx="139">
                  <c:v>40374.0</c:v>
                </c:pt>
                <c:pt idx="140">
                  <c:v>40375.0</c:v>
                </c:pt>
                <c:pt idx="141">
                  <c:v>40378.0</c:v>
                </c:pt>
                <c:pt idx="142">
                  <c:v>40379.0</c:v>
                </c:pt>
                <c:pt idx="143">
                  <c:v>40380.0</c:v>
                </c:pt>
                <c:pt idx="144">
                  <c:v>40381.0</c:v>
                </c:pt>
                <c:pt idx="145">
                  <c:v>40382.0</c:v>
                </c:pt>
                <c:pt idx="146">
                  <c:v>40385.0</c:v>
                </c:pt>
                <c:pt idx="147">
                  <c:v>40386.0</c:v>
                </c:pt>
                <c:pt idx="148">
                  <c:v>40387.0</c:v>
                </c:pt>
                <c:pt idx="149">
                  <c:v>40388.0</c:v>
                </c:pt>
                <c:pt idx="150">
                  <c:v>40389.0</c:v>
                </c:pt>
                <c:pt idx="151">
                  <c:v>40392.0</c:v>
                </c:pt>
                <c:pt idx="152">
                  <c:v>40393.0</c:v>
                </c:pt>
                <c:pt idx="153">
                  <c:v>40394.0</c:v>
                </c:pt>
                <c:pt idx="154">
                  <c:v>40395.0</c:v>
                </c:pt>
                <c:pt idx="155">
                  <c:v>40396.0</c:v>
                </c:pt>
                <c:pt idx="156">
                  <c:v>40399.0</c:v>
                </c:pt>
                <c:pt idx="157">
                  <c:v>40400.0</c:v>
                </c:pt>
                <c:pt idx="158">
                  <c:v>40401.0</c:v>
                </c:pt>
                <c:pt idx="159">
                  <c:v>40402.0</c:v>
                </c:pt>
                <c:pt idx="160">
                  <c:v>40403.0</c:v>
                </c:pt>
                <c:pt idx="161">
                  <c:v>40406.0</c:v>
                </c:pt>
                <c:pt idx="162">
                  <c:v>40407.0</c:v>
                </c:pt>
                <c:pt idx="163">
                  <c:v>40408.0</c:v>
                </c:pt>
                <c:pt idx="164">
                  <c:v>40409.0</c:v>
                </c:pt>
                <c:pt idx="165">
                  <c:v>40410.0</c:v>
                </c:pt>
                <c:pt idx="166">
                  <c:v>40413.0</c:v>
                </c:pt>
                <c:pt idx="167">
                  <c:v>40414.0</c:v>
                </c:pt>
                <c:pt idx="168">
                  <c:v>40415.0</c:v>
                </c:pt>
                <c:pt idx="169">
                  <c:v>40416.0</c:v>
                </c:pt>
                <c:pt idx="170">
                  <c:v>40417.0</c:v>
                </c:pt>
                <c:pt idx="171">
                  <c:v>40420.0</c:v>
                </c:pt>
                <c:pt idx="172">
                  <c:v>40421.0</c:v>
                </c:pt>
                <c:pt idx="173">
                  <c:v>40422.0</c:v>
                </c:pt>
                <c:pt idx="174">
                  <c:v>40423.0</c:v>
                </c:pt>
                <c:pt idx="175">
                  <c:v>40424.0</c:v>
                </c:pt>
                <c:pt idx="176">
                  <c:v>40427.0</c:v>
                </c:pt>
                <c:pt idx="177">
                  <c:v>40428.0</c:v>
                </c:pt>
                <c:pt idx="178">
                  <c:v>40429.0</c:v>
                </c:pt>
                <c:pt idx="179">
                  <c:v>40430.0</c:v>
                </c:pt>
                <c:pt idx="180">
                  <c:v>40431.0</c:v>
                </c:pt>
                <c:pt idx="181">
                  <c:v>40434.0</c:v>
                </c:pt>
                <c:pt idx="182">
                  <c:v>40435.0</c:v>
                </c:pt>
                <c:pt idx="183">
                  <c:v>40436.0</c:v>
                </c:pt>
                <c:pt idx="184">
                  <c:v>40437.0</c:v>
                </c:pt>
                <c:pt idx="185">
                  <c:v>40438.0</c:v>
                </c:pt>
                <c:pt idx="186">
                  <c:v>40441.0</c:v>
                </c:pt>
                <c:pt idx="187">
                  <c:v>40442.0</c:v>
                </c:pt>
                <c:pt idx="188">
                  <c:v>40443.0</c:v>
                </c:pt>
                <c:pt idx="189">
                  <c:v>40444.0</c:v>
                </c:pt>
                <c:pt idx="190">
                  <c:v>40445.0</c:v>
                </c:pt>
                <c:pt idx="191">
                  <c:v>40448.0</c:v>
                </c:pt>
                <c:pt idx="192">
                  <c:v>40449.0</c:v>
                </c:pt>
                <c:pt idx="193">
                  <c:v>40450.0</c:v>
                </c:pt>
                <c:pt idx="194">
                  <c:v>40451.0</c:v>
                </c:pt>
                <c:pt idx="195">
                  <c:v>40452.0</c:v>
                </c:pt>
                <c:pt idx="196">
                  <c:v>40455.0</c:v>
                </c:pt>
                <c:pt idx="197">
                  <c:v>40456.0</c:v>
                </c:pt>
                <c:pt idx="198">
                  <c:v>40457.0</c:v>
                </c:pt>
                <c:pt idx="199">
                  <c:v>40458.0</c:v>
                </c:pt>
                <c:pt idx="200">
                  <c:v>40459.0</c:v>
                </c:pt>
                <c:pt idx="201">
                  <c:v>40462.0</c:v>
                </c:pt>
                <c:pt idx="202">
                  <c:v>40463.0</c:v>
                </c:pt>
                <c:pt idx="203">
                  <c:v>40464.0</c:v>
                </c:pt>
                <c:pt idx="204">
                  <c:v>40465.0</c:v>
                </c:pt>
                <c:pt idx="205">
                  <c:v>40466.0</c:v>
                </c:pt>
                <c:pt idx="206">
                  <c:v>40469.0</c:v>
                </c:pt>
                <c:pt idx="207">
                  <c:v>40470.0</c:v>
                </c:pt>
                <c:pt idx="208">
                  <c:v>40471.0</c:v>
                </c:pt>
                <c:pt idx="209">
                  <c:v>40472.0</c:v>
                </c:pt>
                <c:pt idx="210">
                  <c:v>40473.0</c:v>
                </c:pt>
                <c:pt idx="211">
                  <c:v>40476.0</c:v>
                </c:pt>
                <c:pt idx="212">
                  <c:v>40477.0</c:v>
                </c:pt>
                <c:pt idx="213">
                  <c:v>40478.0</c:v>
                </c:pt>
                <c:pt idx="214">
                  <c:v>40479.0</c:v>
                </c:pt>
                <c:pt idx="215">
                  <c:v>40480.0</c:v>
                </c:pt>
                <c:pt idx="216">
                  <c:v>40483.0</c:v>
                </c:pt>
                <c:pt idx="217">
                  <c:v>40484.0</c:v>
                </c:pt>
                <c:pt idx="218">
                  <c:v>40485.0</c:v>
                </c:pt>
                <c:pt idx="219">
                  <c:v>40486.0</c:v>
                </c:pt>
                <c:pt idx="220">
                  <c:v>40487.0</c:v>
                </c:pt>
                <c:pt idx="221">
                  <c:v>40490.0</c:v>
                </c:pt>
                <c:pt idx="222">
                  <c:v>40491.0</c:v>
                </c:pt>
                <c:pt idx="223">
                  <c:v>40492.0</c:v>
                </c:pt>
                <c:pt idx="224">
                  <c:v>40493.0</c:v>
                </c:pt>
                <c:pt idx="225">
                  <c:v>40494.0</c:v>
                </c:pt>
                <c:pt idx="226">
                  <c:v>40497.0</c:v>
                </c:pt>
                <c:pt idx="227">
                  <c:v>40498.0</c:v>
                </c:pt>
                <c:pt idx="228">
                  <c:v>40499.0</c:v>
                </c:pt>
                <c:pt idx="229">
                  <c:v>40500.0</c:v>
                </c:pt>
                <c:pt idx="230">
                  <c:v>40501.0</c:v>
                </c:pt>
                <c:pt idx="231">
                  <c:v>40504.0</c:v>
                </c:pt>
                <c:pt idx="232">
                  <c:v>40505.0</c:v>
                </c:pt>
                <c:pt idx="233">
                  <c:v>40506.0</c:v>
                </c:pt>
                <c:pt idx="234">
                  <c:v>40507.0</c:v>
                </c:pt>
                <c:pt idx="235">
                  <c:v>40508.0</c:v>
                </c:pt>
                <c:pt idx="236">
                  <c:v>40511.0</c:v>
                </c:pt>
                <c:pt idx="237">
                  <c:v>40512.0</c:v>
                </c:pt>
                <c:pt idx="238">
                  <c:v>40513.0</c:v>
                </c:pt>
                <c:pt idx="239">
                  <c:v>40514.0</c:v>
                </c:pt>
                <c:pt idx="240">
                  <c:v>40515.0</c:v>
                </c:pt>
                <c:pt idx="241">
                  <c:v>40518.0</c:v>
                </c:pt>
                <c:pt idx="242">
                  <c:v>40519.0</c:v>
                </c:pt>
                <c:pt idx="243">
                  <c:v>40520.0</c:v>
                </c:pt>
                <c:pt idx="244">
                  <c:v>40521.0</c:v>
                </c:pt>
                <c:pt idx="245">
                  <c:v>40522.0</c:v>
                </c:pt>
                <c:pt idx="246">
                  <c:v>40525.0</c:v>
                </c:pt>
                <c:pt idx="247">
                  <c:v>40526.0</c:v>
                </c:pt>
                <c:pt idx="248">
                  <c:v>40527.0</c:v>
                </c:pt>
                <c:pt idx="249">
                  <c:v>40528.0</c:v>
                </c:pt>
                <c:pt idx="250">
                  <c:v>40529.0</c:v>
                </c:pt>
                <c:pt idx="251">
                  <c:v>40532.0</c:v>
                </c:pt>
                <c:pt idx="252">
                  <c:v>40533.0</c:v>
                </c:pt>
                <c:pt idx="253">
                  <c:v>40534.0</c:v>
                </c:pt>
                <c:pt idx="254">
                  <c:v>40535.0</c:v>
                </c:pt>
                <c:pt idx="255">
                  <c:v>40536.0</c:v>
                </c:pt>
                <c:pt idx="256">
                  <c:v>40539.0</c:v>
                </c:pt>
                <c:pt idx="257">
                  <c:v>40540.0</c:v>
                </c:pt>
                <c:pt idx="258">
                  <c:v>40541.0</c:v>
                </c:pt>
                <c:pt idx="259">
                  <c:v>40542.0</c:v>
                </c:pt>
                <c:pt idx="260">
                  <c:v>40543.0</c:v>
                </c:pt>
                <c:pt idx="261">
                  <c:v>40546.0</c:v>
                </c:pt>
                <c:pt idx="262">
                  <c:v>40547.0</c:v>
                </c:pt>
                <c:pt idx="263">
                  <c:v>40548.0</c:v>
                </c:pt>
                <c:pt idx="264">
                  <c:v>40549.0</c:v>
                </c:pt>
                <c:pt idx="265">
                  <c:v>40550.0</c:v>
                </c:pt>
                <c:pt idx="266">
                  <c:v>40553.0</c:v>
                </c:pt>
                <c:pt idx="267">
                  <c:v>40554.0</c:v>
                </c:pt>
                <c:pt idx="268">
                  <c:v>40555.0</c:v>
                </c:pt>
                <c:pt idx="269">
                  <c:v>40556.0</c:v>
                </c:pt>
                <c:pt idx="270">
                  <c:v>40557.0</c:v>
                </c:pt>
                <c:pt idx="271">
                  <c:v>40560.0</c:v>
                </c:pt>
                <c:pt idx="272">
                  <c:v>40561.0</c:v>
                </c:pt>
                <c:pt idx="273">
                  <c:v>40562.0</c:v>
                </c:pt>
                <c:pt idx="274">
                  <c:v>40563.0</c:v>
                </c:pt>
                <c:pt idx="275">
                  <c:v>40564.0</c:v>
                </c:pt>
                <c:pt idx="276">
                  <c:v>40567.0</c:v>
                </c:pt>
                <c:pt idx="277">
                  <c:v>40568.0</c:v>
                </c:pt>
                <c:pt idx="278">
                  <c:v>40569.0</c:v>
                </c:pt>
                <c:pt idx="279">
                  <c:v>40570.0</c:v>
                </c:pt>
                <c:pt idx="280">
                  <c:v>40571.0</c:v>
                </c:pt>
                <c:pt idx="281">
                  <c:v>40574.0</c:v>
                </c:pt>
                <c:pt idx="282">
                  <c:v>40575.0</c:v>
                </c:pt>
                <c:pt idx="283">
                  <c:v>40576.0</c:v>
                </c:pt>
                <c:pt idx="284">
                  <c:v>40577.0</c:v>
                </c:pt>
                <c:pt idx="285">
                  <c:v>40578.0</c:v>
                </c:pt>
                <c:pt idx="286">
                  <c:v>40581.0</c:v>
                </c:pt>
                <c:pt idx="287">
                  <c:v>40582.0</c:v>
                </c:pt>
                <c:pt idx="288">
                  <c:v>40583.0</c:v>
                </c:pt>
                <c:pt idx="289">
                  <c:v>40584.0</c:v>
                </c:pt>
                <c:pt idx="290">
                  <c:v>40585.0</c:v>
                </c:pt>
                <c:pt idx="291">
                  <c:v>40588.0</c:v>
                </c:pt>
                <c:pt idx="292">
                  <c:v>40589.0</c:v>
                </c:pt>
                <c:pt idx="293">
                  <c:v>40590.0</c:v>
                </c:pt>
                <c:pt idx="294">
                  <c:v>40591.0</c:v>
                </c:pt>
                <c:pt idx="295">
                  <c:v>40592.0</c:v>
                </c:pt>
                <c:pt idx="296">
                  <c:v>40595.0</c:v>
                </c:pt>
                <c:pt idx="297">
                  <c:v>40596.0</c:v>
                </c:pt>
                <c:pt idx="298">
                  <c:v>40597.0</c:v>
                </c:pt>
                <c:pt idx="299">
                  <c:v>40598.0</c:v>
                </c:pt>
                <c:pt idx="300">
                  <c:v>40599.0</c:v>
                </c:pt>
                <c:pt idx="301">
                  <c:v>40602.0</c:v>
                </c:pt>
                <c:pt idx="302">
                  <c:v>40603.0</c:v>
                </c:pt>
                <c:pt idx="303">
                  <c:v>40604.0</c:v>
                </c:pt>
                <c:pt idx="304">
                  <c:v>40605.0</c:v>
                </c:pt>
                <c:pt idx="305">
                  <c:v>40606.0</c:v>
                </c:pt>
                <c:pt idx="306">
                  <c:v>40609.0</c:v>
                </c:pt>
                <c:pt idx="307">
                  <c:v>40610.0</c:v>
                </c:pt>
                <c:pt idx="308">
                  <c:v>40611.0</c:v>
                </c:pt>
                <c:pt idx="309">
                  <c:v>40612.0</c:v>
                </c:pt>
                <c:pt idx="310">
                  <c:v>40613.0</c:v>
                </c:pt>
                <c:pt idx="311">
                  <c:v>40616.0</c:v>
                </c:pt>
                <c:pt idx="312">
                  <c:v>40617.0</c:v>
                </c:pt>
                <c:pt idx="313">
                  <c:v>40618.0</c:v>
                </c:pt>
                <c:pt idx="314">
                  <c:v>40619.0</c:v>
                </c:pt>
                <c:pt idx="315">
                  <c:v>40620.0</c:v>
                </c:pt>
                <c:pt idx="316">
                  <c:v>40623.0</c:v>
                </c:pt>
                <c:pt idx="317">
                  <c:v>40624.0</c:v>
                </c:pt>
                <c:pt idx="318">
                  <c:v>40625.0</c:v>
                </c:pt>
                <c:pt idx="319">
                  <c:v>40626.0</c:v>
                </c:pt>
                <c:pt idx="320">
                  <c:v>40627.0</c:v>
                </c:pt>
                <c:pt idx="321">
                  <c:v>40630.0</c:v>
                </c:pt>
                <c:pt idx="322">
                  <c:v>40631.0</c:v>
                </c:pt>
                <c:pt idx="323">
                  <c:v>40632.0</c:v>
                </c:pt>
                <c:pt idx="324">
                  <c:v>40633.0</c:v>
                </c:pt>
                <c:pt idx="325">
                  <c:v>40634.0</c:v>
                </c:pt>
                <c:pt idx="326">
                  <c:v>40637.0</c:v>
                </c:pt>
                <c:pt idx="327">
                  <c:v>40638.0</c:v>
                </c:pt>
                <c:pt idx="328">
                  <c:v>40639.0</c:v>
                </c:pt>
                <c:pt idx="329">
                  <c:v>40640.0</c:v>
                </c:pt>
                <c:pt idx="330">
                  <c:v>40641.0</c:v>
                </c:pt>
                <c:pt idx="331">
                  <c:v>40644.0</c:v>
                </c:pt>
                <c:pt idx="332">
                  <c:v>40645.0</c:v>
                </c:pt>
                <c:pt idx="333">
                  <c:v>40646.0</c:v>
                </c:pt>
                <c:pt idx="334">
                  <c:v>40647.0</c:v>
                </c:pt>
                <c:pt idx="335">
                  <c:v>40648.0</c:v>
                </c:pt>
                <c:pt idx="336">
                  <c:v>40651.0</c:v>
                </c:pt>
                <c:pt idx="337">
                  <c:v>40652.0</c:v>
                </c:pt>
                <c:pt idx="338">
                  <c:v>40653.0</c:v>
                </c:pt>
                <c:pt idx="339">
                  <c:v>40654.0</c:v>
                </c:pt>
                <c:pt idx="340">
                  <c:v>40655.0</c:v>
                </c:pt>
                <c:pt idx="341">
                  <c:v>40658.0</c:v>
                </c:pt>
                <c:pt idx="342">
                  <c:v>40659.0</c:v>
                </c:pt>
                <c:pt idx="343">
                  <c:v>40660.0</c:v>
                </c:pt>
                <c:pt idx="344">
                  <c:v>40661.0</c:v>
                </c:pt>
                <c:pt idx="345">
                  <c:v>40662.0</c:v>
                </c:pt>
                <c:pt idx="346">
                  <c:v>40665.0</c:v>
                </c:pt>
                <c:pt idx="347">
                  <c:v>40666.0</c:v>
                </c:pt>
                <c:pt idx="348">
                  <c:v>40667.0</c:v>
                </c:pt>
                <c:pt idx="349">
                  <c:v>40668.0</c:v>
                </c:pt>
                <c:pt idx="350">
                  <c:v>40669.0</c:v>
                </c:pt>
                <c:pt idx="351">
                  <c:v>40672.0</c:v>
                </c:pt>
                <c:pt idx="352">
                  <c:v>40673.0</c:v>
                </c:pt>
                <c:pt idx="353">
                  <c:v>40674.0</c:v>
                </c:pt>
                <c:pt idx="354">
                  <c:v>40675.0</c:v>
                </c:pt>
                <c:pt idx="355">
                  <c:v>40676.0</c:v>
                </c:pt>
                <c:pt idx="356">
                  <c:v>40679.0</c:v>
                </c:pt>
                <c:pt idx="357">
                  <c:v>40680.0</c:v>
                </c:pt>
                <c:pt idx="358">
                  <c:v>40681.0</c:v>
                </c:pt>
                <c:pt idx="359">
                  <c:v>40682.0</c:v>
                </c:pt>
                <c:pt idx="360">
                  <c:v>40683.0</c:v>
                </c:pt>
                <c:pt idx="361">
                  <c:v>40686.0</c:v>
                </c:pt>
                <c:pt idx="362">
                  <c:v>40687.0</c:v>
                </c:pt>
                <c:pt idx="363">
                  <c:v>40688.0</c:v>
                </c:pt>
                <c:pt idx="364">
                  <c:v>40689.0</c:v>
                </c:pt>
                <c:pt idx="365">
                  <c:v>40690.0</c:v>
                </c:pt>
                <c:pt idx="366">
                  <c:v>40693.0</c:v>
                </c:pt>
                <c:pt idx="367">
                  <c:v>40694.0</c:v>
                </c:pt>
                <c:pt idx="368">
                  <c:v>40695.0</c:v>
                </c:pt>
                <c:pt idx="369">
                  <c:v>40696.0</c:v>
                </c:pt>
                <c:pt idx="370">
                  <c:v>40697.0</c:v>
                </c:pt>
                <c:pt idx="371">
                  <c:v>40700.0</c:v>
                </c:pt>
                <c:pt idx="372">
                  <c:v>40701.0</c:v>
                </c:pt>
                <c:pt idx="373">
                  <c:v>40702.0</c:v>
                </c:pt>
                <c:pt idx="374">
                  <c:v>40703.0</c:v>
                </c:pt>
                <c:pt idx="375">
                  <c:v>40704.0</c:v>
                </c:pt>
                <c:pt idx="376">
                  <c:v>40707.0</c:v>
                </c:pt>
                <c:pt idx="377">
                  <c:v>40708.0</c:v>
                </c:pt>
                <c:pt idx="378">
                  <c:v>40709.0</c:v>
                </c:pt>
                <c:pt idx="379">
                  <c:v>40710.0</c:v>
                </c:pt>
                <c:pt idx="380">
                  <c:v>40711.0</c:v>
                </c:pt>
                <c:pt idx="381">
                  <c:v>40714.0</c:v>
                </c:pt>
                <c:pt idx="382">
                  <c:v>40715.0</c:v>
                </c:pt>
                <c:pt idx="383">
                  <c:v>40716.0</c:v>
                </c:pt>
                <c:pt idx="384">
                  <c:v>40717.0</c:v>
                </c:pt>
                <c:pt idx="385">
                  <c:v>40718.0</c:v>
                </c:pt>
                <c:pt idx="386">
                  <c:v>40721.0</c:v>
                </c:pt>
                <c:pt idx="387">
                  <c:v>40722.0</c:v>
                </c:pt>
                <c:pt idx="388">
                  <c:v>40723.0</c:v>
                </c:pt>
                <c:pt idx="389">
                  <c:v>40724.0</c:v>
                </c:pt>
                <c:pt idx="390">
                  <c:v>40725.0</c:v>
                </c:pt>
                <c:pt idx="391">
                  <c:v>40728.0</c:v>
                </c:pt>
                <c:pt idx="392">
                  <c:v>40729.0</c:v>
                </c:pt>
                <c:pt idx="393">
                  <c:v>40730.0</c:v>
                </c:pt>
                <c:pt idx="394">
                  <c:v>40731.0</c:v>
                </c:pt>
                <c:pt idx="395">
                  <c:v>40732.0</c:v>
                </c:pt>
                <c:pt idx="396">
                  <c:v>40735.0</c:v>
                </c:pt>
                <c:pt idx="397">
                  <c:v>40736.0</c:v>
                </c:pt>
                <c:pt idx="398">
                  <c:v>40737.0</c:v>
                </c:pt>
                <c:pt idx="399">
                  <c:v>40738.0</c:v>
                </c:pt>
                <c:pt idx="400">
                  <c:v>40739.0</c:v>
                </c:pt>
                <c:pt idx="401">
                  <c:v>40742.0</c:v>
                </c:pt>
                <c:pt idx="402">
                  <c:v>40743.0</c:v>
                </c:pt>
                <c:pt idx="403">
                  <c:v>40744.0</c:v>
                </c:pt>
                <c:pt idx="404">
                  <c:v>40745.0</c:v>
                </c:pt>
                <c:pt idx="405">
                  <c:v>40746.0</c:v>
                </c:pt>
                <c:pt idx="406">
                  <c:v>40749.0</c:v>
                </c:pt>
                <c:pt idx="407">
                  <c:v>40750.0</c:v>
                </c:pt>
                <c:pt idx="408">
                  <c:v>40751.0</c:v>
                </c:pt>
                <c:pt idx="409">
                  <c:v>40752.0</c:v>
                </c:pt>
                <c:pt idx="410">
                  <c:v>40753.0</c:v>
                </c:pt>
                <c:pt idx="411">
                  <c:v>40756.0</c:v>
                </c:pt>
                <c:pt idx="412">
                  <c:v>40757.0</c:v>
                </c:pt>
                <c:pt idx="413">
                  <c:v>40758.0</c:v>
                </c:pt>
                <c:pt idx="414">
                  <c:v>40759.0</c:v>
                </c:pt>
                <c:pt idx="415">
                  <c:v>40760.0</c:v>
                </c:pt>
                <c:pt idx="416">
                  <c:v>40763.0</c:v>
                </c:pt>
                <c:pt idx="417">
                  <c:v>40764.0</c:v>
                </c:pt>
                <c:pt idx="418">
                  <c:v>40765.0</c:v>
                </c:pt>
                <c:pt idx="419">
                  <c:v>40766.0</c:v>
                </c:pt>
                <c:pt idx="420">
                  <c:v>40767.0</c:v>
                </c:pt>
                <c:pt idx="421">
                  <c:v>40770.0</c:v>
                </c:pt>
                <c:pt idx="422">
                  <c:v>40771.0</c:v>
                </c:pt>
                <c:pt idx="423">
                  <c:v>40772.0</c:v>
                </c:pt>
                <c:pt idx="424">
                  <c:v>40773.0</c:v>
                </c:pt>
                <c:pt idx="425">
                  <c:v>40774.0</c:v>
                </c:pt>
                <c:pt idx="426">
                  <c:v>40777.0</c:v>
                </c:pt>
                <c:pt idx="427">
                  <c:v>40778.0</c:v>
                </c:pt>
                <c:pt idx="428">
                  <c:v>40779.0</c:v>
                </c:pt>
                <c:pt idx="429">
                  <c:v>40780.0</c:v>
                </c:pt>
                <c:pt idx="430">
                  <c:v>40781.0</c:v>
                </c:pt>
                <c:pt idx="431">
                  <c:v>40784.0</c:v>
                </c:pt>
                <c:pt idx="432">
                  <c:v>40785.0</c:v>
                </c:pt>
                <c:pt idx="433">
                  <c:v>40786.0</c:v>
                </c:pt>
                <c:pt idx="434">
                  <c:v>40787.0</c:v>
                </c:pt>
                <c:pt idx="435">
                  <c:v>40788.0</c:v>
                </c:pt>
                <c:pt idx="436">
                  <c:v>40791.0</c:v>
                </c:pt>
                <c:pt idx="437">
                  <c:v>40792.0</c:v>
                </c:pt>
                <c:pt idx="438">
                  <c:v>40793.0</c:v>
                </c:pt>
                <c:pt idx="439">
                  <c:v>40794.0</c:v>
                </c:pt>
                <c:pt idx="440">
                  <c:v>40795.0</c:v>
                </c:pt>
                <c:pt idx="441">
                  <c:v>40798.0</c:v>
                </c:pt>
                <c:pt idx="442">
                  <c:v>40799.0</c:v>
                </c:pt>
                <c:pt idx="443">
                  <c:v>40800.0</c:v>
                </c:pt>
                <c:pt idx="444">
                  <c:v>40801.0</c:v>
                </c:pt>
                <c:pt idx="445">
                  <c:v>40802.0</c:v>
                </c:pt>
                <c:pt idx="446">
                  <c:v>40805.0</c:v>
                </c:pt>
                <c:pt idx="447">
                  <c:v>40806.0</c:v>
                </c:pt>
                <c:pt idx="448">
                  <c:v>40807.0</c:v>
                </c:pt>
                <c:pt idx="449">
                  <c:v>40808.0</c:v>
                </c:pt>
                <c:pt idx="450">
                  <c:v>40809.0</c:v>
                </c:pt>
                <c:pt idx="451">
                  <c:v>40812.0</c:v>
                </c:pt>
                <c:pt idx="452">
                  <c:v>40813.0</c:v>
                </c:pt>
                <c:pt idx="453">
                  <c:v>40814.0</c:v>
                </c:pt>
                <c:pt idx="454">
                  <c:v>40815.0</c:v>
                </c:pt>
                <c:pt idx="455">
                  <c:v>40816.0</c:v>
                </c:pt>
                <c:pt idx="456">
                  <c:v>40819.0</c:v>
                </c:pt>
                <c:pt idx="457">
                  <c:v>40820.0</c:v>
                </c:pt>
                <c:pt idx="458">
                  <c:v>40821.0</c:v>
                </c:pt>
                <c:pt idx="459">
                  <c:v>40822.0</c:v>
                </c:pt>
                <c:pt idx="460">
                  <c:v>40823.0</c:v>
                </c:pt>
                <c:pt idx="461">
                  <c:v>40826.0</c:v>
                </c:pt>
                <c:pt idx="462">
                  <c:v>40827.0</c:v>
                </c:pt>
                <c:pt idx="463">
                  <c:v>40828.0</c:v>
                </c:pt>
                <c:pt idx="464">
                  <c:v>40829.0</c:v>
                </c:pt>
                <c:pt idx="465">
                  <c:v>40830.0</c:v>
                </c:pt>
                <c:pt idx="466">
                  <c:v>40833.0</c:v>
                </c:pt>
                <c:pt idx="467">
                  <c:v>40834.0</c:v>
                </c:pt>
                <c:pt idx="468">
                  <c:v>40835.0</c:v>
                </c:pt>
                <c:pt idx="469">
                  <c:v>40836.0</c:v>
                </c:pt>
                <c:pt idx="470">
                  <c:v>40837.0</c:v>
                </c:pt>
                <c:pt idx="471">
                  <c:v>40840.0</c:v>
                </c:pt>
                <c:pt idx="472">
                  <c:v>40841.0</c:v>
                </c:pt>
                <c:pt idx="473">
                  <c:v>40842.0</c:v>
                </c:pt>
                <c:pt idx="474">
                  <c:v>40843.0</c:v>
                </c:pt>
                <c:pt idx="475">
                  <c:v>40844.0</c:v>
                </c:pt>
                <c:pt idx="476">
                  <c:v>40847.0</c:v>
                </c:pt>
                <c:pt idx="477">
                  <c:v>40848.0</c:v>
                </c:pt>
                <c:pt idx="478">
                  <c:v>40849.0</c:v>
                </c:pt>
                <c:pt idx="479">
                  <c:v>40850.0</c:v>
                </c:pt>
                <c:pt idx="480">
                  <c:v>40851.0</c:v>
                </c:pt>
                <c:pt idx="481">
                  <c:v>40854.0</c:v>
                </c:pt>
                <c:pt idx="482">
                  <c:v>40855.0</c:v>
                </c:pt>
                <c:pt idx="483">
                  <c:v>40856.0</c:v>
                </c:pt>
                <c:pt idx="484">
                  <c:v>40857.0</c:v>
                </c:pt>
                <c:pt idx="485">
                  <c:v>40858.0</c:v>
                </c:pt>
                <c:pt idx="486">
                  <c:v>40861.0</c:v>
                </c:pt>
                <c:pt idx="487">
                  <c:v>40862.0</c:v>
                </c:pt>
                <c:pt idx="488">
                  <c:v>40863.0</c:v>
                </c:pt>
                <c:pt idx="489">
                  <c:v>40864.0</c:v>
                </c:pt>
                <c:pt idx="490">
                  <c:v>40865.0</c:v>
                </c:pt>
                <c:pt idx="491">
                  <c:v>40868.0</c:v>
                </c:pt>
                <c:pt idx="492">
                  <c:v>40869.0</c:v>
                </c:pt>
                <c:pt idx="493">
                  <c:v>40870.0</c:v>
                </c:pt>
                <c:pt idx="494">
                  <c:v>40871.0</c:v>
                </c:pt>
                <c:pt idx="495">
                  <c:v>40872.0</c:v>
                </c:pt>
                <c:pt idx="496">
                  <c:v>40875.0</c:v>
                </c:pt>
                <c:pt idx="497">
                  <c:v>40876.0</c:v>
                </c:pt>
                <c:pt idx="498">
                  <c:v>40877.0</c:v>
                </c:pt>
                <c:pt idx="499">
                  <c:v>40878.0</c:v>
                </c:pt>
                <c:pt idx="500">
                  <c:v>40879.0</c:v>
                </c:pt>
                <c:pt idx="501">
                  <c:v>40882.0</c:v>
                </c:pt>
                <c:pt idx="502">
                  <c:v>40883.0</c:v>
                </c:pt>
                <c:pt idx="503">
                  <c:v>40884.0</c:v>
                </c:pt>
                <c:pt idx="504">
                  <c:v>40885.0</c:v>
                </c:pt>
                <c:pt idx="505">
                  <c:v>40886.0</c:v>
                </c:pt>
                <c:pt idx="506">
                  <c:v>40889.0</c:v>
                </c:pt>
                <c:pt idx="507">
                  <c:v>40890.0</c:v>
                </c:pt>
                <c:pt idx="508">
                  <c:v>40891.0</c:v>
                </c:pt>
                <c:pt idx="509">
                  <c:v>40892.0</c:v>
                </c:pt>
                <c:pt idx="510">
                  <c:v>40893.0</c:v>
                </c:pt>
                <c:pt idx="511">
                  <c:v>40896.0</c:v>
                </c:pt>
                <c:pt idx="512">
                  <c:v>40897.0</c:v>
                </c:pt>
                <c:pt idx="513">
                  <c:v>40898.0</c:v>
                </c:pt>
                <c:pt idx="514">
                  <c:v>40899.0</c:v>
                </c:pt>
                <c:pt idx="515">
                  <c:v>40900.0</c:v>
                </c:pt>
                <c:pt idx="516">
                  <c:v>40903.0</c:v>
                </c:pt>
                <c:pt idx="517">
                  <c:v>40904.0</c:v>
                </c:pt>
                <c:pt idx="518">
                  <c:v>40905.0</c:v>
                </c:pt>
                <c:pt idx="519">
                  <c:v>40906.0</c:v>
                </c:pt>
                <c:pt idx="520">
                  <c:v>40907.0</c:v>
                </c:pt>
                <c:pt idx="521">
                  <c:v>40910.0</c:v>
                </c:pt>
                <c:pt idx="522">
                  <c:v>40911.0</c:v>
                </c:pt>
                <c:pt idx="523">
                  <c:v>40912.0</c:v>
                </c:pt>
                <c:pt idx="524">
                  <c:v>40913.0</c:v>
                </c:pt>
                <c:pt idx="525">
                  <c:v>40914.0</c:v>
                </c:pt>
                <c:pt idx="526">
                  <c:v>40917.0</c:v>
                </c:pt>
                <c:pt idx="527">
                  <c:v>40918.0</c:v>
                </c:pt>
                <c:pt idx="528">
                  <c:v>40919.0</c:v>
                </c:pt>
                <c:pt idx="529">
                  <c:v>40920.0</c:v>
                </c:pt>
                <c:pt idx="530">
                  <c:v>40921.0</c:v>
                </c:pt>
                <c:pt idx="531">
                  <c:v>40924.0</c:v>
                </c:pt>
                <c:pt idx="532">
                  <c:v>40925.0</c:v>
                </c:pt>
                <c:pt idx="533">
                  <c:v>40926.0</c:v>
                </c:pt>
                <c:pt idx="534">
                  <c:v>40927.0</c:v>
                </c:pt>
                <c:pt idx="535">
                  <c:v>40928.0</c:v>
                </c:pt>
                <c:pt idx="536">
                  <c:v>40931.0</c:v>
                </c:pt>
                <c:pt idx="537">
                  <c:v>40932.0</c:v>
                </c:pt>
                <c:pt idx="538">
                  <c:v>40933.0</c:v>
                </c:pt>
                <c:pt idx="539">
                  <c:v>40934.0</c:v>
                </c:pt>
                <c:pt idx="540">
                  <c:v>40935.0</c:v>
                </c:pt>
                <c:pt idx="541">
                  <c:v>40938.0</c:v>
                </c:pt>
                <c:pt idx="542">
                  <c:v>40939.0</c:v>
                </c:pt>
                <c:pt idx="543">
                  <c:v>40940.0</c:v>
                </c:pt>
                <c:pt idx="544">
                  <c:v>40941.0</c:v>
                </c:pt>
                <c:pt idx="545">
                  <c:v>40942.0</c:v>
                </c:pt>
                <c:pt idx="546">
                  <c:v>40945.0</c:v>
                </c:pt>
                <c:pt idx="547">
                  <c:v>40946.0</c:v>
                </c:pt>
                <c:pt idx="548">
                  <c:v>40947.0</c:v>
                </c:pt>
                <c:pt idx="549">
                  <c:v>40948.0</c:v>
                </c:pt>
                <c:pt idx="550">
                  <c:v>40949.0</c:v>
                </c:pt>
                <c:pt idx="551">
                  <c:v>40952.0</c:v>
                </c:pt>
                <c:pt idx="552">
                  <c:v>40953.0</c:v>
                </c:pt>
                <c:pt idx="553">
                  <c:v>40954.0</c:v>
                </c:pt>
                <c:pt idx="554">
                  <c:v>40955.0</c:v>
                </c:pt>
                <c:pt idx="555">
                  <c:v>40956.0</c:v>
                </c:pt>
                <c:pt idx="556">
                  <c:v>40959.0</c:v>
                </c:pt>
                <c:pt idx="557">
                  <c:v>40960.0</c:v>
                </c:pt>
                <c:pt idx="558">
                  <c:v>40961.0</c:v>
                </c:pt>
                <c:pt idx="559">
                  <c:v>40962.0</c:v>
                </c:pt>
                <c:pt idx="560">
                  <c:v>40963.0</c:v>
                </c:pt>
                <c:pt idx="561">
                  <c:v>40966.0</c:v>
                </c:pt>
                <c:pt idx="562">
                  <c:v>40967.0</c:v>
                </c:pt>
                <c:pt idx="563">
                  <c:v>40968.0</c:v>
                </c:pt>
                <c:pt idx="564">
                  <c:v>40969.0</c:v>
                </c:pt>
                <c:pt idx="565">
                  <c:v>40970.0</c:v>
                </c:pt>
                <c:pt idx="566">
                  <c:v>40973.0</c:v>
                </c:pt>
                <c:pt idx="567">
                  <c:v>40974.0</c:v>
                </c:pt>
                <c:pt idx="568">
                  <c:v>40975.0</c:v>
                </c:pt>
                <c:pt idx="569">
                  <c:v>40976.0</c:v>
                </c:pt>
                <c:pt idx="570">
                  <c:v>40977.0</c:v>
                </c:pt>
                <c:pt idx="571">
                  <c:v>40980.0</c:v>
                </c:pt>
                <c:pt idx="572">
                  <c:v>40981.0</c:v>
                </c:pt>
                <c:pt idx="573">
                  <c:v>40982.0</c:v>
                </c:pt>
                <c:pt idx="574">
                  <c:v>40983.0</c:v>
                </c:pt>
                <c:pt idx="575">
                  <c:v>40984.0</c:v>
                </c:pt>
                <c:pt idx="576">
                  <c:v>40987.0</c:v>
                </c:pt>
                <c:pt idx="577">
                  <c:v>40988.0</c:v>
                </c:pt>
                <c:pt idx="578">
                  <c:v>40989.0</c:v>
                </c:pt>
                <c:pt idx="579">
                  <c:v>40990.0</c:v>
                </c:pt>
                <c:pt idx="580">
                  <c:v>40991.0</c:v>
                </c:pt>
                <c:pt idx="581">
                  <c:v>40994.0</c:v>
                </c:pt>
                <c:pt idx="582">
                  <c:v>40995.0</c:v>
                </c:pt>
                <c:pt idx="583">
                  <c:v>40996.0</c:v>
                </c:pt>
                <c:pt idx="584">
                  <c:v>40997.0</c:v>
                </c:pt>
                <c:pt idx="585">
                  <c:v>40998.0</c:v>
                </c:pt>
                <c:pt idx="586">
                  <c:v>41001.0</c:v>
                </c:pt>
                <c:pt idx="587">
                  <c:v>41002.0</c:v>
                </c:pt>
                <c:pt idx="588">
                  <c:v>41003.0</c:v>
                </c:pt>
                <c:pt idx="589">
                  <c:v>41004.0</c:v>
                </c:pt>
                <c:pt idx="590">
                  <c:v>41005.0</c:v>
                </c:pt>
                <c:pt idx="591">
                  <c:v>41008.0</c:v>
                </c:pt>
                <c:pt idx="592">
                  <c:v>41009.0</c:v>
                </c:pt>
                <c:pt idx="593">
                  <c:v>41010.0</c:v>
                </c:pt>
                <c:pt idx="594">
                  <c:v>41011.0</c:v>
                </c:pt>
                <c:pt idx="595">
                  <c:v>41012.0</c:v>
                </c:pt>
                <c:pt idx="596">
                  <c:v>41015.0</c:v>
                </c:pt>
                <c:pt idx="597">
                  <c:v>41016.0</c:v>
                </c:pt>
                <c:pt idx="598">
                  <c:v>41017.0</c:v>
                </c:pt>
                <c:pt idx="599">
                  <c:v>41018.0</c:v>
                </c:pt>
              </c:numCache>
            </c:numRef>
          </c:cat>
          <c:val>
            <c:numRef>
              <c:f>Sheet1!$B$2:$B$601</c:f>
              <c:numCache>
                <c:formatCode>General</c:formatCode>
                <c:ptCount val="600"/>
                <c:pt idx="0">
                  <c:v>100.0</c:v>
                </c:pt>
                <c:pt idx="1">
                  <c:v>100.8434380336885</c:v>
                </c:pt>
                <c:pt idx="2">
                  <c:v>101.6602056959641</c:v>
                </c:pt>
                <c:pt idx="3">
                  <c:v>102.2034623581431</c:v>
                </c:pt>
                <c:pt idx="4">
                  <c:v>101.5540227002584</c:v>
                </c:pt>
                <c:pt idx="5">
                  <c:v>101.6789350066025</c:v>
                </c:pt>
                <c:pt idx="6">
                  <c:v>102.2343293193377</c:v>
                </c:pt>
                <c:pt idx="7">
                  <c:v>101.8537867313476</c:v>
                </c:pt>
                <c:pt idx="8">
                  <c:v>101.1166568954908</c:v>
                </c:pt>
                <c:pt idx="9">
                  <c:v>101.3507779155877</c:v>
                </c:pt>
                <c:pt idx="10">
                  <c:v>101.1425690984737</c:v>
                </c:pt>
                <c:pt idx="11">
                  <c:v>101.3172307014718</c:v>
                </c:pt>
                <c:pt idx="12">
                  <c:v>101.5321146467522</c:v>
                </c:pt>
                <c:pt idx="13">
                  <c:v>100.6173160383135</c:v>
                </c:pt>
                <c:pt idx="14">
                  <c:v>99.1336476586808</c:v>
                </c:pt>
                <c:pt idx="15">
                  <c:v>97.91347874617398</c:v>
                </c:pt>
                <c:pt idx="16">
                  <c:v>97.50860057456646</c:v>
                </c:pt>
                <c:pt idx="17">
                  <c:v>95.82301826249216</c:v>
                </c:pt>
                <c:pt idx="18">
                  <c:v>95.12840150411338</c:v>
                </c:pt>
                <c:pt idx="19">
                  <c:v>96.13994425908605</c:v>
                </c:pt>
                <c:pt idx="20">
                  <c:v>95.5347565970971</c:v>
                </c:pt>
                <c:pt idx="21">
                  <c:v>95.70849309549686</c:v>
                </c:pt>
                <c:pt idx="22">
                  <c:v>95.8190048387839</c:v>
                </c:pt>
                <c:pt idx="23">
                  <c:v>96.93124256293573</c:v>
                </c:pt>
                <c:pt idx="24">
                  <c:v>95.03333135637627</c:v>
                </c:pt>
                <c:pt idx="25">
                  <c:v>92.47494879348964</c:v>
                </c:pt>
                <c:pt idx="26">
                  <c:v>92.12333253373994</c:v>
                </c:pt>
                <c:pt idx="27">
                  <c:v>93.32507122957617</c:v>
                </c:pt>
                <c:pt idx="28">
                  <c:v>93.63701696382155</c:v>
                </c:pt>
                <c:pt idx="29">
                  <c:v>94.68324766339213</c:v>
                </c:pt>
                <c:pt idx="30">
                  <c:v>94.46061046052638</c:v>
                </c:pt>
                <c:pt idx="31">
                  <c:v>94.67776891109715</c:v>
                </c:pt>
                <c:pt idx="32">
                  <c:v>95.24252787915155</c:v>
                </c:pt>
                <c:pt idx="33">
                  <c:v>96.22958898135967</c:v>
                </c:pt>
                <c:pt idx="34">
                  <c:v>96.00600348831675</c:v>
                </c:pt>
                <c:pt idx="35">
                  <c:v>95.21860731739652</c:v>
                </c:pt>
                <c:pt idx="36">
                  <c:v>95.98522689106103</c:v>
                </c:pt>
                <c:pt idx="37">
                  <c:v>95.8101038950428</c:v>
                </c:pt>
                <c:pt idx="38">
                  <c:v>95.19938879104315</c:v>
                </c:pt>
                <c:pt idx="39">
                  <c:v>94.54215877864675</c:v>
                </c:pt>
                <c:pt idx="40">
                  <c:v>95.27730624750725</c:v>
                </c:pt>
                <c:pt idx="41">
                  <c:v>96.38654607630677</c:v>
                </c:pt>
                <c:pt idx="42">
                  <c:v>97.18830339479997</c:v>
                </c:pt>
                <c:pt idx="43">
                  <c:v>97.54973642865755</c:v>
                </c:pt>
                <c:pt idx="44">
                  <c:v>97.15376151934912</c:v>
                </c:pt>
                <c:pt idx="45">
                  <c:v>98.19350721250026</c:v>
                </c:pt>
                <c:pt idx="46">
                  <c:v>99.15619795272261</c:v>
                </c:pt>
                <c:pt idx="47">
                  <c:v>99.28404555335605</c:v>
                </c:pt>
                <c:pt idx="48">
                  <c:v>99.5676167761389</c:v>
                </c:pt>
                <c:pt idx="49">
                  <c:v>99.34036100595548</c:v>
                </c:pt>
                <c:pt idx="50">
                  <c:v>99.34315023109762</c:v>
                </c:pt>
                <c:pt idx="51">
                  <c:v>98.59691773696321</c:v>
                </c:pt>
                <c:pt idx="52">
                  <c:v>99.25764413465829</c:v>
                </c:pt>
                <c:pt idx="53">
                  <c:v>100.4311427953897</c:v>
                </c:pt>
                <c:pt idx="54">
                  <c:v>100.4192416377384</c:v>
                </c:pt>
                <c:pt idx="55">
                  <c:v>100.2439470684363</c:v>
                </c:pt>
                <c:pt idx="56">
                  <c:v>99.64841156294496</c:v>
                </c:pt>
                <c:pt idx="57">
                  <c:v>99.85281562656078</c:v>
                </c:pt>
                <c:pt idx="58">
                  <c:v>99.82485845551861</c:v>
                </c:pt>
                <c:pt idx="59">
                  <c:v>99.82154291773534</c:v>
                </c:pt>
                <c:pt idx="60">
                  <c:v>100.2450414277605</c:v>
                </c:pt>
                <c:pt idx="61">
                  <c:v>100.9145992124601</c:v>
                </c:pt>
                <c:pt idx="62">
                  <c:v>101.2504446414394</c:v>
                </c:pt>
                <c:pt idx="63">
                  <c:v>101.0949018668054</c:v>
                </c:pt>
                <c:pt idx="64">
                  <c:v>102.4639755227061</c:v>
                </c:pt>
                <c:pt idx="65">
                  <c:v>102.5900100110693</c:v>
                </c:pt>
                <c:pt idx="66">
                  <c:v>103.0477721695984</c:v>
                </c:pt>
                <c:pt idx="67">
                  <c:v>103.3521269453107</c:v>
                </c:pt>
                <c:pt idx="68">
                  <c:v>103.6755843194816</c:v>
                </c:pt>
                <c:pt idx="69">
                  <c:v>103.3001866114503</c:v>
                </c:pt>
                <c:pt idx="70">
                  <c:v>103.7082435259256</c:v>
                </c:pt>
                <c:pt idx="71">
                  <c:v>103.1725105841008</c:v>
                </c:pt>
                <c:pt idx="72">
                  <c:v>102.7812632143309</c:v>
                </c:pt>
                <c:pt idx="73">
                  <c:v>103.5557890704015</c:v>
                </c:pt>
                <c:pt idx="74">
                  <c:v>103.5563061088111</c:v>
                </c:pt>
                <c:pt idx="75">
                  <c:v>102.26059394312</c:v>
                </c:pt>
                <c:pt idx="76">
                  <c:v>100.6858317425321</c:v>
                </c:pt>
                <c:pt idx="77">
                  <c:v>101.5903034941271</c:v>
                </c:pt>
                <c:pt idx="78">
                  <c:v>101.8461957728145</c:v>
                </c:pt>
                <c:pt idx="79">
                  <c:v>101.5228751935589</c:v>
                </c:pt>
                <c:pt idx="80">
                  <c:v>101.6706299322392</c:v>
                </c:pt>
                <c:pt idx="81">
                  <c:v>102.4169876284997</c:v>
                </c:pt>
                <c:pt idx="82">
                  <c:v>101.2065381106693</c:v>
                </c:pt>
                <c:pt idx="83">
                  <c:v>100.2272812743202</c:v>
                </c:pt>
                <c:pt idx="84">
                  <c:v>100.5255057829703</c:v>
                </c:pt>
                <c:pt idx="85">
                  <c:v>100.945037240445</c:v>
                </c:pt>
                <c:pt idx="86">
                  <c:v>100.1820786696893</c:v>
                </c:pt>
                <c:pt idx="87">
                  <c:v>98.93695975572416</c:v>
                </c:pt>
                <c:pt idx="88">
                  <c:v>97.62159317479619</c:v>
                </c:pt>
                <c:pt idx="89">
                  <c:v>96.30735109444511</c:v>
                </c:pt>
                <c:pt idx="90">
                  <c:v>94.8996154857224</c:v>
                </c:pt>
                <c:pt idx="91">
                  <c:v>97.33292344321245</c:v>
                </c:pt>
                <c:pt idx="92">
                  <c:v>96.69589270715696</c:v>
                </c:pt>
                <c:pt idx="93">
                  <c:v>97.3914415258077</c:v>
                </c:pt>
                <c:pt idx="94">
                  <c:v>97.95599182365191</c:v>
                </c:pt>
                <c:pt idx="95">
                  <c:v>96.87957350034864</c:v>
                </c:pt>
                <c:pt idx="96">
                  <c:v>95.55626585864614</c:v>
                </c:pt>
                <c:pt idx="97">
                  <c:v>95.32538850103791</c:v>
                </c:pt>
                <c:pt idx="98">
                  <c:v>93.63515979895135</c:v>
                </c:pt>
                <c:pt idx="99">
                  <c:v>91.92025932235323</c:v>
                </c:pt>
                <c:pt idx="100">
                  <c:v>92.02367164137992</c:v>
                </c:pt>
                <c:pt idx="101">
                  <c:v>92.49512720280968</c:v>
                </c:pt>
                <c:pt idx="102">
                  <c:v>89.97804279306646</c:v>
                </c:pt>
                <c:pt idx="103">
                  <c:v>91.93920657743341</c:v>
                </c:pt>
                <c:pt idx="104">
                  <c:v>93.5327815567437</c:v>
                </c:pt>
                <c:pt idx="105">
                  <c:v>94.20637595073043</c:v>
                </c:pt>
                <c:pt idx="106">
                  <c:v>95.27933498566131</c:v>
                </c:pt>
                <c:pt idx="107">
                  <c:v>93.778040928946</c:v>
                </c:pt>
                <c:pt idx="108">
                  <c:v>94.10159800110631</c:v>
                </c:pt>
                <c:pt idx="109">
                  <c:v>95.18576726343716</c:v>
                </c:pt>
                <c:pt idx="110">
                  <c:v>94.59427300434884</c:v>
                </c:pt>
                <c:pt idx="111">
                  <c:v>93.09575194287035</c:v>
                </c:pt>
                <c:pt idx="112">
                  <c:v>93.16314314651211</c:v>
                </c:pt>
                <c:pt idx="113">
                  <c:v>93.3247721356083</c:v>
                </c:pt>
                <c:pt idx="114">
                  <c:v>94.26462971772626</c:v>
                </c:pt>
                <c:pt idx="115">
                  <c:v>95.09532495724926</c:v>
                </c:pt>
                <c:pt idx="116">
                  <c:v>95.84744426986738</c:v>
                </c:pt>
                <c:pt idx="117">
                  <c:v>96.53891706374671</c:v>
                </c:pt>
                <c:pt idx="118">
                  <c:v>96.86118038060425</c:v>
                </c:pt>
                <c:pt idx="119">
                  <c:v>97.11396579171868</c:v>
                </c:pt>
                <c:pt idx="120">
                  <c:v>97.3215045456023</c:v>
                </c:pt>
                <c:pt idx="121">
                  <c:v>99.02248208206863</c:v>
                </c:pt>
                <c:pt idx="122">
                  <c:v>98.34032061667704</c:v>
                </c:pt>
                <c:pt idx="123">
                  <c:v>98.13712915883786</c:v>
                </c:pt>
                <c:pt idx="124">
                  <c:v>97.48017969194624</c:v>
                </c:pt>
                <c:pt idx="125">
                  <c:v>97.2551891528216</c:v>
                </c:pt>
                <c:pt idx="126">
                  <c:v>97.30769289624928</c:v>
                </c:pt>
                <c:pt idx="127">
                  <c:v>95.28240475630821</c:v>
                </c:pt>
                <c:pt idx="128">
                  <c:v>94.6213352120453</c:v>
                </c:pt>
                <c:pt idx="129">
                  <c:v>93.97824376566447</c:v>
                </c:pt>
                <c:pt idx="130">
                  <c:v>94.0265532378684</c:v>
                </c:pt>
                <c:pt idx="131">
                  <c:v>93.93943342513743</c:v>
                </c:pt>
                <c:pt idx="132">
                  <c:v>95.41513292130086</c:v>
                </c:pt>
                <c:pt idx="133">
                  <c:v>95.50935215829219</c:v>
                </c:pt>
                <c:pt idx="134">
                  <c:v>96.22885631706627</c:v>
                </c:pt>
                <c:pt idx="135">
                  <c:v>97.06056708494536</c:v>
                </c:pt>
                <c:pt idx="136">
                  <c:v>97.27706242795948</c:v>
                </c:pt>
                <c:pt idx="137">
                  <c:v>97.65821015955891</c:v>
                </c:pt>
                <c:pt idx="138">
                  <c:v>98.01200818228349</c:v>
                </c:pt>
                <c:pt idx="139">
                  <c:v>97.53583435554684</c:v>
                </c:pt>
                <c:pt idx="140">
                  <c:v>96.90654528428746</c:v>
                </c:pt>
                <c:pt idx="141">
                  <c:v>96.91672607198408</c:v>
                </c:pt>
                <c:pt idx="142">
                  <c:v>97.61672188466849</c:v>
                </c:pt>
                <c:pt idx="143">
                  <c:v>98.48743079626371</c:v>
                </c:pt>
                <c:pt idx="144">
                  <c:v>99.09882291916733</c:v>
                </c:pt>
                <c:pt idx="145">
                  <c:v>99.82852641410118</c:v>
                </c:pt>
                <c:pt idx="146">
                  <c:v>100.0588426806999</c:v>
                </c:pt>
                <c:pt idx="147">
                  <c:v>100.259859331238</c:v>
                </c:pt>
                <c:pt idx="148">
                  <c:v>100.3373316245871</c:v>
                </c:pt>
                <c:pt idx="149">
                  <c:v>100.4811448148536</c:v>
                </c:pt>
                <c:pt idx="150">
                  <c:v>100.1506065648854</c:v>
                </c:pt>
                <c:pt idx="151">
                  <c:v>101.7403860649292</c:v>
                </c:pt>
                <c:pt idx="152">
                  <c:v>101.4865294800695</c:v>
                </c:pt>
                <c:pt idx="153">
                  <c:v>101.646394046611</c:v>
                </c:pt>
                <c:pt idx="154">
                  <c:v>101.5813561792281</c:v>
                </c:pt>
                <c:pt idx="155">
                  <c:v>101.3939958346644</c:v>
                </c:pt>
                <c:pt idx="156">
                  <c:v>101.7608450197538</c:v>
                </c:pt>
                <c:pt idx="157">
                  <c:v>100.7516926979662</c:v>
                </c:pt>
                <c:pt idx="158">
                  <c:v>99.33975354378818</c:v>
                </c:pt>
                <c:pt idx="159">
                  <c:v>98.81278938790487</c:v>
                </c:pt>
                <c:pt idx="160">
                  <c:v>99.28081116509898</c:v>
                </c:pt>
                <c:pt idx="161">
                  <c:v>99.60563648842532</c:v>
                </c:pt>
                <c:pt idx="162">
                  <c:v>100.0854782737446</c:v>
                </c:pt>
                <c:pt idx="163">
                  <c:v>100.0985479845727</c:v>
                </c:pt>
                <c:pt idx="164">
                  <c:v>100.2126001657584</c:v>
                </c:pt>
                <c:pt idx="165">
                  <c:v>99.9627570046068</c:v>
                </c:pt>
                <c:pt idx="166">
                  <c:v>99.81607343967198</c:v>
                </c:pt>
                <c:pt idx="167">
                  <c:v>98.8495153448885</c:v>
                </c:pt>
                <c:pt idx="168">
                  <c:v>97.8989970335906</c:v>
                </c:pt>
                <c:pt idx="169">
                  <c:v>97.82506517814011</c:v>
                </c:pt>
                <c:pt idx="170">
                  <c:v>98.3233557285931</c:v>
                </c:pt>
                <c:pt idx="171">
                  <c:v>98.56433272437181</c:v>
                </c:pt>
                <c:pt idx="172">
                  <c:v>98.5207322432432</c:v>
                </c:pt>
                <c:pt idx="173">
                  <c:v>99.9501602795884</c:v>
                </c:pt>
                <c:pt idx="174">
                  <c:v>100.3160565373849</c:v>
                </c:pt>
                <c:pt idx="175">
                  <c:v>100.8239111391357</c:v>
                </c:pt>
                <c:pt idx="176">
                  <c:v>101.5640481445764</c:v>
                </c:pt>
                <c:pt idx="177">
                  <c:v>101.3716078396748</c:v>
                </c:pt>
                <c:pt idx="178">
                  <c:v>101.00313798262</c:v>
                </c:pt>
                <c:pt idx="179">
                  <c:v>101.2382722125149</c:v>
                </c:pt>
                <c:pt idx="180">
                  <c:v>101.5336448949598</c:v>
                </c:pt>
                <c:pt idx="181">
                  <c:v>103.2930500902638</c:v>
                </c:pt>
                <c:pt idx="182">
                  <c:v>103.3101749588421</c:v>
                </c:pt>
                <c:pt idx="183">
                  <c:v>103.6540657837011</c:v>
                </c:pt>
                <c:pt idx="184">
                  <c:v>103.149199803071</c:v>
                </c:pt>
                <c:pt idx="185">
                  <c:v>103.4701554532783</c:v>
                </c:pt>
                <c:pt idx="186">
                  <c:v>104.1731422056413</c:v>
                </c:pt>
                <c:pt idx="187">
                  <c:v>104.2556759108652</c:v>
                </c:pt>
                <c:pt idx="188">
                  <c:v>104.2888521557186</c:v>
                </c:pt>
                <c:pt idx="189">
                  <c:v>104.2640459048495</c:v>
                </c:pt>
                <c:pt idx="190">
                  <c:v>104.407731574432</c:v>
                </c:pt>
                <c:pt idx="191">
                  <c:v>104.9870812272906</c:v>
                </c:pt>
                <c:pt idx="192">
                  <c:v>104.8857347433442</c:v>
                </c:pt>
                <c:pt idx="193">
                  <c:v>105.5322692481923</c:v>
                </c:pt>
                <c:pt idx="194">
                  <c:v>105.9035723829892</c:v>
                </c:pt>
                <c:pt idx="195">
                  <c:v>106.4530358246408</c:v>
                </c:pt>
                <c:pt idx="196">
                  <c:v>106.9786598540635</c:v>
                </c:pt>
                <c:pt idx="197">
                  <c:v>107.3517853753622</c:v>
                </c:pt>
                <c:pt idx="198">
                  <c:v>107.8849539921602</c:v>
                </c:pt>
                <c:pt idx="199">
                  <c:v>107.3155208113988</c:v>
                </c:pt>
                <c:pt idx="200">
                  <c:v>107.4204726528647</c:v>
                </c:pt>
                <c:pt idx="201">
                  <c:v>107.7676117773281</c:v>
                </c:pt>
                <c:pt idx="202">
                  <c:v>107.3282636055643</c:v>
                </c:pt>
                <c:pt idx="203">
                  <c:v>108.6024827396116</c:v>
                </c:pt>
                <c:pt idx="204">
                  <c:v>109.1506593816341</c:v>
                </c:pt>
                <c:pt idx="205">
                  <c:v>108.8060915378711</c:v>
                </c:pt>
                <c:pt idx="206">
                  <c:v>108.2387404220953</c:v>
                </c:pt>
                <c:pt idx="207">
                  <c:v>107.5876244468559</c:v>
                </c:pt>
                <c:pt idx="208">
                  <c:v>107.6352290774611</c:v>
                </c:pt>
                <c:pt idx="209">
                  <c:v>108.173115959566</c:v>
                </c:pt>
                <c:pt idx="210">
                  <c:v>108.1827704346215</c:v>
                </c:pt>
                <c:pt idx="211">
                  <c:v>108.929763415744</c:v>
                </c:pt>
                <c:pt idx="212">
                  <c:v>109.2384840359638</c:v>
                </c:pt>
                <c:pt idx="213">
                  <c:v>108.1351217514164</c:v>
                </c:pt>
                <c:pt idx="214">
                  <c:v>108.2428164468666</c:v>
                </c:pt>
                <c:pt idx="215">
                  <c:v>108.2539663917614</c:v>
                </c:pt>
                <c:pt idx="216">
                  <c:v>109.6874681343199</c:v>
                </c:pt>
                <c:pt idx="217">
                  <c:v>109.7385413275292</c:v>
                </c:pt>
                <c:pt idx="218">
                  <c:v>110.3980875792581</c:v>
                </c:pt>
                <c:pt idx="219">
                  <c:v>111.5897915565448</c:v>
                </c:pt>
                <c:pt idx="220">
                  <c:v>112.0555944738378</c:v>
                </c:pt>
                <c:pt idx="221">
                  <c:v>112.4066751467148</c:v>
                </c:pt>
                <c:pt idx="222">
                  <c:v>112.2219973736303</c:v>
                </c:pt>
                <c:pt idx="223">
                  <c:v>111.9730051232246</c:v>
                </c:pt>
                <c:pt idx="224">
                  <c:v>111.119395576071</c:v>
                </c:pt>
                <c:pt idx="225">
                  <c:v>109.8623198590651</c:v>
                </c:pt>
                <c:pt idx="226">
                  <c:v>109.7043333244146</c:v>
                </c:pt>
                <c:pt idx="227">
                  <c:v>108.5224484397937</c:v>
                </c:pt>
                <c:pt idx="228">
                  <c:v>108.0346632751421</c:v>
                </c:pt>
                <c:pt idx="229">
                  <c:v>109.2744750100961</c:v>
                </c:pt>
                <c:pt idx="230">
                  <c:v>109.4305974242028</c:v>
                </c:pt>
                <c:pt idx="231">
                  <c:v>109.5040307897068</c:v>
                </c:pt>
                <c:pt idx="232">
                  <c:v>107.8413720594947</c:v>
                </c:pt>
                <c:pt idx="233">
                  <c:v>108.4459174809481</c:v>
                </c:pt>
                <c:pt idx="234">
                  <c:v>108.485703934347</c:v>
                </c:pt>
                <c:pt idx="235">
                  <c:v>107.5042467865599</c:v>
                </c:pt>
                <c:pt idx="236">
                  <c:v>107.5626558969343</c:v>
                </c:pt>
                <c:pt idx="237">
                  <c:v>107.0264082352579</c:v>
                </c:pt>
                <c:pt idx="238">
                  <c:v>108.6942837207234</c:v>
                </c:pt>
                <c:pt idx="239">
                  <c:v>109.9677238193196</c:v>
                </c:pt>
                <c:pt idx="240">
                  <c:v>110.2026122820782</c:v>
                </c:pt>
                <c:pt idx="241">
                  <c:v>110.5283302501923</c:v>
                </c:pt>
                <c:pt idx="242">
                  <c:v>110.6464885974018</c:v>
                </c:pt>
                <c:pt idx="243">
                  <c:v>109.8033218349864</c:v>
                </c:pt>
                <c:pt idx="244">
                  <c:v>109.9096879967655</c:v>
                </c:pt>
                <c:pt idx="245">
                  <c:v>109.8116640062761</c:v>
                </c:pt>
                <c:pt idx="246">
                  <c:v>110.3786719754841</c:v>
                </c:pt>
                <c:pt idx="247">
                  <c:v>110.7070841078669</c:v>
                </c:pt>
                <c:pt idx="248">
                  <c:v>110.1071642094049</c:v>
                </c:pt>
                <c:pt idx="249">
                  <c:v>109.5272418727474</c:v>
                </c:pt>
                <c:pt idx="250">
                  <c:v>109.9251574150101</c:v>
                </c:pt>
                <c:pt idx="251">
                  <c:v>109.533977283419</c:v>
                </c:pt>
                <c:pt idx="252">
                  <c:v>110.5760647200395</c:v>
                </c:pt>
                <c:pt idx="253">
                  <c:v>110.7228920355635</c:v>
                </c:pt>
                <c:pt idx="254">
                  <c:v>110.6998710742699</c:v>
                </c:pt>
                <c:pt idx="255">
                  <c:v>110.4262487833947</c:v>
                </c:pt>
                <c:pt idx="256">
                  <c:v>110.1597050497588</c:v>
                </c:pt>
                <c:pt idx="257">
                  <c:v>110.1381610098414</c:v>
                </c:pt>
                <c:pt idx="258">
                  <c:v>111.0074277784288</c:v>
                </c:pt>
                <c:pt idx="259">
                  <c:v>111.3758698127889</c:v>
                </c:pt>
                <c:pt idx="260">
                  <c:v>111.6869692734043</c:v>
                </c:pt>
                <c:pt idx="261">
                  <c:v>112.6029317979039</c:v>
                </c:pt>
                <c:pt idx="262">
                  <c:v>113.0812386978997</c:v>
                </c:pt>
                <c:pt idx="263">
                  <c:v>112.9478659738136</c:v>
                </c:pt>
                <c:pt idx="264">
                  <c:v>112.6494003351429</c:v>
                </c:pt>
                <c:pt idx="265">
                  <c:v>111.8837731042555</c:v>
                </c:pt>
                <c:pt idx="266">
                  <c:v>111.1356973565982</c:v>
                </c:pt>
                <c:pt idx="267">
                  <c:v>111.6673728221148</c:v>
                </c:pt>
                <c:pt idx="268">
                  <c:v>113.0010142763347</c:v>
                </c:pt>
                <c:pt idx="269">
                  <c:v>112.7629053366664</c:v>
                </c:pt>
                <c:pt idx="270">
                  <c:v>112.7897125029949</c:v>
                </c:pt>
                <c:pt idx="271">
                  <c:v>112.2791730112071</c:v>
                </c:pt>
                <c:pt idx="272">
                  <c:v>112.549630470562</c:v>
                </c:pt>
                <c:pt idx="273">
                  <c:v>112.6718973023532</c:v>
                </c:pt>
                <c:pt idx="274">
                  <c:v>111.5014962349634</c:v>
                </c:pt>
                <c:pt idx="275">
                  <c:v>110.7399264803842</c:v>
                </c:pt>
                <c:pt idx="276">
                  <c:v>110.613235840138</c:v>
                </c:pt>
                <c:pt idx="277">
                  <c:v>110.5153324146588</c:v>
                </c:pt>
                <c:pt idx="278">
                  <c:v>111.0713504194665</c:v>
                </c:pt>
                <c:pt idx="279">
                  <c:v>110.9438135055905</c:v>
                </c:pt>
                <c:pt idx="280">
                  <c:v>109.8495747463416</c:v>
                </c:pt>
                <c:pt idx="281">
                  <c:v>109.2155279942912</c:v>
                </c:pt>
                <c:pt idx="282">
                  <c:v>109.8973857285991</c:v>
                </c:pt>
                <c:pt idx="283">
                  <c:v>110.2971839398689</c:v>
                </c:pt>
                <c:pt idx="284">
                  <c:v>110.3497108688754</c:v>
                </c:pt>
                <c:pt idx="285">
                  <c:v>109.9988040878402</c:v>
                </c:pt>
                <c:pt idx="286">
                  <c:v>109.6314007674148</c:v>
                </c:pt>
                <c:pt idx="287">
                  <c:v>109.1392729438344</c:v>
                </c:pt>
                <c:pt idx="288">
                  <c:v>107.5952223610626</c:v>
                </c:pt>
                <c:pt idx="289">
                  <c:v>106.0188209400463</c:v>
                </c:pt>
                <c:pt idx="290">
                  <c:v>106.4363908975457</c:v>
                </c:pt>
                <c:pt idx="291">
                  <c:v>107.8774209975743</c:v>
                </c:pt>
                <c:pt idx="292">
                  <c:v>107.7232160308431</c:v>
                </c:pt>
                <c:pt idx="293">
                  <c:v>108.0510879392375</c:v>
                </c:pt>
                <c:pt idx="294">
                  <c:v>108.1633594679633</c:v>
                </c:pt>
                <c:pt idx="295">
                  <c:v>108.916396929506</c:v>
                </c:pt>
                <c:pt idx="296">
                  <c:v>108.8121290626177</c:v>
                </c:pt>
                <c:pt idx="297">
                  <c:v>107.2675220259522</c:v>
                </c:pt>
                <c:pt idx="298">
                  <c:v>106.7892128073985</c:v>
                </c:pt>
                <c:pt idx="299">
                  <c:v>106.0139055973187</c:v>
                </c:pt>
                <c:pt idx="300">
                  <c:v>106.9362696601537</c:v>
                </c:pt>
                <c:pt idx="301">
                  <c:v>107.6030219898059</c:v>
                </c:pt>
                <c:pt idx="302">
                  <c:v>107.8846873580028</c:v>
                </c:pt>
                <c:pt idx="303">
                  <c:v>107.8248036448101</c:v>
                </c:pt>
                <c:pt idx="304">
                  <c:v>108.9689818224597</c:v>
                </c:pt>
                <c:pt idx="305">
                  <c:v>109.6983769491942</c:v>
                </c:pt>
                <c:pt idx="306">
                  <c:v>109.2171440291408</c:v>
                </c:pt>
                <c:pt idx="307">
                  <c:v>109.6503503410529</c:v>
                </c:pt>
                <c:pt idx="308">
                  <c:v>109.5600726524752</c:v>
                </c:pt>
                <c:pt idx="309">
                  <c:v>107.9904576504041</c:v>
                </c:pt>
                <c:pt idx="310">
                  <c:v>107.4279986917769</c:v>
                </c:pt>
                <c:pt idx="311">
                  <c:v>108.1376443424011</c:v>
                </c:pt>
                <c:pt idx="312">
                  <c:v>106.2287385343254</c:v>
                </c:pt>
                <c:pt idx="313">
                  <c:v>106.5928518211043</c:v>
                </c:pt>
                <c:pt idx="314">
                  <c:v>106.2859582245022</c:v>
                </c:pt>
                <c:pt idx="315">
                  <c:v>106.6701710896327</c:v>
                </c:pt>
                <c:pt idx="316">
                  <c:v>107.4500852742407</c:v>
                </c:pt>
                <c:pt idx="317">
                  <c:v>108.2098419165496</c:v>
                </c:pt>
                <c:pt idx="318">
                  <c:v>108.6786751890053</c:v>
                </c:pt>
                <c:pt idx="319">
                  <c:v>109.464095948603</c:v>
                </c:pt>
                <c:pt idx="320">
                  <c:v>110.1618682642705</c:v>
                </c:pt>
                <c:pt idx="321">
                  <c:v>109.8057354537503</c:v>
                </c:pt>
                <c:pt idx="322">
                  <c:v>110.1220470325032</c:v>
                </c:pt>
                <c:pt idx="323">
                  <c:v>111.3875344775355</c:v>
                </c:pt>
                <c:pt idx="324">
                  <c:v>112.027502826438</c:v>
                </c:pt>
                <c:pt idx="325">
                  <c:v>113.0726507594737</c:v>
                </c:pt>
                <c:pt idx="326">
                  <c:v>113.5913098409937</c:v>
                </c:pt>
                <c:pt idx="327">
                  <c:v>113.7073072922494</c:v>
                </c:pt>
                <c:pt idx="328">
                  <c:v>114.0791228283402</c:v>
                </c:pt>
                <c:pt idx="329">
                  <c:v>113.9165733717614</c:v>
                </c:pt>
                <c:pt idx="330">
                  <c:v>113.7360295873955</c:v>
                </c:pt>
                <c:pt idx="331">
                  <c:v>113.2823805505638</c:v>
                </c:pt>
                <c:pt idx="332">
                  <c:v>111.6089382076035</c:v>
                </c:pt>
                <c:pt idx="333">
                  <c:v>112.3299100135223</c:v>
                </c:pt>
                <c:pt idx="334">
                  <c:v>112.08245264844</c:v>
                </c:pt>
                <c:pt idx="335">
                  <c:v>111.8977516897766</c:v>
                </c:pt>
                <c:pt idx="336">
                  <c:v>110.5847848162651</c:v>
                </c:pt>
                <c:pt idx="337">
                  <c:v>110.712052777426</c:v>
                </c:pt>
                <c:pt idx="338">
                  <c:v>112.7771691048081</c:v>
                </c:pt>
                <c:pt idx="339">
                  <c:v>113.5211595534624</c:v>
                </c:pt>
                <c:pt idx="340">
                  <c:v>113.5273709700507</c:v>
                </c:pt>
                <c:pt idx="341">
                  <c:v>113.4424769728945</c:v>
                </c:pt>
                <c:pt idx="342">
                  <c:v>113.3035976738187</c:v>
                </c:pt>
                <c:pt idx="343">
                  <c:v>113.0349857865446</c:v>
                </c:pt>
                <c:pt idx="344">
                  <c:v>112.6776264589004</c:v>
                </c:pt>
                <c:pt idx="345">
                  <c:v>112.6337176095724</c:v>
                </c:pt>
                <c:pt idx="346">
                  <c:v>112.7005268551837</c:v>
                </c:pt>
                <c:pt idx="347">
                  <c:v>111.2025970259673</c:v>
                </c:pt>
                <c:pt idx="348">
                  <c:v>110.0272458374814</c:v>
                </c:pt>
                <c:pt idx="349">
                  <c:v>109.7029468267961</c:v>
                </c:pt>
                <c:pt idx="350">
                  <c:v>109.8351834575161</c:v>
                </c:pt>
                <c:pt idx="351">
                  <c:v>110.0915579962448</c:v>
                </c:pt>
                <c:pt idx="352">
                  <c:v>110.2917608329632</c:v>
                </c:pt>
                <c:pt idx="353">
                  <c:v>110.227193632832</c:v>
                </c:pt>
                <c:pt idx="354">
                  <c:v>109.1936129851113</c:v>
                </c:pt>
                <c:pt idx="355">
                  <c:v>109.079108685137</c:v>
                </c:pt>
                <c:pt idx="356">
                  <c:v>108.4333740827611</c:v>
                </c:pt>
                <c:pt idx="357">
                  <c:v>108.3159623111923</c:v>
                </c:pt>
                <c:pt idx="358">
                  <c:v>108.7953032880072</c:v>
                </c:pt>
                <c:pt idx="359">
                  <c:v>108.4639558613353</c:v>
                </c:pt>
                <c:pt idx="360">
                  <c:v>108.50873648843</c:v>
                </c:pt>
                <c:pt idx="361">
                  <c:v>106.8195302703731</c:v>
                </c:pt>
                <c:pt idx="362">
                  <c:v>107.5597762480345</c:v>
                </c:pt>
                <c:pt idx="363">
                  <c:v>107.2675730342258</c:v>
                </c:pt>
                <c:pt idx="364">
                  <c:v>108.3307222507224</c:v>
                </c:pt>
                <c:pt idx="365">
                  <c:v>109.0722712579182</c:v>
                </c:pt>
                <c:pt idx="366">
                  <c:v>108.9876276650143</c:v>
                </c:pt>
                <c:pt idx="367">
                  <c:v>110.4164018680343</c:v>
                </c:pt>
                <c:pt idx="368">
                  <c:v>110.1287291163433</c:v>
                </c:pt>
                <c:pt idx="369">
                  <c:v>109.4440010073671</c:v>
                </c:pt>
                <c:pt idx="370">
                  <c:v>108.9439993611909</c:v>
                </c:pt>
                <c:pt idx="371">
                  <c:v>108.4352753002312</c:v>
                </c:pt>
                <c:pt idx="372">
                  <c:v>108.6122554611197</c:v>
                </c:pt>
                <c:pt idx="373">
                  <c:v>108.0639072458134</c:v>
                </c:pt>
                <c:pt idx="374">
                  <c:v>107.9474994098112</c:v>
                </c:pt>
                <c:pt idx="375">
                  <c:v>106.9514886741461</c:v>
                </c:pt>
                <c:pt idx="376">
                  <c:v>106.5769140541659</c:v>
                </c:pt>
                <c:pt idx="377">
                  <c:v>107.2374781528086</c:v>
                </c:pt>
                <c:pt idx="378">
                  <c:v>106.8970303864168</c:v>
                </c:pt>
                <c:pt idx="379">
                  <c:v>105.6093612980474</c:v>
                </c:pt>
                <c:pt idx="380">
                  <c:v>104.8925559406577</c:v>
                </c:pt>
                <c:pt idx="381">
                  <c:v>104.4380536745224</c:v>
                </c:pt>
                <c:pt idx="382">
                  <c:v>105.4686364268908</c:v>
                </c:pt>
                <c:pt idx="383">
                  <c:v>105.5895260352953</c:v>
                </c:pt>
                <c:pt idx="384">
                  <c:v>105.0733524478337</c:v>
                </c:pt>
                <c:pt idx="385">
                  <c:v>106.1463671281539</c:v>
                </c:pt>
                <c:pt idx="386">
                  <c:v>105.9613021559018</c:v>
                </c:pt>
                <c:pt idx="387">
                  <c:v>106.5140904095682</c:v>
                </c:pt>
                <c:pt idx="388">
                  <c:v>107.2452893743414</c:v>
                </c:pt>
                <c:pt idx="389">
                  <c:v>107.9695025241908</c:v>
                </c:pt>
                <c:pt idx="390">
                  <c:v>108.7405111279418</c:v>
                </c:pt>
                <c:pt idx="391">
                  <c:v>109.7509247452218</c:v>
                </c:pt>
                <c:pt idx="392">
                  <c:v>109.6401625976825</c:v>
                </c:pt>
                <c:pt idx="393">
                  <c:v>109.2623327224241</c:v>
                </c:pt>
                <c:pt idx="394">
                  <c:v>109.5602442257591</c:v>
                </c:pt>
                <c:pt idx="395">
                  <c:v>109.2701532181885</c:v>
                </c:pt>
                <c:pt idx="396">
                  <c:v>107.9348980476769</c:v>
                </c:pt>
                <c:pt idx="397">
                  <c:v>106.2167029003165</c:v>
                </c:pt>
                <c:pt idx="398">
                  <c:v>107.3584489107391</c:v>
                </c:pt>
                <c:pt idx="399">
                  <c:v>107.0863591866295</c:v>
                </c:pt>
                <c:pt idx="400">
                  <c:v>107.2325975884494</c:v>
                </c:pt>
                <c:pt idx="401">
                  <c:v>106.3449979826228</c:v>
                </c:pt>
                <c:pt idx="402">
                  <c:v>106.5174523185092</c:v>
                </c:pt>
                <c:pt idx="403">
                  <c:v>107.0572125953895</c:v>
                </c:pt>
                <c:pt idx="404">
                  <c:v>107.3620287641219</c:v>
                </c:pt>
                <c:pt idx="405">
                  <c:v>108.1584186210989</c:v>
                </c:pt>
                <c:pt idx="406">
                  <c:v>107.6663487614658</c:v>
                </c:pt>
                <c:pt idx="407">
                  <c:v>107.9407431321185</c:v>
                </c:pt>
                <c:pt idx="408">
                  <c:v>107.5497623965059</c:v>
                </c:pt>
                <c:pt idx="409">
                  <c:v>107.2928708193677</c:v>
                </c:pt>
                <c:pt idx="410">
                  <c:v>106.6165938539018</c:v>
                </c:pt>
                <c:pt idx="411">
                  <c:v>107.4722135907464</c:v>
                </c:pt>
                <c:pt idx="412">
                  <c:v>105.8027058405261</c:v>
                </c:pt>
                <c:pt idx="413">
                  <c:v>103.8131675446968</c:v>
                </c:pt>
                <c:pt idx="414">
                  <c:v>101.4746236853024</c:v>
                </c:pt>
                <c:pt idx="415">
                  <c:v>98.78156768735307</c:v>
                </c:pt>
                <c:pt idx="416">
                  <c:v>94.79753633748255</c:v>
                </c:pt>
                <c:pt idx="417">
                  <c:v>93.64944211555603</c:v>
                </c:pt>
                <c:pt idx="418">
                  <c:v>94.35283925266567</c:v>
                </c:pt>
                <c:pt idx="419">
                  <c:v>95.36446315716451</c:v>
                </c:pt>
                <c:pt idx="420">
                  <c:v>95.08224365363171</c:v>
                </c:pt>
                <c:pt idx="421">
                  <c:v>96.83669872783972</c:v>
                </c:pt>
                <c:pt idx="422">
                  <c:v>97.2012965932177</c:v>
                </c:pt>
                <c:pt idx="423">
                  <c:v>97.60532385407939</c:v>
                </c:pt>
                <c:pt idx="424">
                  <c:v>95.53423955868754</c:v>
                </c:pt>
                <c:pt idx="425">
                  <c:v>93.04693934360421</c:v>
                </c:pt>
                <c:pt idx="426">
                  <c:v>92.74255906375522</c:v>
                </c:pt>
                <c:pt idx="427">
                  <c:v>94.5513217194295</c:v>
                </c:pt>
                <c:pt idx="428">
                  <c:v>93.95448782151961</c:v>
                </c:pt>
                <c:pt idx="429">
                  <c:v>93.68239114173622</c:v>
                </c:pt>
                <c:pt idx="430">
                  <c:v>93.8445371692421</c:v>
                </c:pt>
                <c:pt idx="431">
                  <c:v>96.00919846108965</c:v>
                </c:pt>
                <c:pt idx="432">
                  <c:v>96.91280075347565</c:v>
                </c:pt>
                <c:pt idx="433">
                  <c:v>98.52623649967502</c:v>
                </c:pt>
                <c:pt idx="434">
                  <c:v>99.0741534632137</c:v>
                </c:pt>
                <c:pt idx="435">
                  <c:v>97.95572055237878</c:v>
                </c:pt>
                <c:pt idx="436">
                  <c:v>95.39319704509998</c:v>
                </c:pt>
                <c:pt idx="437">
                  <c:v>95.48607615563067</c:v>
                </c:pt>
                <c:pt idx="438">
                  <c:v>97.50579280096117</c:v>
                </c:pt>
                <c:pt idx="439">
                  <c:v>97.96091875916903</c:v>
                </c:pt>
                <c:pt idx="440">
                  <c:v>96.56170153213549</c:v>
                </c:pt>
                <c:pt idx="441">
                  <c:v>95.0689049900884</c:v>
                </c:pt>
                <c:pt idx="442">
                  <c:v>94.75862861752412</c:v>
                </c:pt>
                <c:pt idx="443">
                  <c:v>94.37904823105852</c:v>
                </c:pt>
                <c:pt idx="444">
                  <c:v>95.40169224121036</c:v>
                </c:pt>
                <c:pt idx="445">
                  <c:v>96.63255897982337</c:v>
                </c:pt>
                <c:pt idx="446">
                  <c:v>95.56699846312071</c:v>
                </c:pt>
                <c:pt idx="447">
                  <c:v>95.98630270192215</c:v>
                </c:pt>
                <c:pt idx="448">
                  <c:v>95.78914181315581</c:v>
                </c:pt>
                <c:pt idx="449">
                  <c:v>91.33872790651976</c:v>
                </c:pt>
                <c:pt idx="450">
                  <c:v>89.20472954277252</c:v>
                </c:pt>
                <c:pt idx="451">
                  <c:v>88.29822905302353</c:v>
                </c:pt>
                <c:pt idx="452">
                  <c:v>91.26006155585713</c:v>
                </c:pt>
                <c:pt idx="453">
                  <c:v>91.1730692638101</c:v>
                </c:pt>
                <c:pt idx="454">
                  <c:v>91.80092778485117</c:v>
                </c:pt>
                <c:pt idx="455">
                  <c:v>90.99904294567402</c:v>
                </c:pt>
                <c:pt idx="456">
                  <c:v>88.71576886927037</c:v>
                </c:pt>
                <c:pt idx="457">
                  <c:v>86.80269429410786</c:v>
                </c:pt>
                <c:pt idx="458">
                  <c:v>86.64779607856738</c:v>
                </c:pt>
                <c:pt idx="459">
                  <c:v>89.10054050685247</c:v>
                </c:pt>
                <c:pt idx="460">
                  <c:v>90.25632306674353</c:v>
                </c:pt>
                <c:pt idx="461">
                  <c:v>91.2862241630922</c:v>
                </c:pt>
                <c:pt idx="462">
                  <c:v>92.53772374837176</c:v>
                </c:pt>
                <c:pt idx="463">
                  <c:v>93.69861177273735</c:v>
                </c:pt>
                <c:pt idx="464">
                  <c:v>94.43851692238891</c:v>
                </c:pt>
                <c:pt idx="465">
                  <c:v>94.52808513225212</c:v>
                </c:pt>
                <c:pt idx="466">
                  <c:v>94.99481315414345</c:v>
                </c:pt>
                <c:pt idx="467">
                  <c:v>93.9275855943176</c:v>
                </c:pt>
                <c:pt idx="468">
                  <c:v>94.29648438458217</c:v>
                </c:pt>
                <c:pt idx="469">
                  <c:v>92.72897463307545</c:v>
                </c:pt>
                <c:pt idx="470">
                  <c:v>93.75451220347439</c:v>
                </c:pt>
                <c:pt idx="471">
                  <c:v>96.12687222970006</c:v>
                </c:pt>
                <c:pt idx="472">
                  <c:v>96.4482034862857</c:v>
                </c:pt>
                <c:pt idx="473">
                  <c:v>97.17338579333324</c:v>
                </c:pt>
                <c:pt idx="474">
                  <c:v>99.27278431768242</c:v>
                </c:pt>
                <c:pt idx="475">
                  <c:v>100.0640733473006</c:v>
                </c:pt>
                <c:pt idx="476">
                  <c:v>99.09359457112451</c:v>
                </c:pt>
                <c:pt idx="477">
                  <c:v>97.79552211350087</c:v>
                </c:pt>
                <c:pt idx="478">
                  <c:v>98.44388596052448</c:v>
                </c:pt>
                <c:pt idx="479">
                  <c:v>98.1193690053976</c:v>
                </c:pt>
                <c:pt idx="480">
                  <c:v>99.48608700648155</c:v>
                </c:pt>
                <c:pt idx="481">
                  <c:v>99.71823029669797</c:v>
                </c:pt>
                <c:pt idx="482">
                  <c:v>99.58365655962456</c:v>
                </c:pt>
                <c:pt idx="483">
                  <c:v>98.99631715627575</c:v>
                </c:pt>
                <c:pt idx="484">
                  <c:v>96.86337373636856</c:v>
                </c:pt>
                <c:pt idx="485">
                  <c:v>97.95563476573684</c:v>
                </c:pt>
                <c:pt idx="486">
                  <c:v>98.88478756607481</c:v>
                </c:pt>
                <c:pt idx="487">
                  <c:v>98.53280265562053</c:v>
                </c:pt>
                <c:pt idx="488">
                  <c:v>97.78530191032009</c:v>
                </c:pt>
                <c:pt idx="489">
                  <c:v>96.942890997777</c:v>
                </c:pt>
                <c:pt idx="490">
                  <c:v>95.48199549374362</c:v>
                </c:pt>
                <c:pt idx="491">
                  <c:v>93.78420829293438</c:v>
                </c:pt>
                <c:pt idx="492">
                  <c:v>93.8842540659043</c:v>
                </c:pt>
                <c:pt idx="493">
                  <c:v>92.13235636104933</c:v>
                </c:pt>
                <c:pt idx="494">
                  <c:v>92.63308371584514</c:v>
                </c:pt>
                <c:pt idx="495">
                  <c:v>91.7009562057338</c:v>
                </c:pt>
                <c:pt idx="496">
                  <c:v>93.7095947814641</c:v>
                </c:pt>
                <c:pt idx="497">
                  <c:v>94.22575213902029</c:v>
                </c:pt>
                <c:pt idx="498">
                  <c:v>95.18540788696413</c:v>
                </c:pt>
                <c:pt idx="499">
                  <c:v>97.79040505623685</c:v>
                </c:pt>
                <c:pt idx="500">
                  <c:v>97.88959528134523</c:v>
                </c:pt>
                <c:pt idx="501">
                  <c:v>98.33005404233844</c:v>
                </c:pt>
                <c:pt idx="502">
                  <c:v>97.37089910289889</c:v>
                </c:pt>
                <c:pt idx="503">
                  <c:v>97.86547300505366</c:v>
                </c:pt>
                <c:pt idx="504">
                  <c:v>97.12768701731389</c:v>
                </c:pt>
                <c:pt idx="505">
                  <c:v>95.98359230774828</c:v>
                </c:pt>
                <c:pt idx="506">
                  <c:v>95.60450809267122</c:v>
                </c:pt>
                <c:pt idx="507">
                  <c:v>95.13287400228388</c:v>
                </c:pt>
                <c:pt idx="508">
                  <c:v>94.38788657373667</c:v>
                </c:pt>
                <c:pt idx="509">
                  <c:v>93.50274000215805</c:v>
                </c:pt>
                <c:pt idx="510">
                  <c:v>93.9490786259614</c:v>
                </c:pt>
                <c:pt idx="511">
                  <c:v>92.77265626373021</c:v>
                </c:pt>
                <c:pt idx="512">
                  <c:v>93.44110809631607</c:v>
                </c:pt>
                <c:pt idx="513">
                  <c:v>94.94268965420984</c:v>
                </c:pt>
                <c:pt idx="514">
                  <c:v>95.25013506758987</c:v>
                </c:pt>
                <c:pt idx="515">
                  <c:v>96.0240975140932</c:v>
                </c:pt>
                <c:pt idx="516">
                  <c:v>96.01636048641303</c:v>
                </c:pt>
                <c:pt idx="517">
                  <c:v>95.89639598260688</c:v>
                </c:pt>
                <c:pt idx="518">
                  <c:v>94.95230935089695</c:v>
                </c:pt>
                <c:pt idx="519">
                  <c:v>95.03792441955717</c:v>
                </c:pt>
                <c:pt idx="520">
                  <c:v>95.0904536671216</c:v>
                </c:pt>
                <c:pt idx="521">
                  <c:v>95.16279035474348</c:v>
                </c:pt>
                <c:pt idx="522">
                  <c:v>97.06527607602064</c:v>
                </c:pt>
                <c:pt idx="523">
                  <c:v>96.85172298296938</c:v>
                </c:pt>
                <c:pt idx="524">
                  <c:v>96.55222326747963</c:v>
                </c:pt>
                <c:pt idx="525">
                  <c:v>96.12300023802312</c:v>
                </c:pt>
                <c:pt idx="526">
                  <c:v>96.46075615870414</c:v>
                </c:pt>
                <c:pt idx="527">
                  <c:v>97.55463554147995</c:v>
                </c:pt>
                <c:pt idx="528">
                  <c:v>97.64677271348566</c:v>
                </c:pt>
                <c:pt idx="529">
                  <c:v>97.78251732229374</c:v>
                </c:pt>
                <c:pt idx="530">
                  <c:v>97.81091733789302</c:v>
                </c:pt>
                <c:pt idx="531">
                  <c:v>97.52602685567055</c:v>
                </c:pt>
                <c:pt idx="532">
                  <c:v>99.21861816824747</c:v>
                </c:pt>
                <c:pt idx="533">
                  <c:v>99.77086619792536</c:v>
                </c:pt>
                <c:pt idx="534">
                  <c:v>100.4638390987598</c:v>
                </c:pt>
                <c:pt idx="535">
                  <c:v>100.8073195388723</c:v>
                </c:pt>
                <c:pt idx="536">
                  <c:v>100.8845924362428</c:v>
                </c:pt>
                <c:pt idx="537">
                  <c:v>100.8962918793576</c:v>
                </c:pt>
                <c:pt idx="538">
                  <c:v>100.9590992940501</c:v>
                </c:pt>
                <c:pt idx="539">
                  <c:v>101.6664634837102</c:v>
                </c:pt>
                <c:pt idx="540">
                  <c:v>101.7941441481755</c:v>
                </c:pt>
                <c:pt idx="541">
                  <c:v>101.0769191318076</c:v>
                </c:pt>
                <c:pt idx="542">
                  <c:v>102.0495240255693</c:v>
                </c:pt>
                <c:pt idx="543">
                  <c:v>102.6828497061158</c:v>
                </c:pt>
                <c:pt idx="544">
                  <c:v>103.6923312631238</c:v>
                </c:pt>
                <c:pt idx="545">
                  <c:v>103.962445575911</c:v>
                </c:pt>
                <c:pt idx="546">
                  <c:v>103.8970668805181</c:v>
                </c:pt>
                <c:pt idx="547">
                  <c:v>103.9166262348813</c:v>
                </c:pt>
                <c:pt idx="548">
                  <c:v>104.9427457633108</c:v>
                </c:pt>
                <c:pt idx="549">
                  <c:v>105.1483299728928</c:v>
                </c:pt>
                <c:pt idx="550">
                  <c:v>103.7691636344953</c:v>
                </c:pt>
                <c:pt idx="551">
                  <c:v>104.6478715708123</c:v>
                </c:pt>
                <c:pt idx="552">
                  <c:v>104.2633967086401</c:v>
                </c:pt>
                <c:pt idx="553">
                  <c:v>105.3141300476338</c:v>
                </c:pt>
                <c:pt idx="554">
                  <c:v>104.8807753480167</c:v>
                </c:pt>
                <c:pt idx="555">
                  <c:v>105.6812667339018</c:v>
                </c:pt>
                <c:pt idx="556">
                  <c:v>105.8237258863603</c:v>
                </c:pt>
                <c:pt idx="557">
                  <c:v>105.6798338651255</c:v>
                </c:pt>
                <c:pt idx="558">
                  <c:v>105.7665919828256</c:v>
                </c:pt>
                <c:pt idx="559">
                  <c:v>105.1566072245614</c:v>
                </c:pt>
                <c:pt idx="560">
                  <c:v>105.6748536027769</c:v>
                </c:pt>
                <c:pt idx="561">
                  <c:v>104.7230345805026</c:v>
                </c:pt>
                <c:pt idx="562">
                  <c:v>105.6353871103668</c:v>
                </c:pt>
                <c:pt idx="563">
                  <c:v>106.5741109176764</c:v>
                </c:pt>
                <c:pt idx="564">
                  <c:v>106.3498878212136</c:v>
                </c:pt>
                <c:pt idx="565">
                  <c:v>106.9734500544838</c:v>
                </c:pt>
                <c:pt idx="566">
                  <c:v>105.860048414271</c:v>
                </c:pt>
                <c:pt idx="567">
                  <c:v>104.1103510208541</c:v>
                </c:pt>
                <c:pt idx="568">
                  <c:v>103.9398605035008</c:v>
                </c:pt>
                <c:pt idx="569">
                  <c:v>104.9173436430638</c:v>
                </c:pt>
                <c:pt idx="570">
                  <c:v>105.5744391791025</c:v>
                </c:pt>
                <c:pt idx="571">
                  <c:v>105.2942971034395</c:v>
                </c:pt>
                <c:pt idx="572">
                  <c:v>106.5463856024232</c:v>
                </c:pt>
                <c:pt idx="573">
                  <c:v>107.1342698668763</c:v>
                </c:pt>
                <c:pt idx="574">
                  <c:v>106.8301376727215</c:v>
                </c:pt>
                <c:pt idx="575">
                  <c:v>106.4554795846572</c:v>
                </c:pt>
                <c:pt idx="576">
                  <c:v>106.1281942714092</c:v>
                </c:pt>
                <c:pt idx="577">
                  <c:v>105.3963414733109</c:v>
                </c:pt>
                <c:pt idx="578">
                  <c:v>105.3498172906826</c:v>
                </c:pt>
                <c:pt idx="579">
                  <c:v>104.8769450903818</c:v>
                </c:pt>
                <c:pt idx="580">
                  <c:v>104.9712222913204</c:v>
                </c:pt>
                <c:pt idx="581">
                  <c:v>105.0328541971625</c:v>
                </c:pt>
                <c:pt idx="582">
                  <c:v>105.9267255020825</c:v>
                </c:pt>
                <c:pt idx="583">
                  <c:v>105.0788984383075</c:v>
                </c:pt>
                <c:pt idx="584">
                  <c:v>104.3149197020802</c:v>
                </c:pt>
                <c:pt idx="585">
                  <c:v>104.8663098653386</c:v>
                </c:pt>
                <c:pt idx="586">
                  <c:v>105.3816024008018</c:v>
                </c:pt>
                <c:pt idx="587">
                  <c:v>105.8724666103319</c:v>
                </c:pt>
                <c:pt idx="588">
                  <c:v>104.6602735369679</c:v>
                </c:pt>
                <c:pt idx="589">
                  <c:v>104.5806704889176</c:v>
                </c:pt>
                <c:pt idx="590">
                  <c:v>104.5245358838336</c:v>
                </c:pt>
                <c:pt idx="591">
                  <c:v>103.8654301581038</c:v>
                </c:pt>
                <c:pt idx="592">
                  <c:v>103.1861900756541</c:v>
                </c:pt>
                <c:pt idx="593">
                  <c:v>103.0350085084118</c:v>
                </c:pt>
                <c:pt idx="594">
                  <c:v>103.7449648457934</c:v>
                </c:pt>
                <c:pt idx="595">
                  <c:v>103.9963568036157</c:v>
                </c:pt>
                <c:pt idx="596">
                  <c:v>103.4969997165331</c:v>
                </c:pt>
                <c:pt idx="597">
                  <c:v>103.3026350085826</c:v>
                </c:pt>
                <c:pt idx="598">
                  <c:v>103.8808045154749</c:v>
                </c:pt>
                <c:pt idx="599">
                  <c:v>103.8808045154749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 currencies (left scale)</c:v>
                </c:pt>
              </c:strCache>
            </c:strRef>
          </c:tx>
          <c:spPr>
            <a:ln w="63482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Sheet1!$A$2:$A$601</c:f>
              <c:numCache>
                <c:formatCode>mm/dd/yy;@</c:formatCode>
                <c:ptCount val="600"/>
                <c:pt idx="0">
                  <c:v>40179.0</c:v>
                </c:pt>
                <c:pt idx="1">
                  <c:v>40182.0</c:v>
                </c:pt>
                <c:pt idx="2">
                  <c:v>40183.0</c:v>
                </c:pt>
                <c:pt idx="3">
                  <c:v>40184.0</c:v>
                </c:pt>
                <c:pt idx="4">
                  <c:v>40185.0</c:v>
                </c:pt>
                <c:pt idx="5">
                  <c:v>40186.0</c:v>
                </c:pt>
                <c:pt idx="6">
                  <c:v>40189.0</c:v>
                </c:pt>
                <c:pt idx="7">
                  <c:v>40190.0</c:v>
                </c:pt>
                <c:pt idx="8">
                  <c:v>40191.0</c:v>
                </c:pt>
                <c:pt idx="9">
                  <c:v>40192.0</c:v>
                </c:pt>
                <c:pt idx="10">
                  <c:v>40193.0</c:v>
                </c:pt>
                <c:pt idx="11">
                  <c:v>40196.0</c:v>
                </c:pt>
                <c:pt idx="12">
                  <c:v>40197.0</c:v>
                </c:pt>
                <c:pt idx="13">
                  <c:v>40198.0</c:v>
                </c:pt>
                <c:pt idx="14">
                  <c:v>40199.0</c:v>
                </c:pt>
                <c:pt idx="15">
                  <c:v>40200.0</c:v>
                </c:pt>
                <c:pt idx="16">
                  <c:v>40203.0</c:v>
                </c:pt>
                <c:pt idx="17">
                  <c:v>40204.0</c:v>
                </c:pt>
                <c:pt idx="18">
                  <c:v>40205.0</c:v>
                </c:pt>
                <c:pt idx="19">
                  <c:v>40206.0</c:v>
                </c:pt>
                <c:pt idx="20">
                  <c:v>40207.0</c:v>
                </c:pt>
                <c:pt idx="21">
                  <c:v>40210.0</c:v>
                </c:pt>
                <c:pt idx="22">
                  <c:v>40211.0</c:v>
                </c:pt>
                <c:pt idx="23">
                  <c:v>40212.0</c:v>
                </c:pt>
                <c:pt idx="24">
                  <c:v>40213.0</c:v>
                </c:pt>
                <c:pt idx="25">
                  <c:v>40214.0</c:v>
                </c:pt>
                <c:pt idx="26">
                  <c:v>40217.0</c:v>
                </c:pt>
                <c:pt idx="27">
                  <c:v>40218.0</c:v>
                </c:pt>
                <c:pt idx="28">
                  <c:v>40219.0</c:v>
                </c:pt>
                <c:pt idx="29">
                  <c:v>40220.0</c:v>
                </c:pt>
                <c:pt idx="30">
                  <c:v>40221.0</c:v>
                </c:pt>
                <c:pt idx="31">
                  <c:v>40224.0</c:v>
                </c:pt>
                <c:pt idx="32">
                  <c:v>40225.0</c:v>
                </c:pt>
                <c:pt idx="33">
                  <c:v>40226.0</c:v>
                </c:pt>
                <c:pt idx="34">
                  <c:v>40227.0</c:v>
                </c:pt>
                <c:pt idx="35">
                  <c:v>40228.0</c:v>
                </c:pt>
                <c:pt idx="36">
                  <c:v>40231.0</c:v>
                </c:pt>
                <c:pt idx="37">
                  <c:v>40232.0</c:v>
                </c:pt>
                <c:pt idx="38">
                  <c:v>40233.0</c:v>
                </c:pt>
                <c:pt idx="39">
                  <c:v>40234.0</c:v>
                </c:pt>
                <c:pt idx="40">
                  <c:v>40235.0</c:v>
                </c:pt>
                <c:pt idx="41">
                  <c:v>40238.0</c:v>
                </c:pt>
                <c:pt idx="42">
                  <c:v>40239.0</c:v>
                </c:pt>
                <c:pt idx="43">
                  <c:v>40240.0</c:v>
                </c:pt>
                <c:pt idx="44">
                  <c:v>40241.0</c:v>
                </c:pt>
                <c:pt idx="45">
                  <c:v>40242.0</c:v>
                </c:pt>
                <c:pt idx="46">
                  <c:v>40245.0</c:v>
                </c:pt>
                <c:pt idx="47">
                  <c:v>40246.0</c:v>
                </c:pt>
                <c:pt idx="48">
                  <c:v>40247.0</c:v>
                </c:pt>
                <c:pt idx="49">
                  <c:v>40248.0</c:v>
                </c:pt>
                <c:pt idx="50">
                  <c:v>40249.0</c:v>
                </c:pt>
                <c:pt idx="51">
                  <c:v>40252.0</c:v>
                </c:pt>
                <c:pt idx="52">
                  <c:v>40253.0</c:v>
                </c:pt>
                <c:pt idx="53">
                  <c:v>40254.0</c:v>
                </c:pt>
                <c:pt idx="54">
                  <c:v>40255.0</c:v>
                </c:pt>
                <c:pt idx="55">
                  <c:v>40256.0</c:v>
                </c:pt>
                <c:pt idx="56">
                  <c:v>40259.0</c:v>
                </c:pt>
                <c:pt idx="57">
                  <c:v>40260.0</c:v>
                </c:pt>
                <c:pt idx="58">
                  <c:v>40261.0</c:v>
                </c:pt>
                <c:pt idx="59">
                  <c:v>40262.0</c:v>
                </c:pt>
                <c:pt idx="60">
                  <c:v>40263.0</c:v>
                </c:pt>
                <c:pt idx="61">
                  <c:v>40266.0</c:v>
                </c:pt>
                <c:pt idx="62">
                  <c:v>40267.0</c:v>
                </c:pt>
                <c:pt idx="63">
                  <c:v>40268.0</c:v>
                </c:pt>
                <c:pt idx="64">
                  <c:v>40269.0</c:v>
                </c:pt>
                <c:pt idx="65">
                  <c:v>40270.0</c:v>
                </c:pt>
                <c:pt idx="66">
                  <c:v>40273.0</c:v>
                </c:pt>
                <c:pt idx="67">
                  <c:v>40274.0</c:v>
                </c:pt>
                <c:pt idx="68">
                  <c:v>40275.0</c:v>
                </c:pt>
                <c:pt idx="69">
                  <c:v>40276.0</c:v>
                </c:pt>
                <c:pt idx="70">
                  <c:v>40277.0</c:v>
                </c:pt>
                <c:pt idx="71">
                  <c:v>40280.0</c:v>
                </c:pt>
                <c:pt idx="72">
                  <c:v>40281.0</c:v>
                </c:pt>
                <c:pt idx="73">
                  <c:v>40282.0</c:v>
                </c:pt>
                <c:pt idx="74">
                  <c:v>40283.0</c:v>
                </c:pt>
                <c:pt idx="75">
                  <c:v>40284.0</c:v>
                </c:pt>
                <c:pt idx="76">
                  <c:v>40287.0</c:v>
                </c:pt>
                <c:pt idx="77">
                  <c:v>40288.0</c:v>
                </c:pt>
                <c:pt idx="78">
                  <c:v>40289.0</c:v>
                </c:pt>
                <c:pt idx="79">
                  <c:v>40290.0</c:v>
                </c:pt>
                <c:pt idx="80">
                  <c:v>40291.0</c:v>
                </c:pt>
                <c:pt idx="81">
                  <c:v>40294.0</c:v>
                </c:pt>
                <c:pt idx="82">
                  <c:v>40295.0</c:v>
                </c:pt>
                <c:pt idx="83">
                  <c:v>40296.0</c:v>
                </c:pt>
                <c:pt idx="84">
                  <c:v>40297.0</c:v>
                </c:pt>
                <c:pt idx="85">
                  <c:v>40298.0</c:v>
                </c:pt>
                <c:pt idx="86">
                  <c:v>40301.0</c:v>
                </c:pt>
                <c:pt idx="87">
                  <c:v>40302.0</c:v>
                </c:pt>
                <c:pt idx="88">
                  <c:v>40303.0</c:v>
                </c:pt>
                <c:pt idx="89">
                  <c:v>40304.0</c:v>
                </c:pt>
                <c:pt idx="90">
                  <c:v>40305.0</c:v>
                </c:pt>
                <c:pt idx="91">
                  <c:v>40308.0</c:v>
                </c:pt>
                <c:pt idx="92">
                  <c:v>40309.0</c:v>
                </c:pt>
                <c:pt idx="93">
                  <c:v>40310.0</c:v>
                </c:pt>
                <c:pt idx="94">
                  <c:v>40311.0</c:v>
                </c:pt>
                <c:pt idx="95">
                  <c:v>40312.0</c:v>
                </c:pt>
                <c:pt idx="96">
                  <c:v>40315.0</c:v>
                </c:pt>
                <c:pt idx="97">
                  <c:v>40316.0</c:v>
                </c:pt>
                <c:pt idx="98">
                  <c:v>40317.0</c:v>
                </c:pt>
                <c:pt idx="99">
                  <c:v>40318.0</c:v>
                </c:pt>
                <c:pt idx="100">
                  <c:v>40319.0</c:v>
                </c:pt>
                <c:pt idx="101">
                  <c:v>40322.0</c:v>
                </c:pt>
                <c:pt idx="102">
                  <c:v>40323.0</c:v>
                </c:pt>
                <c:pt idx="103">
                  <c:v>40324.0</c:v>
                </c:pt>
                <c:pt idx="104">
                  <c:v>40325.0</c:v>
                </c:pt>
                <c:pt idx="105">
                  <c:v>40326.0</c:v>
                </c:pt>
                <c:pt idx="106">
                  <c:v>40329.0</c:v>
                </c:pt>
                <c:pt idx="107">
                  <c:v>40330.0</c:v>
                </c:pt>
                <c:pt idx="108">
                  <c:v>40331.0</c:v>
                </c:pt>
                <c:pt idx="109">
                  <c:v>40332.0</c:v>
                </c:pt>
                <c:pt idx="110">
                  <c:v>40333.0</c:v>
                </c:pt>
                <c:pt idx="111">
                  <c:v>40336.0</c:v>
                </c:pt>
                <c:pt idx="112">
                  <c:v>40337.0</c:v>
                </c:pt>
                <c:pt idx="113">
                  <c:v>40338.0</c:v>
                </c:pt>
                <c:pt idx="114">
                  <c:v>40339.0</c:v>
                </c:pt>
                <c:pt idx="115">
                  <c:v>40340.0</c:v>
                </c:pt>
                <c:pt idx="116">
                  <c:v>40343.0</c:v>
                </c:pt>
                <c:pt idx="117">
                  <c:v>40344.0</c:v>
                </c:pt>
                <c:pt idx="118">
                  <c:v>40345.0</c:v>
                </c:pt>
                <c:pt idx="119">
                  <c:v>40346.0</c:v>
                </c:pt>
                <c:pt idx="120">
                  <c:v>40347.0</c:v>
                </c:pt>
                <c:pt idx="121">
                  <c:v>40350.0</c:v>
                </c:pt>
                <c:pt idx="122">
                  <c:v>40351.0</c:v>
                </c:pt>
                <c:pt idx="123">
                  <c:v>40352.0</c:v>
                </c:pt>
                <c:pt idx="124">
                  <c:v>40353.0</c:v>
                </c:pt>
                <c:pt idx="125">
                  <c:v>40354.0</c:v>
                </c:pt>
                <c:pt idx="126">
                  <c:v>40357.0</c:v>
                </c:pt>
                <c:pt idx="127">
                  <c:v>40358.0</c:v>
                </c:pt>
                <c:pt idx="128">
                  <c:v>40359.0</c:v>
                </c:pt>
                <c:pt idx="129">
                  <c:v>40360.0</c:v>
                </c:pt>
                <c:pt idx="130">
                  <c:v>40361.0</c:v>
                </c:pt>
                <c:pt idx="131">
                  <c:v>40364.0</c:v>
                </c:pt>
                <c:pt idx="132">
                  <c:v>40365.0</c:v>
                </c:pt>
                <c:pt idx="133">
                  <c:v>40366.0</c:v>
                </c:pt>
                <c:pt idx="134">
                  <c:v>40367.0</c:v>
                </c:pt>
                <c:pt idx="135">
                  <c:v>40368.0</c:v>
                </c:pt>
                <c:pt idx="136">
                  <c:v>40371.0</c:v>
                </c:pt>
                <c:pt idx="137">
                  <c:v>40372.0</c:v>
                </c:pt>
                <c:pt idx="138">
                  <c:v>40373.0</c:v>
                </c:pt>
                <c:pt idx="139">
                  <c:v>40374.0</c:v>
                </c:pt>
                <c:pt idx="140">
                  <c:v>40375.0</c:v>
                </c:pt>
                <c:pt idx="141">
                  <c:v>40378.0</c:v>
                </c:pt>
                <c:pt idx="142">
                  <c:v>40379.0</c:v>
                </c:pt>
                <c:pt idx="143">
                  <c:v>40380.0</c:v>
                </c:pt>
                <c:pt idx="144">
                  <c:v>40381.0</c:v>
                </c:pt>
                <c:pt idx="145">
                  <c:v>40382.0</c:v>
                </c:pt>
                <c:pt idx="146">
                  <c:v>40385.0</c:v>
                </c:pt>
                <c:pt idx="147">
                  <c:v>40386.0</c:v>
                </c:pt>
                <c:pt idx="148">
                  <c:v>40387.0</c:v>
                </c:pt>
                <c:pt idx="149">
                  <c:v>40388.0</c:v>
                </c:pt>
                <c:pt idx="150">
                  <c:v>40389.0</c:v>
                </c:pt>
                <c:pt idx="151">
                  <c:v>40392.0</c:v>
                </c:pt>
                <c:pt idx="152">
                  <c:v>40393.0</c:v>
                </c:pt>
                <c:pt idx="153">
                  <c:v>40394.0</c:v>
                </c:pt>
                <c:pt idx="154">
                  <c:v>40395.0</c:v>
                </c:pt>
                <c:pt idx="155">
                  <c:v>40396.0</c:v>
                </c:pt>
                <c:pt idx="156">
                  <c:v>40399.0</c:v>
                </c:pt>
                <c:pt idx="157">
                  <c:v>40400.0</c:v>
                </c:pt>
                <c:pt idx="158">
                  <c:v>40401.0</c:v>
                </c:pt>
                <c:pt idx="159">
                  <c:v>40402.0</c:v>
                </c:pt>
                <c:pt idx="160">
                  <c:v>40403.0</c:v>
                </c:pt>
                <c:pt idx="161">
                  <c:v>40406.0</c:v>
                </c:pt>
                <c:pt idx="162">
                  <c:v>40407.0</c:v>
                </c:pt>
                <c:pt idx="163">
                  <c:v>40408.0</c:v>
                </c:pt>
                <c:pt idx="164">
                  <c:v>40409.0</c:v>
                </c:pt>
                <c:pt idx="165">
                  <c:v>40410.0</c:v>
                </c:pt>
                <c:pt idx="166">
                  <c:v>40413.0</c:v>
                </c:pt>
                <c:pt idx="167">
                  <c:v>40414.0</c:v>
                </c:pt>
                <c:pt idx="168">
                  <c:v>40415.0</c:v>
                </c:pt>
                <c:pt idx="169">
                  <c:v>40416.0</c:v>
                </c:pt>
                <c:pt idx="170">
                  <c:v>40417.0</c:v>
                </c:pt>
                <c:pt idx="171">
                  <c:v>40420.0</c:v>
                </c:pt>
                <c:pt idx="172">
                  <c:v>40421.0</c:v>
                </c:pt>
                <c:pt idx="173">
                  <c:v>40422.0</c:v>
                </c:pt>
                <c:pt idx="174">
                  <c:v>40423.0</c:v>
                </c:pt>
                <c:pt idx="175">
                  <c:v>40424.0</c:v>
                </c:pt>
                <c:pt idx="176">
                  <c:v>40427.0</c:v>
                </c:pt>
                <c:pt idx="177">
                  <c:v>40428.0</c:v>
                </c:pt>
                <c:pt idx="178">
                  <c:v>40429.0</c:v>
                </c:pt>
                <c:pt idx="179">
                  <c:v>40430.0</c:v>
                </c:pt>
                <c:pt idx="180">
                  <c:v>40431.0</c:v>
                </c:pt>
                <c:pt idx="181">
                  <c:v>40434.0</c:v>
                </c:pt>
                <c:pt idx="182">
                  <c:v>40435.0</c:v>
                </c:pt>
                <c:pt idx="183">
                  <c:v>40436.0</c:v>
                </c:pt>
                <c:pt idx="184">
                  <c:v>40437.0</c:v>
                </c:pt>
                <c:pt idx="185">
                  <c:v>40438.0</c:v>
                </c:pt>
                <c:pt idx="186">
                  <c:v>40441.0</c:v>
                </c:pt>
                <c:pt idx="187">
                  <c:v>40442.0</c:v>
                </c:pt>
                <c:pt idx="188">
                  <c:v>40443.0</c:v>
                </c:pt>
                <c:pt idx="189">
                  <c:v>40444.0</c:v>
                </c:pt>
                <c:pt idx="190">
                  <c:v>40445.0</c:v>
                </c:pt>
                <c:pt idx="191">
                  <c:v>40448.0</c:v>
                </c:pt>
                <c:pt idx="192">
                  <c:v>40449.0</c:v>
                </c:pt>
                <c:pt idx="193">
                  <c:v>40450.0</c:v>
                </c:pt>
                <c:pt idx="194">
                  <c:v>40451.0</c:v>
                </c:pt>
                <c:pt idx="195">
                  <c:v>40452.0</c:v>
                </c:pt>
                <c:pt idx="196">
                  <c:v>40455.0</c:v>
                </c:pt>
                <c:pt idx="197">
                  <c:v>40456.0</c:v>
                </c:pt>
                <c:pt idx="198">
                  <c:v>40457.0</c:v>
                </c:pt>
                <c:pt idx="199">
                  <c:v>40458.0</c:v>
                </c:pt>
                <c:pt idx="200">
                  <c:v>40459.0</c:v>
                </c:pt>
                <c:pt idx="201">
                  <c:v>40462.0</c:v>
                </c:pt>
                <c:pt idx="202">
                  <c:v>40463.0</c:v>
                </c:pt>
                <c:pt idx="203">
                  <c:v>40464.0</c:v>
                </c:pt>
                <c:pt idx="204">
                  <c:v>40465.0</c:v>
                </c:pt>
                <c:pt idx="205">
                  <c:v>40466.0</c:v>
                </c:pt>
                <c:pt idx="206">
                  <c:v>40469.0</c:v>
                </c:pt>
                <c:pt idx="207">
                  <c:v>40470.0</c:v>
                </c:pt>
                <c:pt idx="208">
                  <c:v>40471.0</c:v>
                </c:pt>
                <c:pt idx="209">
                  <c:v>40472.0</c:v>
                </c:pt>
                <c:pt idx="210">
                  <c:v>40473.0</c:v>
                </c:pt>
                <c:pt idx="211">
                  <c:v>40476.0</c:v>
                </c:pt>
                <c:pt idx="212">
                  <c:v>40477.0</c:v>
                </c:pt>
                <c:pt idx="213">
                  <c:v>40478.0</c:v>
                </c:pt>
                <c:pt idx="214">
                  <c:v>40479.0</c:v>
                </c:pt>
                <c:pt idx="215">
                  <c:v>40480.0</c:v>
                </c:pt>
                <c:pt idx="216">
                  <c:v>40483.0</c:v>
                </c:pt>
                <c:pt idx="217">
                  <c:v>40484.0</c:v>
                </c:pt>
                <c:pt idx="218">
                  <c:v>40485.0</c:v>
                </c:pt>
                <c:pt idx="219">
                  <c:v>40486.0</c:v>
                </c:pt>
                <c:pt idx="220">
                  <c:v>40487.0</c:v>
                </c:pt>
                <c:pt idx="221">
                  <c:v>40490.0</c:v>
                </c:pt>
                <c:pt idx="222">
                  <c:v>40491.0</c:v>
                </c:pt>
                <c:pt idx="223">
                  <c:v>40492.0</c:v>
                </c:pt>
                <c:pt idx="224">
                  <c:v>40493.0</c:v>
                </c:pt>
                <c:pt idx="225">
                  <c:v>40494.0</c:v>
                </c:pt>
                <c:pt idx="226">
                  <c:v>40497.0</c:v>
                </c:pt>
                <c:pt idx="227">
                  <c:v>40498.0</c:v>
                </c:pt>
                <c:pt idx="228">
                  <c:v>40499.0</c:v>
                </c:pt>
                <c:pt idx="229">
                  <c:v>40500.0</c:v>
                </c:pt>
                <c:pt idx="230">
                  <c:v>40501.0</c:v>
                </c:pt>
                <c:pt idx="231">
                  <c:v>40504.0</c:v>
                </c:pt>
                <c:pt idx="232">
                  <c:v>40505.0</c:v>
                </c:pt>
                <c:pt idx="233">
                  <c:v>40506.0</c:v>
                </c:pt>
                <c:pt idx="234">
                  <c:v>40507.0</c:v>
                </c:pt>
                <c:pt idx="235">
                  <c:v>40508.0</c:v>
                </c:pt>
                <c:pt idx="236">
                  <c:v>40511.0</c:v>
                </c:pt>
                <c:pt idx="237">
                  <c:v>40512.0</c:v>
                </c:pt>
                <c:pt idx="238">
                  <c:v>40513.0</c:v>
                </c:pt>
                <c:pt idx="239">
                  <c:v>40514.0</c:v>
                </c:pt>
                <c:pt idx="240">
                  <c:v>40515.0</c:v>
                </c:pt>
                <c:pt idx="241">
                  <c:v>40518.0</c:v>
                </c:pt>
                <c:pt idx="242">
                  <c:v>40519.0</c:v>
                </c:pt>
                <c:pt idx="243">
                  <c:v>40520.0</c:v>
                </c:pt>
                <c:pt idx="244">
                  <c:v>40521.0</c:v>
                </c:pt>
                <c:pt idx="245">
                  <c:v>40522.0</c:v>
                </c:pt>
                <c:pt idx="246">
                  <c:v>40525.0</c:v>
                </c:pt>
                <c:pt idx="247">
                  <c:v>40526.0</c:v>
                </c:pt>
                <c:pt idx="248">
                  <c:v>40527.0</c:v>
                </c:pt>
                <c:pt idx="249">
                  <c:v>40528.0</c:v>
                </c:pt>
                <c:pt idx="250">
                  <c:v>40529.0</c:v>
                </c:pt>
                <c:pt idx="251">
                  <c:v>40532.0</c:v>
                </c:pt>
                <c:pt idx="252">
                  <c:v>40533.0</c:v>
                </c:pt>
                <c:pt idx="253">
                  <c:v>40534.0</c:v>
                </c:pt>
                <c:pt idx="254">
                  <c:v>40535.0</c:v>
                </c:pt>
                <c:pt idx="255">
                  <c:v>40536.0</c:v>
                </c:pt>
                <c:pt idx="256">
                  <c:v>40539.0</c:v>
                </c:pt>
                <c:pt idx="257">
                  <c:v>40540.0</c:v>
                </c:pt>
                <c:pt idx="258">
                  <c:v>40541.0</c:v>
                </c:pt>
                <c:pt idx="259">
                  <c:v>40542.0</c:v>
                </c:pt>
                <c:pt idx="260">
                  <c:v>40543.0</c:v>
                </c:pt>
                <c:pt idx="261">
                  <c:v>40546.0</c:v>
                </c:pt>
                <c:pt idx="262">
                  <c:v>40547.0</c:v>
                </c:pt>
                <c:pt idx="263">
                  <c:v>40548.0</c:v>
                </c:pt>
                <c:pt idx="264">
                  <c:v>40549.0</c:v>
                </c:pt>
                <c:pt idx="265">
                  <c:v>40550.0</c:v>
                </c:pt>
                <c:pt idx="266">
                  <c:v>40553.0</c:v>
                </c:pt>
                <c:pt idx="267">
                  <c:v>40554.0</c:v>
                </c:pt>
                <c:pt idx="268">
                  <c:v>40555.0</c:v>
                </c:pt>
                <c:pt idx="269">
                  <c:v>40556.0</c:v>
                </c:pt>
                <c:pt idx="270">
                  <c:v>40557.0</c:v>
                </c:pt>
                <c:pt idx="271">
                  <c:v>40560.0</c:v>
                </c:pt>
                <c:pt idx="272">
                  <c:v>40561.0</c:v>
                </c:pt>
                <c:pt idx="273">
                  <c:v>40562.0</c:v>
                </c:pt>
                <c:pt idx="274">
                  <c:v>40563.0</c:v>
                </c:pt>
                <c:pt idx="275">
                  <c:v>40564.0</c:v>
                </c:pt>
                <c:pt idx="276">
                  <c:v>40567.0</c:v>
                </c:pt>
                <c:pt idx="277">
                  <c:v>40568.0</c:v>
                </c:pt>
                <c:pt idx="278">
                  <c:v>40569.0</c:v>
                </c:pt>
                <c:pt idx="279">
                  <c:v>40570.0</c:v>
                </c:pt>
                <c:pt idx="280">
                  <c:v>40571.0</c:v>
                </c:pt>
                <c:pt idx="281">
                  <c:v>40574.0</c:v>
                </c:pt>
                <c:pt idx="282">
                  <c:v>40575.0</c:v>
                </c:pt>
                <c:pt idx="283">
                  <c:v>40576.0</c:v>
                </c:pt>
                <c:pt idx="284">
                  <c:v>40577.0</c:v>
                </c:pt>
                <c:pt idx="285">
                  <c:v>40578.0</c:v>
                </c:pt>
                <c:pt idx="286">
                  <c:v>40581.0</c:v>
                </c:pt>
                <c:pt idx="287">
                  <c:v>40582.0</c:v>
                </c:pt>
                <c:pt idx="288">
                  <c:v>40583.0</c:v>
                </c:pt>
                <c:pt idx="289">
                  <c:v>40584.0</c:v>
                </c:pt>
                <c:pt idx="290">
                  <c:v>40585.0</c:v>
                </c:pt>
                <c:pt idx="291">
                  <c:v>40588.0</c:v>
                </c:pt>
                <c:pt idx="292">
                  <c:v>40589.0</c:v>
                </c:pt>
                <c:pt idx="293">
                  <c:v>40590.0</c:v>
                </c:pt>
                <c:pt idx="294">
                  <c:v>40591.0</c:v>
                </c:pt>
                <c:pt idx="295">
                  <c:v>40592.0</c:v>
                </c:pt>
                <c:pt idx="296">
                  <c:v>40595.0</c:v>
                </c:pt>
                <c:pt idx="297">
                  <c:v>40596.0</c:v>
                </c:pt>
                <c:pt idx="298">
                  <c:v>40597.0</c:v>
                </c:pt>
                <c:pt idx="299">
                  <c:v>40598.0</c:v>
                </c:pt>
                <c:pt idx="300">
                  <c:v>40599.0</c:v>
                </c:pt>
                <c:pt idx="301">
                  <c:v>40602.0</c:v>
                </c:pt>
                <c:pt idx="302">
                  <c:v>40603.0</c:v>
                </c:pt>
                <c:pt idx="303">
                  <c:v>40604.0</c:v>
                </c:pt>
                <c:pt idx="304">
                  <c:v>40605.0</c:v>
                </c:pt>
                <c:pt idx="305">
                  <c:v>40606.0</c:v>
                </c:pt>
                <c:pt idx="306">
                  <c:v>40609.0</c:v>
                </c:pt>
                <c:pt idx="307">
                  <c:v>40610.0</c:v>
                </c:pt>
                <c:pt idx="308">
                  <c:v>40611.0</c:v>
                </c:pt>
                <c:pt idx="309">
                  <c:v>40612.0</c:v>
                </c:pt>
                <c:pt idx="310">
                  <c:v>40613.0</c:v>
                </c:pt>
                <c:pt idx="311">
                  <c:v>40616.0</c:v>
                </c:pt>
                <c:pt idx="312">
                  <c:v>40617.0</c:v>
                </c:pt>
                <c:pt idx="313">
                  <c:v>40618.0</c:v>
                </c:pt>
                <c:pt idx="314">
                  <c:v>40619.0</c:v>
                </c:pt>
                <c:pt idx="315">
                  <c:v>40620.0</c:v>
                </c:pt>
                <c:pt idx="316">
                  <c:v>40623.0</c:v>
                </c:pt>
                <c:pt idx="317">
                  <c:v>40624.0</c:v>
                </c:pt>
                <c:pt idx="318">
                  <c:v>40625.0</c:v>
                </c:pt>
                <c:pt idx="319">
                  <c:v>40626.0</c:v>
                </c:pt>
                <c:pt idx="320">
                  <c:v>40627.0</c:v>
                </c:pt>
                <c:pt idx="321">
                  <c:v>40630.0</c:v>
                </c:pt>
                <c:pt idx="322">
                  <c:v>40631.0</c:v>
                </c:pt>
                <c:pt idx="323">
                  <c:v>40632.0</c:v>
                </c:pt>
                <c:pt idx="324">
                  <c:v>40633.0</c:v>
                </c:pt>
                <c:pt idx="325">
                  <c:v>40634.0</c:v>
                </c:pt>
                <c:pt idx="326">
                  <c:v>40637.0</c:v>
                </c:pt>
                <c:pt idx="327">
                  <c:v>40638.0</c:v>
                </c:pt>
                <c:pt idx="328">
                  <c:v>40639.0</c:v>
                </c:pt>
                <c:pt idx="329">
                  <c:v>40640.0</c:v>
                </c:pt>
                <c:pt idx="330">
                  <c:v>40641.0</c:v>
                </c:pt>
                <c:pt idx="331">
                  <c:v>40644.0</c:v>
                </c:pt>
                <c:pt idx="332">
                  <c:v>40645.0</c:v>
                </c:pt>
                <c:pt idx="333">
                  <c:v>40646.0</c:v>
                </c:pt>
                <c:pt idx="334">
                  <c:v>40647.0</c:v>
                </c:pt>
                <c:pt idx="335">
                  <c:v>40648.0</c:v>
                </c:pt>
                <c:pt idx="336">
                  <c:v>40651.0</c:v>
                </c:pt>
                <c:pt idx="337">
                  <c:v>40652.0</c:v>
                </c:pt>
                <c:pt idx="338">
                  <c:v>40653.0</c:v>
                </c:pt>
                <c:pt idx="339">
                  <c:v>40654.0</c:v>
                </c:pt>
                <c:pt idx="340">
                  <c:v>40655.0</c:v>
                </c:pt>
                <c:pt idx="341">
                  <c:v>40658.0</c:v>
                </c:pt>
                <c:pt idx="342">
                  <c:v>40659.0</c:v>
                </c:pt>
                <c:pt idx="343">
                  <c:v>40660.0</c:v>
                </c:pt>
                <c:pt idx="344">
                  <c:v>40661.0</c:v>
                </c:pt>
                <c:pt idx="345">
                  <c:v>40662.0</c:v>
                </c:pt>
                <c:pt idx="346">
                  <c:v>40665.0</c:v>
                </c:pt>
                <c:pt idx="347">
                  <c:v>40666.0</c:v>
                </c:pt>
                <c:pt idx="348">
                  <c:v>40667.0</c:v>
                </c:pt>
                <c:pt idx="349">
                  <c:v>40668.0</c:v>
                </c:pt>
                <c:pt idx="350">
                  <c:v>40669.0</c:v>
                </c:pt>
                <c:pt idx="351">
                  <c:v>40672.0</c:v>
                </c:pt>
                <c:pt idx="352">
                  <c:v>40673.0</c:v>
                </c:pt>
                <c:pt idx="353">
                  <c:v>40674.0</c:v>
                </c:pt>
                <c:pt idx="354">
                  <c:v>40675.0</c:v>
                </c:pt>
                <c:pt idx="355">
                  <c:v>40676.0</c:v>
                </c:pt>
                <c:pt idx="356">
                  <c:v>40679.0</c:v>
                </c:pt>
                <c:pt idx="357">
                  <c:v>40680.0</c:v>
                </c:pt>
                <c:pt idx="358">
                  <c:v>40681.0</c:v>
                </c:pt>
                <c:pt idx="359">
                  <c:v>40682.0</c:v>
                </c:pt>
                <c:pt idx="360">
                  <c:v>40683.0</c:v>
                </c:pt>
                <c:pt idx="361">
                  <c:v>40686.0</c:v>
                </c:pt>
                <c:pt idx="362">
                  <c:v>40687.0</c:v>
                </c:pt>
                <c:pt idx="363">
                  <c:v>40688.0</c:v>
                </c:pt>
                <c:pt idx="364">
                  <c:v>40689.0</c:v>
                </c:pt>
                <c:pt idx="365">
                  <c:v>40690.0</c:v>
                </c:pt>
                <c:pt idx="366">
                  <c:v>40693.0</c:v>
                </c:pt>
                <c:pt idx="367">
                  <c:v>40694.0</c:v>
                </c:pt>
                <c:pt idx="368">
                  <c:v>40695.0</c:v>
                </c:pt>
                <c:pt idx="369">
                  <c:v>40696.0</c:v>
                </c:pt>
                <c:pt idx="370">
                  <c:v>40697.0</c:v>
                </c:pt>
                <c:pt idx="371">
                  <c:v>40700.0</c:v>
                </c:pt>
                <c:pt idx="372">
                  <c:v>40701.0</c:v>
                </c:pt>
                <c:pt idx="373">
                  <c:v>40702.0</c:v>
                </c:pt>
                <c:pt idx="374">
                  <c:v>40703.0</c:v>
                </c:pt>
                <c:pt idx="375">
                  <c:v>40704.0</c:v>
                </c:pt>
                <c:pt idx="376">
                  <c:v>40707.0</c:v>
                </c:pt>
                <c:pt idx="377">
                  <c:v>40708.0</c:v>
                </c:pt>
                <c:pt idx="378">
                  <c:v>40709.0</c:v>
                </c:pt>
                <c:pt idx="379">
                  <c:v>40710.0</c:v>
                </c:pt>
                <c:pt idx="380">
                  <c:v>40711.0</c:v>
                </c:pt>
                <c:pt idx="381">
                  <c:v>40714.0</c:v>
                </c:pt>
                <c:pt idx="382">
                  <c:v>40715.0</c:v>
                </c:pt>
                <c:pt idx="383">
                  <c:v>40716.0</c:v>
                </c:pt>
                <c:pt idx="384">
                  <c:v>40717.0</c:v>
                </c:pt>
                <c:pt idx="385">
                  <c:v>40718.0</c:v>
                </c:pt>
                <c:pt idx="386">
                  <c:v>40721.0</c:v>
                </c:pt>
                <c:pt idx="387">
                  <c:v>40722.0</c:v>
                </c:pt>
                <c:pt idx="388">
                  <c:v>40723.0</c:v>
                </c:pt>
                <c:pt idx="389">
                  <c:v>40724.0</c:v>
                </c:pt>
                <c:pt idx="390">
                  <c:v>40725.0</c:v>
                </c:pt>
                <c:pt idx="391">
                  <c:v>40728.0</c:v>
                </c:pt>
                <c:pt idx="392">
                  <c:v>40729.0</c:v>
                </c:pt>
                <c:pt idx="393">
                  <c:v>40730.0</c:v>
                </c:pt>
                <c:pt idx="394">
                  <c:v>40731.0</c:v>
                </c:pt>
                <c:pt idx="395">
                  <c:v>40732.0</c:v>
                </c:pt>
                <c:pt idx="396">
                  <c:v>40735.0</c:v>
                </c:pt>
                <c:pt idx="397">
                  <c:v>40736.0</c:v>
                </c:pt>
                <c:pt idx="398">
                  <c:v>40737.0</c:v>
                </c:pt>
                <c:pt idx="399">
                  <c:v>40738.0</c:v>
                </c:pt>
                <c:pt idx="400">
                  <c:v>40739.0</c:v>
                </c:pt>
                <c:pt idx="401">
                  <c:v>40742.0</c:v>
                </c:pt>
                <c:pt idx="402">
                  <c:v>40743.0</c:v>
                </c:pt>
                <c:pt idx="403">
                  <c:v>40744.0</c:v>
                </c:pt>
                <c:pt idx="404">
                  <c:v>40745.0</c:v>
                </c:pt>
                <c:pt idx="405">
                  <c:v>40746.0</c:v>
                </c:pt>
                <c:pt idx="406">
                  <c:v>40749.0</c:v>
                </c:pt>
                <c:pt idx="407">
                  <c:v>40750.0</c:v>
                </c:pt>
                <c:pt idx="408">
                  <c:v>40751.0</c:v>
                </c:pt>
                <c:pt idx="409">
                  <c:v>40752.0</c:v>
                </c:pt>
                <c:pt idx="410">
                  <c:v>40753.0</c:v>
                </c:pt>
                <c:pt idx="411">
                  <c:v>40756.0</c:v>
                </c:pt>
                <c:pt idx="412">
                  <c:v>40757.0</c:v>
                </c:pt>
                <c:pt idx="413">
                  <c:v>40758.0</c:v>
                </c:pt>
                <c:pt idx="414">
                  <c:v>40759.0</c:v>
                </c:pt>
                <c:pt idx="415">
                  <c:v>40760.0</c:v>
                </c:pt>
                <c:pt idx="416">
                  <c:v>40763.0</c:v>
                </c:pt>
                <c:pt idx="417">
                  <c:v>40764.0</c:v>
                </c:pt>
                <c:pt idx="418">
                  <c:v>40765.0</c:v>
                </c:pt>
                <c:pt idx="419">
                  <c:v>40766.0</c:v>
                </c:pt>
                <c:pt idx="420">
                  <c:v>40767.0</c:v>
                </c:pt>
                <c:pt idx="421">
                  <c:v>40770.0</c:v>
                </c:pt>
                <c:pt idx="422">
                  <c:v>40771.0</c:v>
                </c:pt>
                <c:pt idx="423">
                  <c:v>40772.0</c:v>
                </c:pt>
                <c:pt idx="424">
                  <c:v>40773.0</c:v>
                </c:pt>
                <c:pt idx="425">
                  <c:v>40774.0</c:v>
                </c:pt>
                <c:pt idx="426">
                  <c:v>40777.0</c:v>
                </c:pt>
                <c:pt idx="427">
                  <c:v>40778.0</c:v>
                </c:pt>
                <c:pt idx="428">
                  <c:v>40779.0</c:v>
                </c:pt>
                <c:pt idx="429">
                  <c:v>40780.0</c:v>
                </c:pt>
                <c:pt idx="430">
                  <c:v>40781.0</c:v>
                </c:pt>
                <c:pt idx="431">
                  <c:v>40784.0</c:v>
                </c:pt>
                <c:pt idx="432">
                  <c:v>40785.0</c:v>
                </c:pt>
                <c:pt idx="433">
                  <c:v>40786.0</c:v>
                </c:pt>
                <c:pt idx="434">
                  <c:v>40787.0</c:v>
                </c:pt>
                <c:pt idx="435">
                  <c:v>40788.0</c:v>
                </c:pt>
                <c:pt idx="436">
                  <c:v>40791.0</c:v>
                </c:pt>
                <c:pt idx="437">
                  <c:v>40792.0</c:v>
                </c:pt>
                <c:pt idx="438">
                  <c:v>40793.0</c:v>
                </c:pt>
                <c:pt idx="439">
                  <c:v>40794.0</c:v>
                </c:pt>
                <c:pt idx="440">
                  <c:v>40795.0</c:v>
                </c:pt>
                <c:pt idx="441">
                  <c:v>40798.0</c:v>
                </c:pt>
                <c:pt idx="442">
                  <c:v>40799.0</c:v>
                </c:pt>
                <c:pt idx="443">
                  <c:v>40800.0</c:v>
                </c:pt>
                <c:pt idx="444">
                  <c:v>40801.0</c:v>
                </c:pt>
                <c:pt idx="445">
                  <c:v>40802.0</c:v>
                </c:pt>
                <c:pt idx="446">
                  <c:v>40805.0</c:v>
                </c:pt>
                <c:pt idx="447">
                  <c:v>40806.0</c:v>
                </c:pt>
                <c:pt idx="448">
                  <c:v>40807.0</c:v>
                </c:pt>
                <c:pt idx="449">
                  <c:v>40808.0</c:v>
                </c:pt>
                <c:pt idx="450">
                  <c:v>40809.0</c:v>
                </c:pt>
                <c:pt idx="451">
                  <c:v>40812.0</c:v>
                </c:pt>
                <c:pt idx="452">
                  <c:v>40813.0</c:v>
                </c:pt>
                <c:pt idx="453">
                  <c:v>40814.0</c:v>
                </c:pt>
                <c:pt idx="454">
                  <c:v>40815.0</c:v>
                </c:pt>
                <c:pt idx="455">
                  <c:v>40816.0</c:v>
                </c:pt>
                <c:pt idx="456">
                  <c:v>40819.0</c:v>
                </c:pt>
                <c:pt idx="457">
                  <c:v>40820.0</c:v>
                </c:pt>
                <c:pt idx="458">
                  <c:v>40821.0</c:v>
                </c:pt>
                <c:pt idx="459">
                  <c:v>40822.0</c:v>
                </c:pt>
                <c:pt idx="460">
                  <c:v>40823.0</c:v>
                </c:pt>
                <c:pt idx="461">
                  <c:v>40826.0</c:v>
                </c:pt>
                <c:pt idx="462">
                  <c:v>40827.0</c:v>
                </c:pt>
                <c:pt idx="463">
                  <c:v>40828.0</c:v>
                </c:pt>
                <c:pt idx="464">
                  <c:v>40829.0</c:v>
                </c:pt>
                <c:pt idx="465">
                  <c:v>40830.0</c:v>
                </c:pt>
                <c:pt idx="466">
                  <c:v>40833.0</c:v>
                </c:pt>
                <c:pt idx="467">
                  <c:v>40834.0</c:v>
                </c:pt>
                <c:pt idx="468">
                  <c:v>40835.0</c:v>
                </c:pt>
                <c:pt idx="469">
                  <c:v>40836.0</c:v>
                </c:pt>
                <c:pt idx="470">
                  <c:v>40837.0</c:v>
                </c:pt>
                <c:pt idx="471">
                  <c:v>40840.0</c:v>
                </c:pt>
                <c:pt idx="472">
                  <c:v>40841.0</c:v>
                </c:pt>
                <c:pt idx="473">
                  <c:v>40842.0</c:v>
                </c:pt>
                <c:pt idx="474">
                  <c:v>40843.0</c:v>
                </c:pt>
                <c:pt idx="475">
                  <c:v>40844.0</c:v>
                </c:pt>
                <c:pt idx="476">
                  <c:v>40847.0</c:v>
                </c:pt>
                <c:pt idx="477">
                  <c:v>40848.0</c:v>
                </c:pt>
                <c:pt idx="478">
                  <c:v>40849.0</c:v>
                </c:pt>
                <c:pt idx="479">
                  <c:v>40850.0</c:v>
                </c:pt>
                <c:pt idx="480">
                  <c:v>40851.0</c:v>
                </c:pt>
                <c:pt idx="481">
                  <c:v>40854.0</c:v>
                </c:pt>
                <c:pt idx="482">
                  <c:v>40855.0</c:v>
                </c:pt>
                <c:pt idx="483">
                  <c:v>40856.0</c:v>
                </c:pt>
                <c:pt idx="484">
                  <c:v>40857.0</c:v>
                </c:pt>
                <c:pt idx="485">
                  <c:v>40858.0</c:v>
                </c:pt>
                <c:pt idx="486">
                  <c:v>40861.0</c:v>
                </c:pt>
                <c:pt idx="487">
                  <c:v>40862.0</c:v>
                </c:pt>
                <c:pt idx="488">
                  <c:v>40863.0</c:v>
                </c:pt>
                <c:pt idx="489">
                  <c:v>40864.0</c:v>
                </c:pt>
                <c:pt idx="490">
                  <c:v>40865.0</c:v>
                </c:pt>
                <c:pt idx="491">
                  <c:v>40868.0</c:v>
                </c:pt>
                <c:pt idx="492">
                  <c:v>40869.0</c:v>
                </c:pt>
                <c:pt idx="493">
                  <c:v>40870.0</c:v>
                </c:pt>
                <c:pt idx="494">
                  <c:v>40871.0</c:v>
                </c:pt>
                <c:pt idx="495">
                  <c:v>40872.0</c:v>
                </c:pt>
                <c:pt idx="496">
                  <c:v>40875.0</c:v>
                </c:pt>
                <c:pt idx="497">
                  <c:v>40876.0</c:v>
                </c:pt>
                <c:pt idx="498">
                  <c:v>40877.0</c:v>
                </c:pt>
                <c:pt idx="499">
                  <c:v>40878.0</c:v>
                </c:pt>
                <c:pt idx="500">
                  <c:v>40879.0</c:v>
                </c:pt>
                <c:pt idx="501">
                  <c:v>40882.0</c:v>
                </c:pt>
                <c:pt idx="502">
                  <c:v>40883.0</c:v>
                </c:pt>
                <c:pt idx="503">
                  <c:v>40884.0</c:v>
                </c:pt>
                <c:pt idx="504">
                  <c:v>40885.0</c:v>
                </c:pt>
                <c:pt idx="505">
                  <c:v>40886.0</c:v>
                </c:pt>
                <c:pt idx="506">
                  <c:v>40889.0</c:v>
                </c:pt>
                <c:pt idx="507">
                  <c:v>40890.0</c:v>
                </c:pt>
                <c:pt idx="508">
                  <c:v>40891.0</c:v>
                </c:pt>
                <c:pt idx="509">
                  <c:v>40892.0</c:v>
                </c:pt>
                <c:pt idx="510">
                  <c:v>40893.0</c:v>
                </c:pt>
                <c:pt idx="511">
                  <c:v>40896.0</c:v>
                </c:pt>
                <c:pt idx="512">
                  <c:v>40897.0</c:v>
                </c:pt>
                <c:pt idx="513">
                  <c:v>40898.0</c:v>
                </c:pt>
                <c:pt idx="514">
                  <c:v>40899.0</c:v>
                </c:pt>
                <c:pt idx="515">
                  <c:v>40900.0</c:v>
                </c:pt>
                <c:pt idx="516">
                  <c:v>40903.0</c:v>
                </c:pt>
                <c:pt idx="517">
                  <c:v>40904.0</c:v>
                </c:pt>
                <c:pt idx="518">
                  <c:v>40905.0</c:v>
                </c:pt>
                <c:pt idx="519">
                  <c:v>40906.0</c:v>
                </c:pt>
                <c:pt idx="520">
                  <c:v>40907.0</c:v>
                </c:pt>
                <c:pt idx="521">
                  <c:v>40910.0</c:v>
                </c:pt>
                <c:pt idx="522">
                  <c:v>40911.0</c:v>
                </c:pt>
                <c:pt idx="523">
                  <c:v>40912.0</c:v>
                </c:pt>
                <c:pt idx="524">
                  <c:v>40913.0</c:v>
                </c:pt>
                <c:pt idx="525">
                  <c:v>40914.0</c:v>
                </c:pt>
                <c:pt idx="526">
                  <c:v>40917.0</c:v>
                </c:pt>
                <c:pt idx="527">
                  <c:v>40918.0</c:v>
                </c:pt>
                <c:pt idx="528">
                  <c:v>40919.0</c:v>
                </c:pt>
                <c:pt idx="529">
                  <c:v>40920.0</c:v>
                </c:pt>
                <c:pt idx="530">
                  <c:v>40921.0</c:v>
                </c:pt>
                <c:pt idx="531">
                  <c:v>40924.0</c:v>
                </c:pt>
                <c:pt idx="532">
                  <c:v>40925.0</c:v>
                </c:pt>
                <c:pt idx="533">
                  <c:v>40926.0</c:v>
                </c:pt>
                <c:pt idx="534">
                  <c:v>40927.0</c:v>
                </c:pt>
                <c:pt idx="535">
                  <c:v>40928.0</c:v>
                </c:pt>
                <c:pt idx="536">
                  <c:v>40931.0</c:v>
                </c:pt>
                <c:pt idx="537">
                  <c:v>40932.0</c:v>
                </c:pt>
                <c:pt idx="538">
                  <c:v>40933.0</c:v>
                </c:pt>
                <c:pt idx="539">
                  <c:v>40934.0</c:v>
                </c:pt>
                <c:pt idx="540">
                  <c:v>40935.0</c:v>
                </c:pt>
                <c:pt idx="541">
                  <c:v>40938.0</c:v>
                </c:pt>
                <c:pt idx="542">
                  <c:v>40939.0</c:v>
                </c:pt>
                <c:pt idx="543">
                  <c:v>40940.0</c:v>
                </c:pt>
                <c:pt idx="544">
                  <c:v>40941.0</c:v>
                </c:pt>
                <c:pt idx="545">
                  <c:v>40942.0</c:v>
                </c:pt>
                <c:pt idx="546">
                  <c:v>40945.0</c:v>
                </c:pt>
                <c:pt idx="547">
                  <c:v>40946.0</c:v>
                </c:pt>
                <c:pt idx="548">
                  <c:v>40947.0</c:v>
                </c:pt>
                <c:pt idx="549">
                  <c:v>40948.0</c:v>
                </c:pt>
                <c:pt idx="550">
                  <c:v>40949.0</c:v>
                </c:pt>
                <c:pt idx="551">
                  <c:v>40952.0</c:v>
                </c:pt>
                <c:pt idx="552">
                  <c:v>40953.0</c:v>
                </c:pt>
                <c:pt idx="553">
                  <c:v>40954.0</c:v>
                </c:pt>
                <c:pt idx="554">
                  <c:v>40955.0</c:v>
                </c:pt>
                <c:pt idx="555">
                  <c:v>40956.0</c:v>
                </c:pt>
                <c:pt idx="556">
                  <c:v>40959.0</c:v>
                </c:pt>
                <c:pt idx="557">
                  <c:v>40960.0</c:v>
                </c:pt>
                <c:pt idx="558">
                  <c:v>40961.0</c:v>
                </c:pt>
                <c:pt idx="559">
                  <c:v>40962.0</c:v>
                </c:pt>
                <c:pt idx="560">
                  <c:v>40963.0</c:v>
                </c:pt>
                <c:pt idx="561">
                  <c:v>40966.0</c:v>
                </c:pt>
                <c:pt idx="562">
                  <c:v>40967.0</c:v>
                </c:pt>
                <c:pt idx="563">
                  <c:v>40968.0</c:v>
                </c:pt>
                <c:pt idx="564">
                  <c:v>40969.0</c:v>
                </c:pt>
                <c:pt idx="565">
                  <c:v>40970.0</c:v>
                </c:pt>
                <c:pt idx="566">
                  <c:v>40973.0</c:v>
                </c:pt>
                <c:pt idx="567">
                  <c:v>40974.0</c:v>
                </c:pt>
                <c:pt idx="568">
                  <c:v>40975.0</c:v>
                </c:pt>
                <c:pt idx="569">
                  <c:v>40976.0</c:v>
                </c:pt>
                <c:pt idx="570">
                  <c:v>40977.0</c:v>
                </c:pt>
                <c:pt idx="571">
                  <c:v>40980.0</c:v>
                </c:pt>
                <c:pt idx="572">
                  <c:v>40981.0</c:v>
                </c:pt>
                <c:pt idx="573">
                  <c:v>40982.0</c:v>
                </c:pt>
                <c:pt idx="574">
                  <c:v>40983.0</c:v>
                </c:pt>
                <c:pt idx="575">
                  <c:v>40984.0</c:v>
                </c:pt>
                <c:pt idx="576">
                  <c:v>40987.0</c:v>
                </c:pt>
                <c:pt idx="577">
                  <c:v>40988.0</c:v>
                </c:pt>
                <c:pt idx="578">
                  <c:v>40989.0</c:v>
                </c:pt>
                <c:pt idx="579">
                  <c:v>40990.0</c:v>
                </c:pt>
                <c:pt idx="580">
                  <c:v>40991.0</c:v>
                </c:pt>
                <c:pt idx="581">
                  <c:v>40994.0</c:v>
                </c:pt>
                <c:pt idx="582">
                  <c:v>40995.0</c:v>
                </c:pt>
                <c:pt idx="583">
                  <c:v>40996.0</c:v>
                </c:pt>
                <c:pt idx="584">
                  <c:v>40997.0</c:v>
                </c:pt>
                <c:pt idx="585">
                  <c:v>40998.0</c:v>
                </c:pt>
                <c:pt idx="586">
                  <c:v>41001.0</c:v>
                </c:pt>
                <c:pt idx="587">
                  <c:v>41002.0</c:v>
                </c:pt>
                <c:pt idx="588">
                  <c:v>41003.0</c:v>
                </c:pt>
                <c:pt idx="589">
                  <c:v>41004.0</c:v>
                </c:pt>
                <c:pt idx="590">
                  <c:v>41005.0</c:v>
                </c:pt>
                <c:pt idx="591">
                  <c:v>41008.0</c:v>
                </c:pt>
                <c:pt idx="592">
                  <c:v>41009.0</c:v>
                </c:pt>
                <c:pt idx="593">
                  <c:v>41010.0</c:v>
                </c:pt>
                <c:pt idx="594">
                  <c:v>41011.0</c:v>
                </c:pt>
                <c:pt idx="595">
                  <c:v>41012.0</c:v>
                </c:pt>
                <c:pt idx="596">
                  <c:v>41015.0</c:v>
                </c:pt>
                <c:pt idx="597">
                  <c:v>41016.0</c:v>
                </c:pt>
                <c:pt idx="598">
                  <c:v>41017.0</c:v>
                </c:pt>
                <c:pt idx="599">
                  <c:v>41018.0</c:v>
                </c:pt>
              </c:numCache>
            </c:numRef>
          </c:cat>
          <c:val>
            <c:numRef>
              <c:f>Sheet1!$C$2:$C$601</c:f>
              <c:numCache>
                <c:formatCode>General</c:formatCode>
                <c:ptCount val="600"/>
                <c:pt idx="0">
                  <c:v>100.0069946141471</c:v>
                </c:pt>
                <c:pt idx="1">
                  <c:v>100.5106068327387</c:v>
                </c:pt>
                <c:pt idx="2">
                  <c:v>100.9092998391239</c:v>
                </c:pt>
                <c:pt idx="3">
                  <c:v>100.9142959920861</c:v>
                </c:pt>
                <c:pt idx="4">
                  <c:v>100.905302916754</c:v>
                </c:pt>
                <c:pt idx="5">
                  <c:v>100.9732505970403</c:v>
                </c:pt>
                <c:pt idx="6">
                  <c:v>101.9534958082277</c:v>
                </c:pt>
                <c:pt idx="7">
                  <c:v>101.4918512745186</c:v>
                </c:pt>
                <c:pt idx="8">
                  <c:v>101.5617974159897</c:v>
                </c:pt>
                <c:pt idx="9">
                  <c:v>101.3379697632823</c:v>
                </c:pt>
                <c:pt idx="10">
                  <c:v>101.2400451652228</c:v>
                </c:pt>
                <c:pt idx="11">
                  <c:v>101.2930043866223</c:v>
                </c:pt>
                <c:pt idx="12">
                  <c:v>101.1671013319744</c:v>
                </c:pt>
                <c:pt idx="13">
                  <c:v>100.5285929834027</c:v>
                </c:pt>
                <c:pt idx="14">
                  <c:v>100.141890744127</c:v>
                </c:pt>
                <c:pt idx="15">
                  <c:v>99.36748703498304</c:v>
                </c:pt>
                <c:pt idx="16">
                  <c:v>99.4344354846768</c:v>
                </c:pt>
                <c:pt idx="17">
                  <c:v>99.04973170658587</c:v>
                </c:pt>
                <c:pt idx="18">
                  <c:v>98.70299869100792</c:v>
                </c:pt>
                <c:pt idx="19">
                  <c:v>98.41721874156903</c:v>
                </c:pt>
                <c:pt idx="20">
                  <c:v>98.46118488763653</c:v>
                </c:pt>
                <c:pt idx="21">
                  <c:v>98.27532799744193</c:v>
                </c:pt>
                <c:pt idx="22">
                  <c:v>98.83589635980296</c:v>
                </c:pt>
                <c:pt idx="23">
                  <c:v>98.81990867032385</c:v>
                </c:pt>
                <c:pt idx="24">
                  <c:v>97.82267653906487</c:v>
                </c:pt>
                <c:pt idx="25">
                  <c:v>97.12621281613151</c:v>
                </c:pt>
                <c:pt idx="26">
                  <c:v>97.08024820887915</c:v>
                </c:pt>
                <c:pt idx="27">
                  <c:v>97.44696583630606</c:v>
                </c:pt>
                <c:pt idx="28">
                  <c:v>97.72575117159784</c:v>
                </c:pt>
                <c:pt idx="29">
                  <c:v>97.81668115551025</c:v>
                </c:pt>
                <c:pt idx="30">
                  <c:v>97.82467500024981</c:v>
                </c:pt>
                <c:pt idx="31">
                  <c:v>97.96556651378434</c:v>
                </c:pt>
                <c:pt idx="32">
                  <c:v>98.052499575327</c:v>
                </c:pt>
                <c:pt idx="33">
                  <c:v>98.6360502413142</c:v>
                </c:pt>
                <c:pt idx="34">
                  <c:v>98.26933261388727</c:v>
                </c:pt>
                <c:pt idx="35">
                  <c:v>98.11445187205847</c:v>
                </c:pt>
                <c:pt idx="36">
                  <c:v>98.47717257711561</c:v>
                </c:pt>
                <c:pt idx="37">
                  <c:v>98.29231491751351</c:v>
                </c:pt>
                <c:pt idx="38">
                  <c:v>98.0385103470328</c:v>
                </c:pt>
                <c:pt idx="39">
                  <c:v>97.80169269662358</c:v>
                </c:pt>
                <c:pt idx="40">
                  <c:v>98.34327567772814</c:v>
                </c:pt>
                <c:pt idx="41">
                  <c:v>98.61206870709552</c:v>
                </c:pt>
                <c:pt idx="42">
                  <c:v>99.03474324769928</c:v>
                </c:pt>
                <c:pt idx="43">
                  <c:v>99.44242932941638</c:v>
                </c:pt>
                <c:pt idx="44">
                  <c:v>99.47640316955942</c:v>
                </c:pt>
                <c:pt idx="45">
                  <c:v>99.60530391598466</c:v>
                </c:pt>
                <c:pt idx="46">
                  <c:v>100.0109915365168</c:v>
                </c:pt>
                <c:pt idx="47">
                  <c:v>99.608301607762</c:v>
                </c:pt>
                <c:pt idx="48">
                  <c:v>99.90907001608757</c:v>
                </c:pt>
                <c:pt idx="49">
                  <c:v>99.81714080158278</c:v>
                </c:pt>
                <c:pt idx="50">
                  <c:v>100.2348191892243</c:v>
                </c:pt>
                <c:pt idx="51">
                  <c:v>100.1788622760474</c:v>
                </c:pt>
                <c:pt idx="52">
                  <c:v>100.1468868970892</c:v>
                </c:pt>
                <c:pt idx="53">
                  <c:v>100.4736353008184</c:v>
                </c:pt>
                <c:pt idx="54">
                  <c:v>100.168869970123</c:v>
                </c:pt>
                <c:pt idx="55">
                  <c:v>99.83712541343165</c:v>
                </c:pt>
                <c:pt idx="56">
                  <c:v>99.34250627017195</c:v>
                </c:pt>
                <c:pt idx="57">
                  <c:v>99.608301607762</c:v>
                </c:pt>
                <c:pt idx="58">
                  <c:v>99.31053089121377</c:v>
                </c:pt>
                <c:pt idx="59">
                  <c:v>99.27655705107067</c:v>
                </c:pt>
                <c:pt idx="60">
                  <c:v>99.06272170428768</c:v>
                </c:pt>
                <c:pt idx="61">
                  <c:v>99.49538855081585</c:v>
                </c:pt>
                <c:pt idx="62">
                  <c:v>99.88408925127652</c:v>
                </c:pt>
                <c:pt idx="63">
                  <c:v>100.1039199816142</c:v>
                </c:pt>
                <c:pt idx="64">
                  <c:v>100.3956953146077</c:v>
                </c:pt>
                <c:pt idx="65">
                  <c:v>100.4536506889695</c:v>
                </c:pt>
                <c:pt idx="66">
                  <c:v>100.774403709144</c:v>
                </c:pt>
                <c:pt idx="67">
                  <c:v>100.7863944762533</c:v>
                </c:pt>
                <c:pt idx="68">
                  <c:v>100.8163713940266</c:v>
                </c:pt>
                <c:pt idx="69">
                  <c:v>100.3787083945361</c:v>
                </c:pt>
                <c:pt idx="70">
                  <c:v>100.9033044555692</c:v>
                </c:pt>
                <c:pt idx="71">
                  <c:v>101.3799374481649</c:v>
                </c:pt>
                <c:pt idx="72">
                  <c:v>101.2100682474495</c:v>
                </c:pt>
                <c:pt idx="73">
                  <c:v>101.5388151123635</c:v>
                </c:pt>
                <c:pt idx="74">
                  <c:v>101.3839343705346</c:v>
                </c:pt>
                <c:pt idx="75">
                  <c:v>101.1671013319744</c:v>
                </c:pt>
                <c:pt idx="76">
                  <c:v>100.6105298919832</c:v>
                </c:pt>
                <c:pt idx="77">
                  <c:v>100.8703298460185</c:v>
                </c:pt>
                <c:pt idx="78">
                  <c:v>101.0681775033224</c:v>
                </c:pt>
                <c:pt idx="79">
                  <c:v>100.8333583140981</c:v>
                </c:pt>
                <c:pt idx="80">
                  <c:v>100.835356775283</c:v>
                </c:pt>
                <c:pt idx="81">
                  <c:v>101.3859328317195</c:v>
                </c:pt>
                <c:pt idx="82">
                  <c:v>100.8603375400941</c:v>
                </c:pt>
                <c:pt idx="83">
                  <c:v>100.2667945681825</c:v>
                </c:pt>
                <c:pt idx="84">
                  <c:v>100.9462713710443</c:v>
                </c:pt>
                <c:pt idx="85">
                  <c:v>101.2560328547018</c:v>
                </c:pt>
                <c:pt idx="86">
                  <c:v>100.9222898368256</c:v>
                </c:pt>
                <c:pt idx="87">
                  <c:v>99.9900076940756</c:v>
                </c:pt>
                <c:pt idx="88">
                  <c:v>98.80092328906746</c:v>
                </c:pt>
                <c:pt idx="89">
                  <c:v>97.66679656664365</c:v>
                </c:pt>
                <c:pt idx="90">
                  <c:v>96.994314377929</c:v>
                </c:pt>
                <c:pt idx="91">
                  <c:v>99.02075401940503</c:v>
                </c:pt>
                <c:pt idx="92">
                  <c:v>98.64104639427641</c:v>
                </c:pt>
                <c:pt idx="93">
                  <c:v>98.96579633682062</c:v>
                </c:pt>
                <c:pt idx="94">
                  <c:v>99.12067707864941</c:v>
                </c:pt>
                <c:pt idx="95">
                  <c:v>98.31429799054733</c:v>
                </c:pt>
                <c:pt idx="96">
                  <c:v>97.44896429749093</c:v>
                </c:pt>
                <c:pt idx="97">
                  <c:v>97.73974039989208</c:v>
                </c:pt>
                <c:pt idx="98">
                  <c:v>96.16495298620063</c:v>
                </c:pt>
                <c:pt idx="99">
                  <c:v>95.43251696193934</c:v>
                </c:pt>
                <c:pt idx="100">
                  <c:v>95.53543771296096</c:v>
                </c:pt>
                <c:pt idx="101">
                  <c:v>96.05503762103179</c:v>
                </c:pt>
                <c:pt idx="102">
                  <c:v>94.89792859498185</c:v>
                </c:pt>
                <c:pt idx="103">
                  <c:v>95.9101491851275</c:v>
                </c:pt>
                <c:pt idx="104">
                  <c:v>96.43374601556798</c:v>
                </c:pt>
                <c:pt idx="105">
                  <c:v>97.13720435264845</c:v>
                </c:pt>
                <c:pt idx="106">
                  <c:v>96.94535207889925</c:v>
                </c:pt>
                <c:pt idx="107">
                  <c:v>96.42475294023603</c:v>
                </c:pt>
                <c:pt idx="108">
                  <c:v>96.28585988788632</c:v>
                </c:pt>
                <c:pt idx="109">
                  <c:v>96.72552134856157</c:v>
                </c:pt>
                <c:pt idx="110">
                  <c:v>95.73028767848757</c:v>
                </c:pt>
                <c:pt idx="111">
                  <c:v>94.92790551275519</c:v>
                </c:pt>
                <c:pt idx="112">
                  <c:v>95.09977317465547</c:v>
                </c:pt>
                <c:pt idx="113">
                  <c:v>95.53443848236857</c:v>
                </c:pt>
                <c:pt idx="114">
                  <c:v>95.89216303446345</c:v>
                </c:pt>
                <c:pt idx="115">
                  <c:v>96.36979525765157</c:v>
                </c:pt>
                <c:pt idx="116">
                  <c:v>96.87840362920552</c:v>
                </c:pt>
                <c:pt idx="117">
                  <c:v>96.79846518181004</c:v>
                </c:pt>
                <c:pt idx="118">
                  <c:v>97.17517511516125</c:v>
                </c:pt>
                <c:pt idx="119">
                  <c:v>97.37002508068785</c:v>
                </c:pt>
                <c:pt idx="120">
                  <c:v>97.66579733605116</c:v>
                </c:pt>
                <c:pt idx="121">
                  <c:v>98.29531260929084</c:v>
                </c:pt>
                <c:pt idx="122">
                  <c:v>97.75772655055606</c:v>
                </c:pt>
                <c:pt idx="123">
                  <c:v>97.190163574048</c:v>
                </c:pt>
                <c:pt idx="124">
                  <c:v>96.84742748083978</c:v>
                </c:pt>
                <c:pt idx="125">
                  <c:v>96.89339208809218</c:v>
                </c:pt>
                <c:pt idx="126">
                  <c:v>97.24112433426265</c:v>
                </c:pt>
                <c:pt idx="127">
                  <c:v>96.3418168010632</c:v>
                </c:pt>
                <c:pt idx="128">
                  <c:v>96.2478891253735</c:v>
                </c:pt>
                <c:pt idx="129">
                  <c:v>95.99608301607761</c:v>
                </c:pt>
                <c:pt idx="130">
                  <c:v>96.7065359673052</c:v>
                </c:pt>
                <c:pt idx="131">
                  <c:v>96.66956443538475</c:v>
                </c:pt>
                <c:pt idx="132">
                  <c:v>97.08024820887915</c:v>
                </c:pt>
                <c:pt idx="133">
                  <c:v>96.95234669304635</c:v>
                </c:pt>
                <c:pt idx="134">
                  <c:v>97.5239065919242</c:v>
                </c:pt>
                <c:pt idx="135">
                  <c:v>97.67279195019832</c:v>
                </c:pt>
                <c:pt idx="136">
                  <c:v>97.48993275178107</c:v>
                </c:pt>
                <c:pt idx="137">
                  <c:v>97.76971731766535</c:v>
                </c:pt>
                <c:pt idx="138">
                  <c:v>98.06049342006653</c:v>
                </c:pt>
                <c:pt idx="139">
                  <c:v>98.13043956153761</c:v>
                </c:pt>
                <c:pt idx="140">
                  <c:v>98.01752650459147</c:v>
                </c:pt>
                <c:pt idx="141">
                  <c:v>97.44097045275136</c:v>
                </c:pt>
                <c:pt idx="142">
                  <c:v>97.53789582021846</c:v>
                </c:pt>
                <c:pt idx="143">
                  <c:v>98.00553573748211</c:v>
                </c:pt>
                <c:pt idx="144">
                  <c:v>98.27233030566458</c:v>
                </c:pt>
                <c:pt idx="145">
                  <c:v>98.42721104749343</c:v>
                </c:pt>
                <c:pt idx="146">
                  <c:v>98.66702638967994</c:v>
                </c:pt>
                <c:pt idx="147">
                  <c:v>99.08270631613652</c:v>
                </c:pt>
                <c:pt idx="148">
                  <c:v>98.95580403089622</c:v>
                </c:pt>
                <c:pt idx="149">
                  <c:v>99.00676479111086</c:v>
                </c:pt>
                <c:pt idx="150">
                  <c:v>99.06871708784237</c:v>
                </c:pt>
                <c:pt idx="151">
                  <c:v>99.75418927425883</c:v>
                </c:pt>
                <c:pt idx="152">
                  <c:v>99.81214464862055</c:v>
                </c:pt>
                <c:pt idx="153">
                  <c:v>99.82913156869212</c:v>
                </c:pt>
                <c:pt idx="154">
                  <c:v>99.95303616215512</c:v>
                </c:pt>
                <c:pt idx="155">
                  <c:v>99.96902385163426</c:v>
                </c:pt>
                <c:pt idx="156">
                  <c:v>100.168869970123</c:v>
                </c:pt>
                <c:pt idx="157">
                  <c:v>99.77217542492279</c:v>
                </c:pt>
                <c:pt idx="158">
                  <c:v>99.22159936848625</c:v>
                </c:pt>
                <c:pt idx="159">
                  <c:v>98.80691867262205</c:v>
                </c:pt>
                <c:pt idx="160">
                  <c:v>99.05173016777078</c:v>
                </c:pt>
                <c:pt idx="161">
                  <c:v>99.2036132178223</c:v>
                </c:pt>
                <c:pt idx="162">
                  <c:v>99.68124544101046</c:v>
                </c:pt>
                <c:pt idx="163">
                  <c:v>99.82813233809958</c:v>
                </c:pt>
                <c:pt idx="164">
                  <c:v>99.52136854621938</c:v>
                </c:pt>
                <c:pt idx="165">
                  <c:v>99.1076870809477</c:v>
                </c:pt>
                <c:pt idx="166">
                  <c:v>98.98078479570732</c:v>
                </c:pt>
                <c:pt idx="167">
                  <c:v>98.32828721884144</c:v>
                </c:pt>
                <c:pt idx="168">
                  <c:v>98.27133107507218</c:v>
                </c:pt>
                <c:pt idx="169">
                  <c:v>98.72897868641142</c:v>
                </c:pt>
                <c:pt idx="170">
                  <c:v>98.73397483937368</c:v>
                </c:pt>
                <c:pt idx="171">
                  <c:v>98.73497406996615</c:v>
                </c:pt>
                <c:pt idx="172">
                  <c:v>98.27932491981175</c:v>
                </c:pt>
                <c:pt idx="173">
                  <c:v>98.85188404928206</c:v>
                </c:pt>
                <c:pt idx="174">
                  <c:v>99.23558859678042</c:v>
                </c:pt>
                <c:pt idx="175">
                  <c:v>99.55434315577007</c:v>
                </c:pt>
                <c:pt idx="176">
                  <c:v>99.66226005975396</c:v>
                </c:pt>
                <c:pt idx="177">
                  <c:v>99.16764091649426</c:v>
                </c:pt>
                <c:pt idx="178">
                  <c:v>99.09369785265341</c:v>
                </c:pt>
                <c:pt idx="179">
                  <c:v>99.43243702349186</c:v>
                </c:pt>
                <c:pt idx="180">
                  <c:v>99.6512685232371</c:v>
                </c:pt>
                <c:pt idx="181">
                  <c:v>100.0659492191013</c:v>
                </c:pt>
                <c:pt idx="182">
                  <c:v>100.231821497447</c:v>
                </c:pt>
                <c:pt idx="183">
                  <c:v>100.4496537665997</c:v>
                </c:pt>
                <c:pt idx="184">
                  <c:v>100.2937737941785</c:v>
                </c:pt>
                <c:pt idx="185">
                  <c:v>100.3007684083256</c:v>
                </c:pt>
                <c:pt idx="186">
                  <c:v>100.5665637459157</c:v>
                </c:pt>
                <c:pt idx="187">
                  <c:v>100.5745575906552</c:v>
                </c:pt>
                <c:pt idx="188">
                  <c:v>101.209069016857</c:v>
                </c:pt>
                <c:pt idx="189">
                  <c:v>101.2040728638948</c:v>
                </c:pt>
                <c:pt idx="190">
                  <c:v>101.6597220140492</c:v>
                </c:pt>
                <c:pt idx="191">
                  <c:v>102.1383534678297</c:v>
                </c:pt>
                <c:pt idx="192">
                  <c:v>102.1333573148675</c:v>
                </c:pt>
                <c:pt idx="193">
                  <c:v>102.6299749193121</c:v>
                </c:pt>
                <c:pt idx="194">
                  <c:v>102.6509587617534</c:v>
                </c:pt>
                <c:pt idx="195">
                  <c:v>103.0816271470967</c:v>
                </c:pt>
                <c:pt idx="196">
                  <c:v>102.9117579463813</c:v>
                </c:pt>
                <c:pt idx="197">
                  <c:v>103.210527893522</c:v>
                </c:pt>
                <c:pt idx="198">
                  <c:v>103.914985461195</c:v>
                </c:pt>
                <c:pt idx="199">
                  <c:v>103.8710193151273</c:v>
                </c:pt>
                <c:pt idx="200">
                  <c:v>103.6761693496008</c:v>
                </c:pt>
                <c:pt idx="201">
                  <c:v>104.0109115980695</c:v>
                </c:pt>
                <c:pt idx="202">
                  <c:v>103.8140631713581</c:v>
                </c:pt>
                <c:pt idx="203">
                  <c:v>104.3246700040968</c:v>
                </c:pt>
                <c:pt idx="204">
                  <c:v>104.685392247969</c:v>
                </c:pt>
                <c:pt idx="205">
                  <c:v>104.5015338189594</c:v>
                </c:pt>
                <c:pt idx="206">
                  <c:v>103.8330485526144</c:v>
                </c:pt>
                <c:pt idx="207">
                  <c:v>103.3124494139512</c:v>
                </c:pt>
                <c:pt idx="208">
                  <c:v>103.4273609320823</c:v>
                </c:pt>
                <c:pt idx="209">
                  <c:v>103.6401970482728</c:v>
                </c:pt>
                <c:pt idx="210">
                  <c:v>103.3514194070566</c:v>
                </c:pt>
                <c:pt idx="211">
                  <c:v>103.8310500914296</c:v>
                </c:pt>
                <c:pt idx="212">
                  <c:v>103.3823955554223</c:v>
                </c:pt>
                <c:pt idx="213">
                  <c:v>102.7398902844809</c:v>
                </c:pt>
                <c:pt idx="214">
                  <c:v>102.9357394805999</c:v>
                </c:pt>
                <c:pt idx="215">
                  <c:v>103.2225186606313</c:v>
                </c:pt>
                <c:pt idx="216">
                  <c:v>103.388390938977</c:v>
                </c:pt>
                <c:pt idx="217">
                  <c:v>103.6771685801933</c:v>
                </c:pt>
                <c:pt idx="218">
                  <c:v>103.8100662489883</c:v>
                </c:pt>
                <c:pt idx="219">
                  <c:v>104.5724791910229</c:v>
                </c:pt>
                <c:pt idx="220">
                  <c:v>104.4905422824425</c:v>
                </c:pt>
                <c:pt idx="221">
                  <c:v>103.9909269862206</c:v>
                </c:pt>
                <c:pt idx="222">
                  <c:v>104.2177523307054</c:v>
                </c:pt>
                <c:pt idx="223">
                  <c:v>103.7730947170678</c:v>
                </c:pt>
                <c:pt idx="224">
                  <c:v>103.5672532150245</c:v>
                </c:pt>
                <c:pt idx="225">
                  <c:v>103.5672532150245</c:v>
                </c:pt>
                <c:pt idx="226">
                  <c:v>102.7398902844809</c:v>
                </c:pt>
                <c:pt idx="227">
                  <c:v>102.3601826593523</c:v>
                </c:pt>
                <c:pt idx="228">
                  <c:v>102.1683303856031</c:v>
                </c:pt>
                <c:pt idx="229">
                  <c:v>102.7668695104769</c:v>
                </c:pt>
                <c:pt idx="230">
                  <c:v>102.9447325559319</c:v>
                </c:pt>
                <c:pt idx="231">
                  <c:v>102.9257471746755</c:v>
                </c:pt>
                <c:pt idx="232">
                  <c:v>102.0324350250307</c:v>
                </c:pt>
                <c:pt idx="233">
                  <c:v>101.8565704407606</c:v>
                </c:pt>
                <c:pt idx="234">
                  <c:v>101.9604904223748</c:v>
                </c:pt>
                <c:pt idx="235">
                  <c:v>101.3659482198707</c:v>
                </c:pt>
                <c:pt idx="236">
                  <c:v>100.9882390559269</c:v>
                </c:pt>
                <c:pt idx="237">
                  <c:v>100.8143729328417</c:v>
                </c:pt>
                <c:pt idx="238">
                  <c:v>101.4338959001569</c:v>
                </c:pt>
                <c:pt idx="239">
                  <c:v>101.8645642855002</c:v>
                </c:pt>
                <c:pt idx="240">
                  <c:v>102.3162165132847</c:v>
                </c:pt>
                <c:pt idx="241">
                  <c:v>102.49008263637</c:v>
                </c:pt>
                <c:pt idx="242">
                  <c:v>102.8657933391288</c:v>
                </c:pt>
                <c:pt idx="243">
                  <c:v>102.2102980704857</c:v>
                </c:pt>
                <c:pt idx="244">
                  <c:v>102.1823196138973</c:v>
                </c:pt>
                <c:pt idx="245">
                  <c:v>102.1823196138973</c:v>
                </c:pt>
                <c:pt idx="246">
                  <c:v>102.4830880222228</c:v>
                </c:pt>
                <c:pt idx="247">
                  <c:v>102.8238256542463</c:v>
                </c:pt>
                <c:pt idx="248">
                  <c:v>102.6959241384134</c:v>
                </c:pt>
                <c:pt idx="249">
                  <c:v>102.3621811205372</c:v>
                </c:pt>
                <c:pt idx="250">
                  <c:v>102.3362011251337</c:v>
                </c:pt>
                <c:pt idx="251">
                  <c:v>102.0973850135396</c:v>
                </c:pt>
                <c:pt idx="252">
                  <c:v>102.3941564994954</c:v>
                </c:pt>
                <c:pt idx="253">
                  <c:v>102.4621041797815</c:v>
                </c:pt>
                <c:pt idx="254">
                  <c:v>102.5560318554712</c:v>
                </c:pt>
                <c:pt idx="255">
                  <c:v>102.6029956933162</c:v>
                </c:pt>
                <c:pt idx="256">
                  <c:v>102.7259010561867</c:v>
                </c:pt>
                <c:pt idx="257">
                  <c:v>102.8817810286079</c:v>
                </c:pt>
                <c:pt idx="258">
                  <c:v>102.8597979555742</c:v>
                </c:pt>
                <c:pt idx="259">
                  <c:v>103.2614886537366</c:v>
                </c:pt>
                <c:pt idx="260">
                  <c:v>103.5172916854023</c:v>
                </c:pt>
                <c:pt idx="261">
                  <c:v>103.6891593473026</c:v>
                </c:pt>
                <c:pt idx="262">
                  <c:v>103.2634871149215</c:v>
                </c:pt>
                <c:pt idx="263">
                  <c:v>102.5900056956144</c:v>
                </c:pt>
                <c:pt idx="264">
                  <c:v>102.2912357484737</c:v>
                </c:pt>
                <c:pt idx="265">
                  <c:v>102.2912357484737</c:v>
                </c:pt>
                <c:pt idx="266">
                  <c:v>101.5298220370315</c:v>
                </c:pt>
                <c:pt idx="267">
                  <c:v>101.760644303886</c:v>
                </c:pt>
                <c:pt idx="268">
                  <c:v>102.4311280314158</c:v>
                </c:pt>
                <c:pt idx="269">
                  <c:v>102.9497287088941</c:v>
                </c:pt>
                <c:pt idx="270">
                  <c:v>102.9497287088941</c:v>
                </c:pt>
                <c:pt idx="271">
                  <c:v>102.8178302706915</c:v>
                </c:pt>
                <c:pt idx="272">
                  <c:v>103.0976148365758</c:v>
                </c:pt>
                <c:pt idx="273">
                  <c:v>103.1385832908661</c:v>
                </c:pt>
                <c:pt idx="274">
                  <c:v>102.5090680176264</c:v>
                </c:pt>
                <c:pt idx="275">
                  <c:v>102.5999980015388</c:v>
                </c:pt>
                <c:pt idx="276">
                  <c:v>102.7918502752881</c:v>
                </c:pt>
                <c:pt idx="277">
                  <c:v>102.8168310400991</c:v>
                </c:pt>
                <c:pt idx="278">
                  <c:v>102.9207510217133</c:v>
                </c:pt>
                <c:pt idx="279">
                  <c:v>103.1755548227864</c:v>
                </c:pt>
                <c:pt idx="280">
                  <c:v>103.1755548227864</c:v>
                </c:pt>
                <c:pt idx="281">
                  <c:v>102.5210587847357</c:v>
                </c:pt>
                <c:pt idx="282">
                  <c:v>103.230512505371</c:v>
                </c:pt>
                <c:pt idx="283">
                  <c:v>103.4883139982214</c:v>
                </c:pt>
                <c:pt idx="284">
                  <c:v>103.2654855761064</c:v>
                </c:pt>
                <c:pt idx="285">
                  <c:v>103.1525725191602</c:v>
                </c:pt>
                <c:pt idx="286">
                  <c:v>103.2235178912238</c:v>
                </c:pt>
                <c:pt idx="287">
                  <c:v>103.4093747814183</c:v>
                </c:pt>
                <c:pt idx="288">
                  <c:v>103.4023801672712</c:v>
                </c:pt>
                <c:pt idx="289">
                  <c:v>103.0766309941345</c:v>
                </c:pt>
                <c:pt idx="290">
                  <c:v>103.0766309941345</c:v>
                </c:pt>
                <c:pt idx="291">
                  <c:v>103.050650998731</c:v>
                </c:pt>
                <c:pt idx="292">
                  <c:v>103.1785525145637</c:v>
                </c:pt>
                <c:pt idx="293">
                  <c:v>103.210527893522</c:v>
                </c:pt>
                <c:pt idx="294">
                  <c:v>103.4773224617045</c:v>
                </c:pt>
                <c:pt idx="295">
                  <c:v>103.7740939476603</c:v>
                </c:pt>
                <c:pt idx="296">
                  <c:v>103.7551085664038</c:v>
                </c:pt>
                <c:pt idx="297">
                  <c:v>103.5472686031756</c:v>
                </c:pt>
                <c:pt idx="298">
                  <c:v>103.3744017106827</c:v>
                </c:pt>
                <c:pt idx="299">
                  <c:v>103.3754009412752</c:v>
                </c:pt>
                <c:pt idx="300">
                  <c:v>103.6571839683444</c:v>
                </c:pt>
                <c:pt idx="301">
                  <c:v>103.9479600707456</c:v>
                </c:pt>
                <c:pt idx="302">
                  <c:v>103.9369685342286</c:v>
                </c:pt>
                <c:pt idx="303">
                  <c:v>103.914985461195</c:v>
                </c:pt>
                <c:pt idx="304">
                  <c:v>104.4845468988879</c:v>
                </c:pt>
                <c:pt idx="305">
                  <c:v>104.6194430288678</c:v>
                </c:pt>
                <c:pt idx="306">
                  <c:v>104.7273599328517</c:v>
                </c:pt>
                <c:pt idx="307">
                  <c:v>104.5335091979176</c:v>
                </c:pt>
                <c:pt idx="308">
                  <c:v>104.5784745745776</c:v>
                </c:pt>
                <c:pt idx="309">
                  <c:v>104.2077600247809</c:v>
                </c:pt>
                <c:pt idx="310">
                  <c:v>104.2077600247809</c:v>
                </c:pt>
                <c:pt idx="311">
                  <c:v>104.3186746205422</c:v>
                </c:pt>
                <c:pt idx="312">
                  <c:v>103.7920800983243</c:v>
                </c:pt>
                <c:pt idx="313">
                  <c:v>103.7760924088452</c:v>
                </c:pt>
                <c:pt idx="314">
                  <c:v>103.5402739890285</c:v>
                </c:pt>
                <c:pt idx="315">
                  <c:v>103.9589516072624</c:v>
                </c:pt>
                <c:pt idx="316">
                  <c:v>104.5145238166612</c:v>
                </c:pt>
                <c:pt idx="317">
                  <c:v>104.7813183848437</c:v>
                </c:pt>
                <c:pt idx="318">
                  <c:v>104.730357624629</c:v>
                </c:pt>
                <c:pt idx="319">
                  <c:v>104.9911568092569</c:v>
                </c:pt>
                <c:pt idx="320">
                  <c:v>104.9911568092569</c:v>
                </c:pt>
                <c:pt idx="321">
                  <c:v>104.9142160536387</c:v>
                </c:pt>
                <c:pt idx="322">
                  <c:v>104.9441929714121</c:v>
                </c:pt>
                <c:pt idx="323">
                  <c:v>105.1999960030776</c:v>
                </c:pt>
                <c:pt idx="324">
                  <c:v>105.5517251716179</c:v>
                </c:pt>
                <c:pt idx="325">
                  <c:v>105.8544920411283</c:v>
                </c:pt>
                <c:pt idx="326">
                  <c:v>106.216213515593</c:v>
                </c:pt>
                <c:pt idx="327">
                  <c:v>106.2032235178912</c:v>
                </c:pt>
                <c:pt idx="328">
                  <c:v>106.7178272729998</c:v>
                </c:pt>
                <c:pt idx="329">
                  <c:v>106.7458057295882</c:v>
                </c:pt>
                <c:pt idx="330">
                  <c:v>106.7458057295882</c:v>
                </c:pt>
                <c:pt idx="331">
                  <c:v>107.2114471856671</c:v>
                </c:pt>
                <c:pt idx="332">
                  <c:v>106.839733405278</c:v>
                </c:pt>
                <c:pt idx="333">
                  <c:v>106.7877734144708</c:v>
                </c:pt>
                <c:pt idx="334">
                  <c:v>106.607911907831</c:v>
                </c:pt>
                <c:pt idx="335">
                  <c:v>106.8427310970552</c:v>
                </c:pt>
                <c:pt idx="336">
                  <c:v>106.4040688669725</c:v>
                </c:pt>
                <c:pt idx="337">
                  <c:v>106.526974229843</c:v>
                </c:pt>
                <c:pt idx="338">
                  <c:v>107.3663279274958</c:v>
                </c:pt>
                <c:pt idx="339">
                  <c:v>107.6800863335231</c:v>
                </c:pt>
                <c:pt idx="340">
                  <c:v>107.6800863335231</c:v>
                </c:pt>
                <c:pt idx="341">
                  <c:v>107.5801632742788</c:v>
                </c:pt>
                <c:pt idx="342">
                  <c:v>107.7979955434316</c:v>
                </c:pt>
                <c:pt idx="343">
                  <c:v>108.0687870339838</c:v>
                </c:pt>
                <c:pt idx="344">
                  <c:v>108.3565654446077</c:v>
                </c:pt>
                <c:pt idx="345">
                  <c:v>108.5504161795417</c:v>
                </c:pt>
                <c:pt idx="346">
                  <c:v>108.5843900196848</c:v>
                </c:pt>
                <c:pt idx="347">
                  <c:v>108.1687100932282</c:v>
                </c:pt>
                <c:pt idx="348">
                  <c:v>107.922899367487</c:v>
                </c:pt>
                <c:pt idx="349">
                  <c:v>107.4032994594163</c:v>
                </c:pt>
                <c:pt idx="350">
                  <c:v>107.4032994594163</c:v>
                </c:pt>
                <c:pt idx="351">
                  <c:v>107.0475733685063</c:v>
                </c:pt>
                <c:pt idx="352">
                  <c:v>107.0495718296911</c:v>
                </c:pt>
                <c:pt idx="353">
                  <c:v>106.8966895490473</c:v>
                </c:pt>
                <c:pt idx="354">
                  <c:v>106.2012250567064</c:v>
                </c:pt>
                <c:pt idx="355">
                  <c:v>106.038350470138</c:v>
                </c:pt>
                <c:pt idx="356">
                  <c:v>105.6546459226395</c:v>
                </c:pt>
                <c:pt idx="357">
                  <c:v>105.5217482538445</c:v>
                </c:pt>
                <c:pt idx="358">
                  <c:v>105.8564905023132</c:v>
                </c:pt>
                <c:pt idx="359">
                  <c:v>106.2032235178912</c:v>
                </c:pt>
                <c:pt idx="360">
                  <c:v>106.2032235178912</c:v>
                </c:pt>
                <c:pt idx="361">
                  <c:v>105.2699421445487</c:v>
                </c:pt>
                <c:pt idx="362">
                  <c:v>105.2869290646203</c:v>
                </c:pt>
                <c:pt idx="363">
                  <c:v>105.1320483227913</c:v>
                </c:pt>
                <c:pt idx="364">
                  <c:v>105.5896959341307</c:v>
                </c:pt>
                <c:pt idx="365">
                  <c:v>106.0393497007304</c:v>
                </c:pt>
                <c:pt idx="366">
                  <c:v>106.2971511935809</c:v>
                </c:pt>
                <c:pt idx="367">
                  <c:v>106.7617934190673</c:v>
                </c:pt>
                <c:pt idx="368">
                  <c:v>106.9066818549717</c:v>
                </c:pt>
                <c:pt idx="369">
                  <c:v>106.8317395605384</c:v>
                </c:pt>
                <c:pt idx="370">
                  <c:v>106.8317395605384</c:v>
                </c:pt>
                <c:pt idx="371">
                  <c:v>107.1814702678937</c:v>
                </c:pt>
                <c:pt idx="372">
                  <c:v>107.2334302587008</c:v>
                </c:pt>
                <c:pt idx="373">
                  <c:v>107.105528742868</c:v>
                </c:pt>
                <c:pt idx="374">
                  <c:v>107.1624848866373</c:v>
                </c:pt>
                <c:pt idx="375">
                  <c:v>106.8896949349001</c:v>
                </c:pt>
                <c:pt idx="376">
                  <c:v>106.6229003667176</c:v>
                </c:pt>
                <c:pt idx="377">
                  <c:v>106.9266664668206</c:v>
                </c:pt>
                <c:pt idx="378">
                  <c:v>106.5229773074732</c:v>
                </c:pt>
                <c:pt idx="379">
                  <c:v>105.6186736213116</c:v>
                </c:pt>
                <c:pt idx="380">
                  <c:v>105.6186736213116</c:v>
                </c:pt>
                <c:pt idx="381">
                  <c:v>106.0053758605873</c:v>
                </c:pt>
                <c:pt idx="382">
                  <c:v>106.4200565564515</c:v>
                </c:pt>
                <c:pt idx="383">
                  <c:v>106.4989957732546</c:v>
                </c:pt>
                <c:pt idx="384">
                  <c:v>105.8025320503212</c:v>
                </c:pt>
                <c:pt idx="385">
                  <c:v>105.6576436144169</c:v>
                </c:pt>
                <c:pt idx="386">
                  <c:v>105.4797805689619</c:v>
                </c:pt>
                <c:pt idx="387">
                  <c:v>105.7145997581862</c:v>
                </c:pt>
                <c:pt idx="388">
                  <c:v>106.3081427300978</c:v>
                </c:pt>
                <c:pt idx="389">
                  <c:v>106.8227464852064</c:v>
                </c:pt>
                <c:pt idx="390">
                  <c:v>107.2404248728479</c:v>
                </c:pt>
                <c:pt idx="391">
                  <c:v>107.4572579114082</c:v>
                </c:pt>
                <c:pt idx="392">
                  <c:v>107.256412562327</c:v>
                </c:pt>
                <c:pt idx="393">
                  <c:v>107.0375810625818</c:v>
                </c:pt>
                <c:pt idx="394">
                  <c:v>107.2873887106927</c:v>
                </c:pt>
                <c:pt idx="395">
                  <c:v>107.4142909959332</c:v>
                </c:pt>
                <c:pt idx="396">
                  <c:v>106.571939606503</c:v>
                </c:pt>
                <c:pt idx="397">
                  <c:v>105.9094497237128</c:v>
                </c:pt>
                <c:pt idx="398">
                  <c:v>106.1832389060423</c:v>
                </c:pt>
                <c:pt idx="399">
                  <c:v>106.6049142160536</c:v>
                </c:pt>
                <c:pt idx="400">
                  <c:v>106.6049142160536</c:v>
                </c:pt>
                <c:pt idx="401">
                  <c:v>105.9004566483808</c:v>
                </c:pt>
                <c:pt idx="402">
                  <c:v>106.3021473465432</c:v>
                </c:pt>
                <c:pt idx="403">
                  <c:v>106.6498795927136</c:v>
                </c:pt>
                <c:pt idx="404">
                  <c:v>106.8946910878624</c:v>
                </c:pt>
                <c:pt idx="405">
                  <c:v>107.1764741149314</c:v>
                </c:pt>
                <c:pt idx="406">
                  <c:v>106.9846218411823</c:v>
                </c:pt>
                <c:pt idx="407">
                  <c:v>107.5501863565054</c:v>
                </c:pt>
                <c:pt idx="408">
                  <c:v>107.6511086463423</c:v>
                </c:pt>
                <c:pt idx="409">
                  <c:v>107.4392717607442</c:v>
                </c:pt>
                <c:pt idx="410">
                  <c:v>107.1504941195279</c:v>
                </c:pt>
                <c:pt idx="411">
                  <c:v>107.4692486785176</c:v>
                </c:pt>
                <c:pt idx="412">
                  <c:v>106.8866972431228</c:v>
                </c:pt>
                <c:pt idx="413">
                  <c:v>106.6348911338269</c:v>
                </c:pt>
                <c:pt idx="414">
                  <c:v>106.1322781458277</c:v>
                </c:pt>
                <c:pt idx="415">
                  <c:v>105.2839313728429</c:v>
                </c:pt>
                <c:pt idx="416">
                  <c:v>104.9032245171218</c:v>
                </c:pt>
                <c:pt idx="417">
                  <c:v>103.4363540074143</c:v>
                </c:pt>
                <c:pt idx="418">
                  <c:v>104.0099123674771</c:v>
                </c:pt>
                <c:pt idx="419">
                  <c:v>103.2554932701819</c:v>
                </c:pt>
                <c:pt idx="420">
                  <c:v>103.8450393197238</c:v>
                </c:pt>
                <c:pt idx="421">
                  <c:v>104.446576136375</c:v>
                </c:pt>
                <c:pt idx="422">
                  <c:v>104.5445007344345</c:v>
                </c:pt>
                <c:pt idx="423">
                  <c:v>104.9861606562946</c:v>
                </c:pt>
                <c:pt idx="424">
                  <c:v>104.1328177303476</c:v>
                </c:pt>
                <c:pt idx="425">
                  <c:v>104.1617954175285</c:v>
                </c:pt>
                <c:pt idx="426">
                  <c:v>104.0648700500614</c:v>
                </c:pt>
                <c:pt idx="427">
                  <c:v>104.3226715429119</c:v>
                </c:pt>
                <c:pt idx="428">
                  <c:v>104.1817800293774</c:v>
                </c:pt>
                <c:pt idx="429">
                  <c:v>104.1817800293774</c:v>
                </c:pt>
                <c:pt idx="430">
                  <c:v>104.0888515842801</c:v>
                </c:pt>
                <c:pt idx="431">
                  <c:v>104.0498815911748</c:v>
                </c:pt>
                <c:pt idx="432">
                  <c:v>104.7343545469988</c:v>
                </c:pt>
                <c:pt idx="433">
                  <c:v>104.5425022732496</c:v>
                </c:pt>
                <c:pt idx="434">
                  <c:v>104.9322022043027</c:v>
                </c:pt>
                <c:pt idx="435">
                  <c:v>104.8392737592054</c:v>
                </c:pt>
                <c:pt idx="436">
                  <c:v>104.3146776981724</c:v>
                </c:pt>
                <c:pt idx="437">
                  <c:v>103.2824724961779</c:v>
                </c:pt>
                <c:pt idx="438">
                  <c:v>103.370404788313</c:v>
                </c:pt>
                <c:pt idx="439">
                  <c:v>103.2654855761064</c:v>
                </c:pt>
                <c:pt idx="440">
                  <c:v>102.2682534448475</c:v>
                </c:pt>
                <c:pt idx="441">
                  <c:v>101.1521128730877</c:v>
                </c:pt>
                <c:pt idx="442">
                  <c:v>100.8213675469888</c:v>
                </c:pt>
                <c:pt idx="443">
                  <c:v>100.274788412922</c:v>
                </c:pt>
                <c:pt idx="444">
                  <c:v>100.3867022392757</c:v>
                </c:pt>
                <c:pt idx="445">
                  <c:v>100.3697153192042</c:v>
                </c:pt>
                <c:pt idx="446">
                  <c:v>98.94081557200955</c:v>
                </c:pt>
                <c:pt idx="447">
                  <c:v>98.42721104749343</c:v>
                </c:pt>
                <c:pt idx="448">
                  <c:v>97.32106278165813</c:v>
                </c:pt>
                <c:pt idx="449">
                  <c:v>94.98386242593205</c:v>
                </c:pt>
                <c:pt idx="450">
                  <c:v>94.84896629595212</c:v>
                </c:pt>
                <c:pt idx="451">
                  <c:v>95.57940385902853</c:v>
                </c:pt>
                <c:pt idx="452">
                  <c:v>96.85741978676418</c:v>
                </c:pt>
                <c:pt idx="453">
                  <c:v>96.68854981664113</c:v>
                </c:pt>
                <c:pt idx="454">
                  <c:v>96.26687450662983</c:v>
                </c:pt>
                <c:pt idx="455">
                  <c:v>95.31660621321582</c:v>
                </c:pt>
                <c:pt idx="456">
                  <c:v>94.39131868461286</c:v>
                </c:pt>
                <c:pt idx="457">
                  <c:v>93.6368995873178</c:v>
                </c:pt>
                <c:pt idx="458">
                  <c:v>94.67110325049711</c:v>
                </c:pt>
                <c:pt idx="459">
                  <c:v>95.37656004876245</c:v>
                </c:pt>
                <c:pt idx="460">
                  <c:v>96.41675909549647</c:v>
                </c:pt>
                <c:pt idx="461">
                  <c:v>96.91237746934862</c:v>
                </c:pt>
                <c:pt idx="462">
                  <c:v>96.92236977527306</c:v>
                </c:pt>
                <c:pt idx="463">
                  <c:v>97.53989428140332</c:v>
                </c:pt>
                <c:pt idx="464">
                  <c:v>97.42198507149496</c:v>
                </c:pt>
                <c:pt idx="465">
                  <c:v>97.84965576506093</c:v>
                </c:pt>
                <c:pt idx="466">
                  <c:v>97.68578194790007</c:v>
                </c:pt>
                <c:pt idx="467">
                  <c:v>96.65757366827546</c:v>
                </c:pt>
                <c:pt idx="468">
                  <c:v>97.11322281842978</c:v>
                </c:pt>
                <c:pt idx="469">
                  <c:v>96.3228314198067</c:v>
                </c:pt>
                <c:pt idx="470">
                  <c:v>96.2478891253735</c:v>
                </c:pt>
                <c:pt idx="471">
                  <c:v>97.00630514503831</c:v>
                </c:pt>
                <c:pt idx="472">
                  <c:v>97.7946980824765</c:v>
                </c:pt>
                <c:pt idx="473">
                  <c:v>97.72575117159784</c:v>
                </c:pt>
                <c:pt idx="474">
                  <c:v>98.72198407226435</c:v>
                </c:pt>
                <c:pt idx="475">
                  <c:v>99.68824005515751</c:v>
                </c:pt>
                <c:pt idx="476">
                  <c:v>99.2425832109276</c:v>
                </c:pt>
                <c:pt idx="477">
                  <c:v>97.23712741189287</c:v>
                </c:pt>
                <c:pt idx="478">
                  <c:v>97.47294583170954</c:v>
                </c:pt>
                <c:pt idx="479">
                  <c:v>97.82867192261953</c:v>
                </c:pt>
                <c:pt idx="480">
                  <c:v>97.93259190423373</c:v>
                </c:pt>
                <c:pt idx="481">
                  <c:v>97.56787273799171</c:v>
                </c:pt>
                <c:pt idx="482">
                  <c:v>97.74173886107697</c:v>
                </c:pt>
                <c:pt idx="483">
                  <c:v>97.21614356945153</c:v>
                </c:pt>
                <c:pt idx="484">
                  <c:v>96.67156289656958</c:v>
                </c:pt>
                <c:pt idx="485">
                  <c:v>96.94235438712191</c:v>
                </c:pt>
                <c:pt idx="486">
                  <c:v>96.81345364069666</c:v>
                </c:pt>
                <c:pt idx="487">
                  <c:v>96.167950677978</c:v>
                </c:pt>
                <c:pt idx="488">
                  <c:v>95.69431537715955</c:v>
                </c:pt>
                <c:pt idx="489">
                  <c:v>95.63735923339028</c:v>
                </c:pt>
                <c:pt idx="490">
                  <c:v>95.74827382915155</c:v>
                </c:pt>
                <c:pt idx="491">
                  <c:v>94.6161455679127</c:v>
                </c:pt>
                <c:pt idx="492">
                  <c:v>94.37633022572614</c:v>
                </c:pt>
                <c:pt idx="493">
                  <c:v>93.66587727449856</c:v>
                </c:pt>
                <c:pt idx="494">
                  <c:v>93.47702269252676</c:v>
                </c:pt>
                <c:pt idx="495">
                  <c:v>92.78255743077828</c:v>
                </c:pt>
                <c:pt idx="496">
                  <c:v>93.84873647291583</c:v>
                </c:pt>
                <c:pt idx="497">
                  <c:v>93.96564645223178</c:v>
                </c:pt>
                <c:pt idx="498">
                  <c:v>95.01483857429778</c:v>
                </c:pt>
                <c:pt idx="499">
                  <c:v>95.73028767848757</c:v>
                </c:pt>
                <c:pt idx="500">
                  <c:v>96.07801992465801</c:v>
                </c:pt>
                <c:pt idx="501">
                  <c:v>96.08801223058241</c:v>
                </c:pt>
                <c:pt idx="502">
                  <c:v>95.8082276646982</c:v>
                </c:pt>
                <c:pt idx="503">
                  <c:v>95.77025690218531</c:v>
                </c:pt>
                <c:pt idx="504">
                  <c:v>95.58140232021344</c:v>
                </c:pt>
                <c:pt idx="505">
                  <c:v>94.9299039739401</c:v>
                </c:pt>
                <c:pt idx="506">
                  <c:v>94.5102271251137</c:v>
                </c:pt>
                <c:pt idx="507">
                  <c:v>94.01061182889175</c:v>
                </c:pt>
                <c:pt idx="508">
                  <c:v>93.28117349640776</c:v>
                </c:pt>
                <c:pt idx="509">
                  <c:v>93.34912117669393</c:v>
                </c:pt>
                <c:pt idx="510">
                  <c:v>93.81276417158786</c:v>
                </c:pt>
                <c:pt idx="511">
                  <c:v>93.43005885468185</c:v>
                </c:pt>
                <c:pt idx="512">
                  <c:v>93.80377109625584</c:v>
                </c:pt>
                <c:pt idx="513">
                  <c:v>93.9116880002398</c:v>
                </c:pt>
                <c:pt idx="514">
                  <c:v>93.94366337919808</c:v>
                </c:pt>
                <c:pt idx="515">
                  <c:v>94.03459336311043</c:v>
                </c:pt>
                <c:pt idx="516">
                  <c:v>94.05158028318195</c:v>
                </c:pt>
                <c:pt idx="517">
                  <c:v>93.88071185187404</c:v>
                </c:pt>
                <c:pt idx="518">
                  <c:v>93.57694575177111</c:v>
                </c:pt>
                <c:pt idx="519">
                  <c:v>93.08932122265853</c:v>
                </c:pt>
                <c:pt idx="520">
                  <c:v>93.27317965166821</c:v>
                </c:pt>
                <c:pt idx="521">
                  <c:v>93.30915195299619</c:v>
                </c:pt>
                <c:pt idx="522">
                  <c:v>93.91568492260958</c:v>
                </c:pt>
                <c:pt idx="523">
                  <c:v>93.82775263047448</c:v>
                </c:pt>
                <c:pt idx="524">
                  <c:v>93.69685342286438</c:v>
                </c:pt>
                <c:pt idx="525">
                  <c:v>93.73182649359994</c:v>
                </c:pt>
                <c:pt idx="526">
                  <c:v>93.69285650049457</c:v>
                </c:pt>
                <c:pt idx="527">
                  <c:v>94.5541932711812</c:v>
                </c:pt>
                <c:pt idx="528">
                  <c:v>94.57617634421493</c:v>
                </c:pt>
                <c:pt idx="529">
                  <c:v>95.08178702399147</c:v>
                </c:pt>
                <c:pt idx="530">
                  <c:v>95.1497347042777</c:v>
                </c:pt>
                <c:pt idx="531">
                  <c:v>95.06979625688217</c:v>
                </c:pt>
                <c:pt idx="532">
                  <c:v>95.61637539094895</c:v>
                </c:pt>
                <c:pt idx="533">
                  <c:v>95.98509147956071</c:v>
                </c:pt>
                <c:pt idx="534">
                  <c:v>96.67755828012429</c:v>
                </c:pt>
                <c:pt idx="535">
                  <c:v>96.65457597649807</c:v>
                </c:pt>
                <c:pt idx="536">
                  <c:v>97.18017126812352</c:v>
                </c:pt>
                <c:pt idx="537">
                  <c:v>97.00330745326096</c:v>
                </c:pt>
                <c:pt idx="538">
                  <c:v>97.13420666087118</c:v>
                </c:pt>
                <c:pt idx="539">
                  <c:v>98.399232590905</c:v>
                </c:pt>
                <c:pt idx="540">
                  <c:v>98.57809486695243</c:v>
                </c:pt>
                <c:pt idx="541">
                  <c:v>98.24235338789133</c:v>
                </c:pt>
                <c:pt idx="542">
                  <c:v>98.57709563636001</c:v>
                </c:pt>
                <c:pt idx="543">
                  <c:v>98.88985481179485</c:v>
                </c:pt>
                <c:pt idx="544">
                  <c:v>99.2425832109276</c:v>
                </c:pt>
                <c:pt idx="545">
                  <c:v>99.70822466700644</c:v>
                </c:pt>
                <c:pt idx="546">
                  <c:v>99.61729468309405</c:v>
                </c:pt>
                <c:pt idx="547">
                  <c:v>99.82213695454496</c:v>
                </c:pt>
                <c:pt idx="548">
                  <c:v>100.213835346783</c:v>
                </c:pt>
                <c:pt idx="549">
                  <c:v>99.94903923978536</c:v>
                </c:pt>
                <c:pt idx="550">
                  <c:v>99.36049242083595</c:v>
                </c:pt>
                <c:pt idx="551">
                  <c:v>99.69523466930466</c:v>
                </c:pt>
                <c:pt idx="552">
                  <c:v>99.279554742848</c:v>
                </c:pt>
                <c:pt idx="553">
                  <c:v>99.37348241853768</c:v>
                </c:pt>
                <c:pt idx="554">
                  <c:v>98.48416719126275</c:v>
                </c:pt>
                <c:pt idx="555">
                  <c:v>99.41245241164303</c:v>
                </c:pt>
                <c:pt idx="556">
                  <c:v>99.92405847497427</c:v>
                </c:pt>
                <c:pt idx="557">
                  <c:v>99.80015388151123</c:v>
                </c:pt>
                <c:pt idx="558">
                  <c:v>99.58831699591314</c:v>
                </c:pt>
                <c:pt idx="559">
                  <c:v>99.65426621501443</c:v>
                </c:pt>
                <c:pt idx="560">
                  <c:v>100.0589546049542</c:v>
                </c:pt>
                <c:pt idx="561">
                  <c:v>99.89108386542361</c:v>
                </c:pt>
                <c:pt idx="562">
                  <c:v>100.3567253215024</c:v>
                </c:pt>
                <c:pt idx="563">
                  <c:v>100.6624898827902</c:v>
                </c:pt>
                <c:pt idx="564">
                  <c:v>100.2098384244132</c:v>
                </c:pt>
                <c:pt idx="565">
                  <c:v>99.87010002298229</c:v>
                </c:pt>
                <c:pt idx="566">
                  <c:v>99.4454270211937</c:v>
                </c:pt>
                <c:pt idx="567">
                  <c:v>98.63704947190662</c:v>
                </c:pt>
                <c:pt idx="568">
                  <c:v>98.20038570300868</c:v>
                </c:pt>
                <c:pt idx="569">
                  <c:v>98.89684942594205</c:v>
                </c:pt>
                <c:pt idx="570">
                  <c:v>99.2036132178223</c:v>
                </c:pt>
                <c:pt idx="571">
                  <c:v>98.57609640576757</c:v>
                </c:pt>
                <c:pt idx="572">
                  <c:v>98.72897868641142</c:v>
                </c:pt>
                <c:pt idx="573">
                  <c:v>98.47717257711561</c:v>
                </c:pt>
                <c:pt idx="574">
                  <c:v>98.51914026199828</c:v>
                </c:pt>
                <c:pt idx="575">
                  <c:v>98.83289866802559</c:v>
                </c:pt>
                <c:pt idx="576">
                  <c:v>98.94781018615667</c:v>
                </c:pt>
                <c:pt idx="577">
                  <c:v>98.59108486465419</c:v>
                </c:pt>
                <c:pt idx="578">
                  <c:v>98.50115411133427</c:v>
                </c:pt>
                <c:pt idx="579">
                  <c:v>98.10745725791138</c:v>
                </c:pt>
                <c:pt idx="580">
                  <c:v>98.15741878753357</c:v>
                </c:pt>
                <c:pt idx="581">
                  <c:v>98.59008563406178</c:v>
                </c:pt>
                <c:pt idx="582">
                  <c:v>98.89784865653441</c:v>
                </c:pt>
                <c:pt idx="583">
                  <c:v>98.61806409065021</c:v>
                </c:pt>
                <c:pt idx="584">
                  <c:v>98.1034603355416</c:v>
                </c:pt>
                <c:pt idx="585">
                  <c:v>98.36326028957708</c:v>
                </c:pt>
                <c:pt idx="586">
                  <c:v>98.40422874386725</c:v>
                </c:pt>
                <c:pt idx="587">
                  <c:v>98.76095406536968</c:v>
                </c:pt>
                <c:pt idx="588">
                  <c:v>98.02951727170078</c:v>
                </c:pt>
                <c:pt idx="589">
                  <c:v>97.88462883579641</c:v>
                </c:pt>
                <c:pt idx="590">
                  <c:v>97.86764191572489</c:v>
                </c:pt>
                <c:pt idx="591">
                  <c:v>97.5778650439162</c:v>
                </c:pt>
                <c:pt idx="592">
                  <c:v>97.29208509447727</c:v>
                </c:pt>
                <c:pt idx="593">
                  <c:v>97.10822666546762</c:v>
                </c:pt>
                <c:pt idx="594">
                  <c:v>97.52790351429398</c:v>
                </c:pt>
                <c:pt idx="595">
                  <c:v>97.54389120377308</c:v>
                </c:pt>
                <c:pt idx="596">
                  <c:v>97.057265905253</c:v>
                </c:pt>
                <c:pt idx="597">
                  <c:v>97.52490582251666</c:v>
                </c:pt>
                <c:pt idx="598">
                  <c:v>97.37102431128031</c:v>
                </c:pt>
                <c:pt idx="599">
                  <c:v>97.37102431128031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7678456"/>
        <c:axId val="2087681464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EMBIG Spreads (right scale, inverted)</c:v>
                </c:pt>
              </c:strCache>
            </c:strRef>
          </c:tx>
          <c:spPr>
            <a:ln w="60309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Sheet1!$A$2:$A$601</c:f>
              <c:numCache>
                <c:formatCode>mm/dd/yy;@</c:formatCode>
                <c:ptCount val="600"/>
                <c:pt idx="0">
                  <c:v>40179.0</c:v>
                </c:pt>
                <c:pt idx="1">
                  <c:v>40182.0</c:v>
                </c:pt>
                <c:pt idx="2">
                  <c:v>40183.0</c:v>
                </c:pt>
                <c:pt idx="3">
                  <c:v>40184.0</c:v>
                </c:pt>
                <c:pt idx="4">
                  <c:v>40185.0</c:v>
                </c:pt>
                <c:pt idx="5">
                  <c:v>40186.0</c:v>
                </c:pt>
                <c:pt idx="6">
                  <c:v>40189.0</c:v>
                </c:pt>
                <c:pt idx="7">
                  <c:v>40190.0</c:v>
                </c:pt>
                <c:pt idx="8">
                  <c:v>40191.0</c:v>
                </c:pt>
                <c:pt idx="9">
                  <c:v>40192.0</c:v>
                </c:pt>
                <c:pt idx="10">
                  <c:v>40193.0</c:v>
                </c:pt>
                <c:pt idx="11">
                  <c:v>40196.0</c:v>
                </c:pt>
                <c:pt idx="12">
                  <c:v>40197.0</c:v>
                </c:pt>
                <c:pt idx="13">
                  <c:v>40198.0</c:v>
                </c:pt>
                <c:pt idx="14">
                  <c:v>40199.0</c:v>
                </c:pt>
                <c:pt idx="15">
                  <c:v>40200.0</c:v>
                </c:pt>
                <c:pt idx="16">
                  <c:v>40203.0</c:v>
                </c:pt>
                <c:pt idx="17">
                  <c:v>40204.0</c:v>
                </c:pt>
                <c:pt idx="18">
                  <c:v>40205.0</c:v>
                </c:pt>
                <c:pt idx="19">
                  <c:v>40206.0</c:v>
                </c:pt>
                <c:pt idx="20">
                  <c:v>40207.0</c:v>
                </c:pt>
                <c:pt idx="21">
                  <c:v>40210.0</c:v>
                </c:pt>
                <c:pt idx="22">
                  <c:v>40211.0</c:v>
                </c:pt>
                <c:pt idx="23">
                  <c:v>40212.0</c:v>
                </c:pt>
                <c:pt idx="24">
                  <c:v>40213.0</c:v>
                </c:pt>
                <c:pt idx="25">
                  <c:v>40214.0</c:v>
                </c:pt>
                <c:pt idx="26">
                  <c:v>40217.0</c:v>
                </c:pt>
                <c:pt idx="27">
                  <c:v>40218.0</c:v>
                </c:pt>
                <c:pt idx="28">
                  <c:v>40219.0</c:v>
                </c:pt>
                <c:pt idx="29">
                  <c:v>40220.0</c:v>
                </c:pt>
                <c:pt idx="30">
                  <c:v>40221.0</c:v>
                </c:pt>
                <c:pt idx="31">
                  <c:v>40224.0</c:v>
                </c:pt>
                <c:pt idx="32">
                  <c:v>40225.0</c:v>
                </c:pt>
                <c:pt idx="33">
                  <c:v>40226.0</c:v>
                </c:pt>
                <c:pt idx="34">
                  <c:v>40227.0</c:v>
                </c:pt>
                <c:pt idx="35">
                  <c:v>40228.0</c:v>
                </c:pt>
                <c:pt idx="36">
                  <c:v>40231.0</c:v>
                </c:pt>
                <c:pt idx="37">
                  <c:v>40232.0</c:v>
                </c:pt>
                <c:pt idx="38">
                  <c:v>40233.0</c:v>
                </c:pt>
                <c:pt idx="39">
                  <c:v>40234.0</c:v>
                </c:pt>
                <c:pt idx="40">
                  <c:v>40235.0</c:v>
                </c:pt>
                <c:pt idx="41">
                  <c:v>40238.0</c:v>
                </c:pt>
                <c:pt idx="42">
                  <c:v>40239.0</c:v>
                </c:pt>
                <c:pt idx="43">
                  <c:v>40240.0</c:v>
                </c:pt>
                <c:pt idx="44">
                  <c:v>40241.0</c:v>
                </c:pt>
                <c:pt idx="45">
                  <c:v>40242.0</c:v>
                </c:pt>
                <c:pt idx="46">
                  <c:v>40245.0</c:v>
                </c:pt>
                <c:pt idx="47">
                  <c:v>40246.0</c:v>
                </c:pt>
                <c:pt idx="48">
                  <c:v>40247.0</c:v>
                </c:pt>
                <c:pt idx="49">
                  <c:v>40248.0</c:v>
                </c:pt>
                <c:pt idx="50">
                  <c:v>40249.0</c:v>
                </c:pt>
                <c:pt idx="51">
                  <c:v>40252.0</c:v>
                </c:pt>
                <c:pt idx="52">
                  <c:v>40253.0</c:v>
                </c:pt>
                <c:pt idx="53">
                  <c:v>40254.0</c:v>
                </c:pt>
                <c:pt idx="54">
                  <c:v>40255.0</c:v>
                </c:pt>
                <c:pt idx="55">
                  <c:v>40256.0</c:v>
                </c:pt>
                <c:pt idx="56">
                  <c:v>40259.0</c:v>
                </c:pt>
                <c:pt idx="57">
                  <c:v>40260.0</c:v>
                </c:pt>
                <c:pt idx="58">
                  <c:v>40261.0</c:v>
                </c:pt>
                <c:pt idx="59">
                  <c:v>40262.0</c:v>
                </c:pt>
                <c:pt idx="60">
                  <c:v>40263.0</c:v>
                </c:pt>
                <c:pt idx="61">
                  <c:v>40266.0</c:v>
                </c:pt>
                <c:pt idx="62">
                  <c:v>40267.0</c:v>
                </c:pt>
                <c:pt idx="63">
                  <c:v>40268.0</c:v>
                </c:pt>
                <c:pt idx="64">
                  <c:v>40269.0</c:v>
                </c:pt>
                <c:pt idx="65">
                  <c:v>40270.0</c:v>
                </c:pt>
                <c:pt idx="66">
                  <c:v>40273.0</c:v>
                </c:pt>
                <c:pt idx="67">
                  <c:v>40274.0</c:v>
                </c:pt>
                <c:pt idx="68">
                  <c:v>40275.0</c:v>
                </c:pt>
                <c:pt idx="69">
                  <c:v>40276.0</c:v>
                </c:pt>
                <c:pt idx="70">
                  <c:v>40277.0</c:v>
                </c:pt>
                <c:pt idx="71">
                  <c:v>40280.0</c:v>
                </c:pt>
                <c:pt idx="72">
                  <c:v>40281.0</c:v>
                </c:pt>
                <c:pt idx="73">
                  <c:v>40282.0</c:v>
                </c:pt>
                <c:pt idx="74">
                  <c:v>40283.0</c:v>
                </c:pt>
                <c:pt idx="75">
                  <c:v>40284.0</c:v>
                </c:pt>
                <c:pt idx="76">
                  <c:v>40287.0</c:v>
                </c:pt>
                <c:pt idx="77">
                  <c:v>40288.0</c:v>
                </c:pt>
                <c:pt idx="78">
                  <c:v>40289.0</c:v>
                </c:pt>
                <c:pt idx="79">
                  <c:v>40290.0</c:v>
                </c:pt>
                <c:pt idx="80">
                  <c:v>40291.0</c:v>
                </c:pt>
                <c:pt idx="81">
                  <c:v>40294.0</c:v>
                </c:pt>
                <c:pt idx="82">
                  <c:v>40295.0</c:v>
                </c:pt>
                <c:pt idx="83">
                  <c:v>40296.0</c:v>
                </c:pt>
                <c:pt idx="84">
                  <c:v>40297.0</c:v>
                </c:pt>
                <c:pt idx="85">
                  <c:v>40298.0</c:v>
                </c:pt>
                <c:pt idx="86">
                  <c:v>40301.0</c:v>
                </c:pt>
                <c:pt idx="87">
                  <c:v>40302.0</c:v>
                </c:pt>
                <c:pt idx="88">
                  <c:v>40303.0</c:v>
                </c:pt>
                <c:pt idx="89">
                  <c:v>40304.0</c:v>
                </c:pt>
                <c:pt idx="90">
                  <c:v>40305.0</c:v>
                </c:pt>
                <c:pt idx="91">
                  <c:v>40308.0</c:v>
                </c:pt>
                <c:pt idx="92">
                  <c:v>40309.0</c:v>
                </c:pt>
                <c:pt idx="93">
                  <c:v>40310.0</c:v>
                </c:pt>
                <c:pt idx="94">
                  <c:v>40311.0</c:v>
                </c:pt>
                <c:pt idx="95">
                  <c:v>40312.0</c:v>
                </c:pt>
                <c:pt idx="96">
                  <c:v>40315.0</c:v>
                </c:pt>
                <c:pt idx="97">
                  <c:v>40316.0</c:v>
                </c:pt>
                <c:pt idx="98">
                  <c:v>40317.0</c:v>
                </c:pt>
                <c:pt idx="99">
                  <c:v>40318.0</c:v>
                </c:pt>
                <c:pt idx="100">
                  <c:v>40319.0</c:v>
                </c:pt>
                <c:pt idx="101">
                  <c:v>40322.0</c:v>
                </c:pt>
                <c:pt idx="102">
                  <c:v>40323.0</c:v>
                </c:pt>
                <c:pt idx="103">
                  <c:v>40324.0</c:v>
                </c:pt>
                <c:pt idx="104">
                  <c:v>40325.0</c:v>
                </c:pt>
                <c:pt idx="105">
                  <c:v>40326.0</c:v>
                </c:pt>
                <c:pt idx="106">
                  <c:v>40329.0</c:v>
                </c:pt>
                <c:pt idx="107">
                  <c:v>40330.0</c:v>
                </c:pt>
                <c:pt idx="108">
                  <c:v>40331.0</c:v>
                </c:pt>
                <c:pt idx="109">
                  <c:v>40332.0</c:v>
                </c:pt>
                <c:pt idx="110">
                  <c:v>40333.0</c:v>
                </c:pt>
                <c:pt idx="111">
                  <c:v>40336.0</c:v>
                </c:pt>
                <c:pt idx="112">
                  <c:v>40337.0</c:v>
                </c:pt>
                <c:pt idx="113">
                  <c:v>40338.0</c:v>
                </c:pt>
                <c:pt idx="114">
                  <c:v>40339.0</c:v>
                </c:pt>
                <c:pt idx="115">
                  <c:v>40340.0</c:v>
                </c:pt>
                <c:pt idx="116">
                  <c:v>40343.0</c:v>
                </c:pt>
                <c:pt idx="117">
                  <c:v>40344.0</c:v>
                </c:pt>
                <c:pt idx="118">
                  <c:v>40345.0</c:v>
                </c:pt>
                <c:pt idx="119">
                  <c:v>40346.0</c:v>
                </c:pt>
                <c:pt idx="120">
                  <c:v>40347.0</c:v>
                </c:pt>
                <c:pt idx="121">
                  <c:v>40350.0</c:v>
                </c:pt>
                <c:pt idx="122">
                  <c:v>40351.0</c:v>
                </c:pt>
                <c:pt idx="123">
                  <c:v>40352.0</c:v>
                </c:pt>
                <c:pt idx="124">
                  <c:v>40353.0</c:v>
                </c:pt>
                <c:pt idx="125">
                  <c:v>40354.0</c:v>
                </c:pt>
                <c:pt idx="126">
                  <c:v>40357.0</c:v>
                </c:pt>
                <c:pt idx="127">
                  <c:v>40358.0</c:v>
                </c:pt>
                <c:pt idx="128">
                  <c:v>40359.0</c:v>
                </c:pt>
                <c:pt idx="129">
                  <c:v>40360.0</c:v>
                </c:pt>
                <c:pt idx="130">
                  <c:v>40361.0</c:v>
                </c:pt>
                <c:pt idx="131">
                  <c:v>40364.0</c:v>
                </c:pt>
                <c:pt idx="132">
                  <c:v>40365.0</c:v>
                </c:pt>
                <c:pt idx="133">
                  <c:v>40366.0</c:v>
                </c:pt>
                <c:pt idx="134">
                  <c:v>40367.0</c:v>
                </c:pt>
                <c:pt idx="135">
                  <c:v>40368.0</c:v>
                </c:pt>
                <c:pt idx="136">
                  <c:v>40371.0</c:v>
                </c:pt>
                <c:pt idx="137">
                  <c:v>40372.0</c:v>
                </c:pt>
                <c:pt idx="138">
                  <c:v>40373.0</c:v>
                </c:pt>
                <c:pt idx="139">
                  <c:v>40374.0</c:v>
                </c:pt>
                <c:pt idx="140">
                  <c:v>40375.0</c:v>
                </c:pt>
                <c:pt idx="141">
                  <c:v>40378.0</c:v>
                </c:pt>
                <c:pt idx="142">
                  <c:v>40379.0</c:v>
                </c:pt>
                <c:pt idx="143">
                  <c:v>40380.0</c:v>
                </c:pt>
                <c:pt idx="144">
                  <c:v>40381.0</c:v>
                </c:pt>
                <c:pt idx="145">
                  <c:v>40382.0</c:v>
                </c:pt>
                <c:pt idx="146">
                  <c:v>40385.0</c:v>
                </c:pt>
                <c:pt idx="147">
                  <c:v>40386.0</c:v>
                </c:pt>
                <c:pt idx="148">
                  <c:v>40387.0</c:v>
                </c:pt>
                <c:pt idx="149">
                  <c:v>40388.0</c:v>
                </c:pt>
                <c:pt idx="150">
                  <c:v>40389.0</c:v>
                </c:pt>
                <c:pt idx="151">
                  <c:v>40392.0</c:v>
                </c:pt>
                <c:pt idx="152">
                  <c:v>40393.0</c:v>
                </c:pt>
                <c:pt idx="153">
                  <c:v>40394.0</c:v>
                </c:pt>
                <c:pt idx="154">
                  <c:v>40395.0</c:v>
                </c:pt>
                <c:pt idx="155">
                  <c:v>40396.0</c:v>
                </c:pt>
                <c:pt idx="156">
                  <c:v>40399.0</c:v>
                </c:pt>
                <c:pt idx="157">
                  <c:v>40400.0</c:v>
                </c:pt>
                <c:pt idx="158">
                  <c:v>40401.0</c:v>
                </c:pt>
                <c:pt idx="159">
                  <c:v>40402.0</c:v>
                </c:pt>
                <c:pt idx="160">
                  <c:v>40403.0</c:v>
                </c:pt>
                <c:pt idx="161">
                  <c:v>40406.0</c:v>
                </c:pt>
                <c:pt idx="162">
                  <c:v>40407.0</c:v>
                </c:pt>
                <c:pt idx="163">
                  <c:v>40408.0</c:v>
                </c:pt>
                <c:pt idx="164">
                  <c:v>40409.0</c:v>
                </c:pt>
                <c:pt idx="165">
                  <c:v>40410.0</c:v>
                </c:pt>
                <c:pt idx="166">
                  <c:v>40413.0</c:v>
                </c:pt>
                <c:pt idx="167">
                  <c:v>40414.0</c:v>
                </c:pt>
                <c:pt idx="168">
                  <c:v>40415.0</c:v>
                </c:pt>
                <c:pt idx="169">
                  <c:v>40416.0</c:v>
                </c:pt>
                <c:pt idx="170">
                  <c:v>40417.0</c:v>
                </c:pt>
                <c:pt idx="171">
                  <c:v>40420.0</c:v>
                </c:pt>
                <c:pt idx="172">
                  <c:v>40421.0</c:v>
                </c:pt>
                <c:pt idx="173">
                  <c:v>40422.0</c:v>
                </c:pt>
                <c:pt idx="174">
                  <c:v>40423.0</c:v>
                </c:pt>
                <c:pt idx="175">
                  <c:v>40424.0</c:v>
                </c:pt>
                <c:pt idx="176">
                  <c:v>40427.0</c:v>
                </c:pt>
                <c:pt idx="177">
                  <c:v>40428.0</c:v>
                </c:pt>
                <c:pt idx="178">
                  <c:v>40429.0</c:v>
                </c:pt>
                <c:pt idx="179">
                  <c:v>40430.0</c:v>
                </c:pt>
                <c:pt idx="180">
                  <c:v>40431.0</c:v>
                </c:pt>
                <c:pt idx="181">
                  <c:v>40434.0</c:v>
                </c:pt>
                <c:pt idx="182">
                  <c:v>40435.0</c:v>
                </c:pt>
                <c:pt idx="183">
                  <c:v>40436.0</c:v>
                </c:pt>
                <c:pt idx="184">
                  <c:v>40437.0</c:v>
                </c:pt>
                <c:pt idx="185">
                  <c:v>40438.0</c:v>
                </c:pt>
                <c:pt idx="186">
                  <c:v>40441.0</c:v>
                </c:pt>
                <c:pt idx="187">
                  <c:v>40442.0</c:v>
                </c:pt>
                <c:pt idx="188">
                  <c:v>40443.0</c:v>
                </c:pt>
                <c:pt idx="189">
                  <c:v>40444.0</c:v>
                </c:pt>
                <c:pt idx="190">
                  <c:v>40445.0</c:v>
                </c:pt>
                <c:pt idx="191">
                  <c:v>40448.0</c:v>
                </c:pt>
                <c:pt idx="192">
                  <c:v>40449.0</c:v>
                </c:pt>
                <c:pt idx="193">
                  <c:v>40450.0</c:v>
                </c:pt>
                <c:pt idx="194">
                  <c:v>40451.0</c:v>
                </c:pt>
                <c:pt idx="195">
                  <c:v>40452.0</c:v>
                </c:pt>
                <c:pt idx="196">
                  <c:v>40455.0</c:v>
                </c:pt>
                <c:pt idx="197">
                  <c:v>40456.0</c:v>
                </c:pt>
                <c:pt idx="198">
                  <c:v>40457.0</c:v>
                </c:pt>
                <c:pt idx="199">
                  <c:v>40458.0</c:v>
                </c:pt>
                <c:pt idx="200">
                  <c:v>40459.0</c:v>
                </c:pt>
                <c:pt idx="201">
                  <c:v>40462.0</c:v>
                </c:pt>
                <c:pt idx="202">
                  <c:v>40463.0</c:v>
                </c:pt>
                <c:pt idx="203">
                  <c:v>40464.0</c:v>
                </c:pt>
                <c:pt idx="204">
                  <c:v>40465.0</c:v>
                </c:pt>
                <c:pt idx="205">
                  <c:v>40466.0</c:v>
                </c:pt>
                <c:pt idx="206">
                  <c:v>40469.0</c:v>
                </c:pt>
                <c:pt idx="207">
                  <c:v>40470.0</c:v>
                </c:pt>
                <c:pt idx="208">
                  <c:v>40471.0</c:v>
                </c:pt>
                <c:pt idx="209">
                  <c:v>40472.0</c:v>
                </c:pt>
                <c:pt idx="210">
                  <c:v>40473.0</c:v>
                </c:pt>
                <c:pt idx="211">
                  <c:v>40476.0</c:v>
                </c:pt>
                <c:pt idx="212">
                  <c:v>40477.0</c:v>
                </c:pt>
                <c:pt idx="213">
                  <c:v>40478.0</c:v>
                </c:pt>
                <c:pt idx="214">
                  <c:v>40479.0</c:v>
                </c:pt>
                <c:pt idx="215">
                  <c:v>40480.0</c:v>
                </c:pt>
                <c:pt idx="216">
                  <c:v>40483.0</c:v>
                </c:pt>
                <c:pt idx="217">
                  <c:v>40484.0</c:v>
                </c:pt>
                <c:pt idx="218">
                  <c:v>40485.0</c:v>
                </c:pt>
                <c:pt idx="219">
                  <c:v>40486.0</c:v>
                </c:pt>
                <c:pt idx="220">
                  <c:v>40487.0</c:v>
                </c:pt>
                <c:pt idx="221">
                  <c:v>40490.0</c:v>
                </c:pt>
                <c:pt idx="222">
                  <c:v>40491.0</c:v>
                </c:pt>
                <c:pt idx="223">
                  <c:v>40492.0</c:v>
                </c:pt>
                <c:pt idx="224">
                  <c:v>40493.0</c:v>
                </c:pt>
                <c:pt idx="225">
                  <c:v>40494.0</c:v>
                </c:pt>
                <c:pt idx="226">
                  <c:v>40497.0</c:v>
                </c:pt>
                <c:pt idx="227">
                  <c:v>40498.0</c:v>
                </c:pt>
                <c:pt idx="228">
                  <c:v>40499.0</c:v>
                </c:pt>
                <c:pt idx="229">
                  <c:v>40500.0</c:v>
                </c:pt>
                <c:pt idx="230">
                  <c:v>40501.0</c:v>
                </c:pt>
                <c:pt idx="231">
                  <c:v>40504.0</c:v>
                </c:pt>
                <c:pt idx="232">
                  <c:v>40505.0</c:v>
                </c:pt>
                <c:pt idx="233">
                  <c:v>40506.0</c:v>
                </c:pt>
                <c:pt idx="234">
                  <c:v>40507.0</c:v>
                </c:pt>
                <c:pt idx="235">
                  <c:v>40508.0</c:v>
                </c:pt>
                <c:pt idx="236">
                  <c:v>40511.0</c:v>
                </c:pt>
                <c:pt idx="237">
                  <c:v>40512.0</c:v>
                </c:pt>
                <c:pt idx="238">
                  <c:v>40513.0</c:v>
                </c:pt>
                <c:pt idx="239">
                  <c:v>40514.0</c:v>
                </c:pt>
                <c:pt idx="240">
                  <c:v>40515.0</c:v>
                </c:pt>
                <c:pt idx="241">
                  <c:v>40518.0</c:v>
                </c:pt>
                <c:pt idx="242">
                  <c:v>40519.0</c:v>
                </c:pt>
                <c:pt idx="243">
                  <c:v>40520.0</c:v>
                </c:pt>
                <c:pt idx="244">
                  <c:v>40521.0</c:v>
                </c:pt>
                <c:pt idx="245">
                  <c:v>40522.0</c:v>
                </c:pt>
                <c:pt idx="246">
                  <c:v>40525.0</c:v>
                </c:pt>
                <c:pt idx="247">
                  <c:v>40526.0</c:v>
                </c:pt>
                <c:pt idx="248">
                  <c:v>40527.0</c:v>
                </c:pt>
                <c:pt idx="249">
                  <c:v>40528.0</c:v>
                </c:pt>
                <c:pt idx="250">
                  <c:v>40529.0</c:v>
                </c:pt>
                <c:pt idx="251">
                  <c:v>40532.0</c:v>
                </c:pt>
                <c:pt idx="252">
                  <c:v>40533.0</c:v>
                </c:pt>
                <c:pt idx="253">
                  <c:v>40534.0</c:v>
                </c:pt>
                <c:pt idx="254">
                  <c:v>40535.0</c:v>
                </c:pt>
                <c:pt idx="255">
                  <c:v>40536.0</c:v>
                </c:pt>
                <c:pt idx="256">
                  <c:v>40539.0</c:v>
                </c:pt>
                <c:pt idx="257">
                  <c:v>40540.0</c:v>
                </c:pt>
                <c:pt idx="258">
                  <c:v>40541.0</c:v>
                </c:pt>
                <c:pt idx="259">
                  <c:v>40542.0</c:v>
                </c:pt>
                <c:pt idx="260">
                  <c:v>40543.0</c:v>
                </c:pt>
                <c:pt idx="261">
                  <c:v>40546.0</c:v>
                </c:pt>
                <c:pt idx="262">
                  <c:v>40547.0</c:v>
                </c:pt>
                <c:pt idx="263">
                  <c:v>40548.0</c:v>
                </c:pt>
                <c:pt idx="264">
                  <c:v>40549.0</c:v>
                </c:pt>
                <c:pt idx="265">
                  <c:v>40550.0</c:v>
                </c:pt>
                <c:pt idx="266">
                  <c:v>40553.0</c:v>
                </c:pt>
                <c:pt idx="267">
                  <c:v>40554.0</c:v>
                </c:pt>
                <c:pt idx="268">
                  <c:v>40555.0</c:v>
                </c:pt>
                <c:pt idx="269">
                  <c:v>40556.0</c:v>
                </c:pt>
                <c:pt idx="270">
                  <c:v>40557.0</c:v>
                </c:pt>
                <c:pt idx="271">
                  <c:v>40560.0</c:v>
                </c:pt>
                <c:pt idx="272">
                  <c:v>40561.0</c:v>
                </c:pt>
                <c:pt idx="273">
                  <c:v>40562.0</c:v>
                </c:pt>
                <c:pt idx="274">
                  <c:v>40563.0</c:v>
                </c:pt>
                <c:pt idx="275">
                  <c:v>40564.0</c:v>
                </c:pt>
                <c:pt idx="276">
                  <c:v>40567.0</c:v>
                </c:pt>
                <c:pt idx="277">
                  <c:v>40568.0</c:v>
                </c:pt>
                <c:pt idx="278">
                  <c:v>40569.0</c:v>
                </c:pt>
                <c:pt idx="279">
                  <c:v>40570.0</c:v>
                </c:pt>
                <c:pt idx="280">
                  <c:v>40571.0</c:v>
                </c:pt>
                <c:pt idx="281">
                  <c:v>40574.0</c:v>
                </c:pt>
                <c:pt idx="282">
                  <c:v>40575.0</c:v>
                </c:pt>
                <c:pt idx="283">
                  <c:v>40576.0</c:v>
                </c:pt>
                <c:pt idx="284">
                  <c:v>40577.0</c:v>
                </c:pt>
                <c:pt idx="285">
                  <c:v>40578.0</c:v>
                </c:pt>
                <c:pt idx="286">
                  <c:v>40581.0</c:v>
                </c:pt>
                <c:pt idx="287">
                  <c:v>40582.0</c:v>
                </c:pt>
                <c:pt idx="288">
                  <c:v>40583.0</c:v>
                </c:pt>
                <c:pt idx="289">
                  <c:v>40584.0</c:v>
                </c:pt>
                <c:pt idx="290">
                  <c:v>40585.0</c:v>
                </c:pt>
                <c:pt idx="291">
                  <c:v>40588.0</c:v>
                </c:pt>
                <c:pt idx="292">
                  <c:v>40589.0</c:v>
                </c:pt>
                <c:pt idx="293">
                  <c:v>40590.0</c:v>
                </c:pt>
                <c:pt idx="294">
                  <c:v>40591.0</c:v>
                </c:pt>
                <c:pt idx="295">
                  <c:v>40592.0</c:v>
                </c:pt>
                <c:pt idx="296">
                  <c:v>40595.0</c:v>
                </c:pt>
                <c:pt idx="297">
                  <c:v>40596.0</c:v>
                </c:pt>
                <c:pt idx="298">
                  <c:v>40597.0</c:v>
                </c:pt>
                <c:pt idx="299">
                  <c:v>40598.0</c:v>
                </c:pt>
                <c:pt idx="300">
                  <c:v>40599.0</c:v>
                </c:pt>
                <c:pt idx="301">
                  <c:v>40602.0</c:v>
                </c:pt>
                <c:pt idx="302">
                  <c:v>40603.0</c:v>
                </c:pt>
                <c:pt idx="303">
                  <c:v>40604.0</c:v>
                </c:pt>
                <c:pt idx="304">
                  <c:v>40605.0</c:v>
                </c:pt>
                <c:pt idx="305">
                  <c:v>40606.0</c:v>
                </c:pt>
                <c:pt idx="306">
                  <c:v>40609.0</c:v>
                </c:pt>
                <c:pt idx="307">
                  <c:v>40610.0</c:v>
                </c:pt>
                <c:pt idx="308">
                  <c:v>40611.0</c:v>
                </c:pt>
                <c:pt idx="309">
                  <c:v>40612.0</c:v>
                </c:pt>
                <c:pt idx="310">
                  <c:v>40613.0</c:v>
                </c:pt>
                <c:pt idx="311">
                  <c:v>40616.0</c:v>
                </c:pt>
                <c:pt idx="312">
                  <c:v>40617.0</c:v>
                </c:pt>
                <c:pt idx="313">
                  <c:v>40618.0</c:v>
                </c:pt>
                <c:pt idx="314">
                  <c:v>40619.0</c:v>
                </c:pt>
                <c:pt idx="315">
                  <c:v>40620.0</c:v>
                </c:pt>
                <c:pt idx="316">
                  <c:v>40623.0</c:v>
                </c:pt>
                <c:pt idx="317">
                  <c:v>40624.0</c:v>
                </c:pt>
                <c:pt idx="318">
                  <c:v>40625.0</c:v>
                </c:pt>
                <c:pt idx="319">
                  <c:v>40626.0</c:v>
                </c:pt>
                <c:pt idx="320">
                  <c:v>40627.0</c:v>
                </c:pt>
                <c:pt idx="321">
                  <c:v>40630.0</c:v>
                </c:pt>
                <c:pt idx="322">
                  <c:v>40631.0</c:v>
                </c:pt>
                <c:pt idx="323">
                  <c:v>40632.0</c:v>
                </c:pt>
                <c:pt idx="324">
                  <c:v>40633.0</c:v>
                </c:pt>
                <c:pt idx="325">
                  <c:v>40634.0</c:v>
                </c:pt>
                <c:pt idx="326">
                  <c:v>40637.0</c:v>
                </c:pt>
                <c:pt idx="327">
                  <c:v>40638.0</c:v>
                </c:pt>
                <c:pt idx="328">
                  <c:v>40639.0</c:v>
                </c:pt>
                <c:pt idx="329">
                  <c:v>40640.0</c:v>
                </c:pt>
                <c:pt idx="330">
                  <c:v>40641.0</c:v>
                </c:pt>
                <c:pt idx="331">
                  <c:v>40644.0</c:v>
                </c:pt>
                <c:pt idx="332">
                  <c:v>40645.0</c:v>
                </c:pt>
                <c:pt idx="333">
                  <c:v>40646.0</c:v>
                </c:pt>
                <c:pt idx="334">
                  <c:v>40647.0</c:v>
                </c:pt>
                <c:pt idx="335">
                  <c:v>40648.0</c:v>
                </c:pt>
                <c:pt idx="336">
                  <c:v>40651.0</c:v>
                </c:pt>
                <c:pt idx="337">
                  <c:v>40652.0</c:v>
                </c:pt>
                <c:pt idx="338">
                  <c:v>40653.0</c:v>
                </c:pt>
                <c:pt idx="339">
                  <c:v>40654.0</c:v>
                </c:pt>
                <c:pt idx="340">
                  <c:v>40655.0</c:v>
                </c:pt>
                <c:pt idx="341">
                  <c:v>40658.0</c:v>
                </c:pt>
                <c:pt idx="342">
                  <c:v>40659.0</c:v>
                </c:pt>
                <c:pt idx="343">
                  <c:v>40660.0</c:v>
                </c:pt>
                <c:pt idx="344">
                  <c:v>40661.0</c:v>
                </c:pt>
                <c:pt idx="345">
                  <c:v>40662.0</c:v>
                </c:pt>
                <c:pt idx="346">
                  <c:v>40665.0</c:v>
                </c:pt>
                <c:pt idx="347">
                  <c:v>40666.0</c:v>
                </c:pt>
                <c:pt idx="348">
                  <c:v>40667.0</c:v>
                </c:pt>
                <c:pt idx="349">
                  <c:v>40668.0</c:v>
                </c:pt>
                <c:pt idx="350">
                  <c:v>40669.0</c:v>
                </c:pt>
                <c:pt idx="351">
                  <c:v>40672.0</c:v>
                </c:pt>
                <c:pt idx="352">
                  <c:v>40673.0</c:v>
                </c:pt>
                <c:pt idx="353">
                  <c:v>40674.0</c:v>
                </c:pt>
                <c:pt idx="354">
                  <c:v>40675.0</c:v>
                </c:pt>
                <c:pt idx="355">
                  <c:v>40676.0</c:v>
                </c:pt>
                <c:pt idx="356">
                  <c:v>40679.0</c:v>
                </c:pt>
                <c:pt idx="357">
                  <c:v>40680.0</c:v>
                </c:pt>
                <c:pt idx="358">
                  <c:v>40681.0</c:v>
                </c:pt>
                <c:pt idx="359">
                  <c:v>40682.0</c:v>
                </c:pt>
                <c:pt idx="360">
                  <c:v>40683.0</c:v>
                </c:pt>
                <c:pt idx="361">
                  <c:v>40686.0</c:v>
                </c:pt>
                <c:pt idx="362">
                  <c:v>40687.0</c:v>
                </c:pt>
                <c:pt idx="363">
                  <c:v>40688.0</c:v>
                </c:pt>
                <c:pt idx="364">
                  <c:v>40689.0</c:v>
                </c:pt>
                <c:pt idx="365">
                  <c:v>40690.0</c:v>
                </c:pt>
                <c:pt idx="366">
                  <c:v>40693.0</c:v>
                </c:pt>
                <c:pt idx="367">
                  <c:v>40694.0</c:v>
                </c:pt>
                <c:pt idx="368">
                  <c:v>40695.0</c:v>
                </c:pt>
                <c:pt idx="369">
                  <c:v>40696.0</c:v>
                </c:pt>
                <c:pt idx="370">
                  <c:v>40697.0</c:v>
                </c:pt>
                <c:pt idx="371">
                  <c:v>40700.0</c:v>
                </c:pt>
                <c:pt idx="372">
                  <c:v>40701.0</c:v>
                </c:pt>
                <c:pt idx="373">
                  <c:v>40702.0</c:v>
                </c:pt>
                <c:pt idx="374">
                  <c:v>40703.0</c:v>
                </c:pt>
                <c:pt idx="375">
                  <c:v>40704.0</c:v>
                </c:pt>
                <c:pt idx="376">
                  <c:v>40707.0</c:v>
                </c:pt>
                <c:pt idx="377">
                  <c:v>40708.0</c:v>
                </c:pt>
                <c:pt idx="378">
                  <c:v>40709.0</c:v>
                </c:pt>
                <c:pt idx="379">
                  <c:v>40710.0</c:v>
                </c:pt>
                <c:pt idx="380">
                  <c:v>40711.0</c:v>
                </c:pt>
                <c:pt idx="381">
                  <c:v>40714.0</c:v>
                </c:pt>
                <c:pt idx="382">
                  <c:v>40715.0</c:v>
                </c:pt>
                <c:pt idx="383">
                  <c:v>40716.0</c:v>
                </c:pt>
                <c:pt idx="384">
                  <c:v>40717.0</c:v>
                </c:pt>
                <c:pt idx="385">
                  <c:v>40718.0</c:v>
                </c:pt>
                <c:pt idx="386">
                  <c:v>40721.0</c:v>
                </c:pt>
                <c:pt idx="387">
                  <c:v>40722.0</c:v>
                </c:pt>
                <c:pt idx="388">
                  <c:v>40723.0</c:v>
                </c:pt>
                <c:pt idx="389">
                  <c:v>40724.0</c:v>
                </c:pt>
                <c:pt idx="390">
                  <c:v>40725.0</c:v>
                </c:pt>
                <c:pt idx="391">
                  <c:v>40728.0</c:v>
                </c:pt>
                <c:pt idx="392">
                  <c:v>40729.0</c:v>
                </c:pt>
                <c:pt idx="393">
                  <c:v>40730.0</c:v>
                </c:pt>
                <c:pt idx="394">
                  <c:v>40731.0</c:v>
                </c:pt>
                <c:pt idx="395">
                  <c:v>40732.0</c:v>
                </c:pt>
                <c:pt idx="396">
                  <c:v>40735.0</c:v>
                </c:pt>
                <c:pt idx="397">
                  <c:v>40736.0</c:v>
                </c:pt>
                <c:pt idx="398">
                  <c:v>40737.0</c:v>
                </c:pt>
                <c:pt idx="399">
                  <c:v>40738.0</c:v>
                </c:pt>
                <c:pt idx="400">
                  <c:v>40739.0</c:v>
                </c:pt>
                <c:pt idx="401">
                  <c:v>40742.0</c:v>
                </c:pt>
                <c:pt idx="402">
                  <c:v>40743.0</c:v>
                </c:pt>
                <c:pt idx="403">
                  <c:v>40744.0</c:v>
                </c:pt>
                <c:pt idx="404">
                  <c:v>40745.0</c:v>
                </c:pt>
                <c:pt idx="405">
                  <c:v>40746.0</c:v>
                </c:pt>
                <c:pt idx="406">
                  <c:v>40749.0</c:v>
                </c:pt>
                <c:pt idx="407">
                  <c:v>40750.0</c:v>
                </c:pt>
                <c:pt idx="408">
                  <c:v>40751.0</c:v>
                </c:pt>
                <c:pt idx="409">
                  <c:v>40752.0</c:v>
                </c:pt>
                <c:pt idx="410">
                  <c:v>40753.0</c:v>
                </c:pt>
                <c:pt idx="411">
                  <c:v>40756.0</c:v>
                </c:pt>
                <c:pt idx="412">
                  <c:v>40757.0</c:v>
                </c:pt>
                <c:pt idx="413">
                  <c:v>40758.0</c:v>
                </c:pt>
                <c:pt idx="414">
                  <c:v>40759.0</c:v>
                </c:pt>
                <c:pt idx="415">
                  <c:v>40760.0</c:v>
                </c:pt>
                <c:pt idx="416">
                  <c:v>40763.0</c:v>
                </c:pt>
                <c:pt idx="417">
                  <c:v>40764.0</c:v>
                </c:pt>
                <c:pt idx="418">
                  <c:v>40765.0</c:v>
                </c:pt>
                <c:pt idx="419">
                  <c:v>40766.0</c:v>
                </c:pt>
                <c:pt idx="420">
                  <c:v>40767.0</c:v>
                </c:pt>
                <c:pt idx="421">
                  <c:v>40770.0</c:v>
                </c:pt>
                <c:pt idx="422">
                  <c:v>40771.0</c:v>
                </c:pt>
                <c:pt idx="423">
                  <c:v>40772.0</c:v>
                </c:pt>
                <c:pt idx="424">
                  <c:v>40773.0</c:v>
                </c:pt>
                <c:pt idx="425">
                  <c:v>40774.0</c:v>
                </c:pt>
                <c:pt idx="426">
                  <c:v>40777.0</c:v>
                </c:pt>
                <c:pt idx="427">
                  <c:v>40778.0</c:v>
                </c:pt>
                <c:pt idx="428">
                  <c:v>40779.0</c:v>
                </c:pt>
                <c:pt idx="429">
                  <c:v>40780.0</c:v>
                </c:pt>
                <c:pt idx="430">
                  <c:v>40781.0</c:v>
                </c:pt>
                <c:pt idx="431">
                  <c:v>40784.0</c:v>
                </c:pt>
                <c:pt idx="432">
                  <c:v>40785.0</c:v>
                </c:pt>
                <c:pt idx="433">
                  <c:v>40786.0</c:v>
                </c:pt>
                <c:pt idx="434">
                  <c:v>40787.0</c:v>
                </c:pt>
                <c:pt idx="435">
                  <c:v>40788.0</c:v>
                </c:pt>
                <c:pt idx="436">
                  <c:v>40791.0</c:v>
                </c:pt>
                <c:pt idx="437">
                  <c:v>40792.0</c:v>
                </c:pt>
                <c:pt idx="438">
                  <c:v>40793.0</c:v>
                </c:pt>
                <c:pt idx="439">
                  <c:v>40794.0</c:v>
                </c:pt>
                <c:pt idx="440">
                  <c:v>40795.0</c:v>
                </c:pt>
                <c:pt idx="441">
                  <c:v>40798.0</c:v>
                </c:pt>
                <c:pt idx="442">
                  <c:v>40799.0</c:v>
                </c:pt>
                <c:pt idx="443">
                  <c:v>40800.0</c:v>
                </c:pt>
                <c:pt idx="444">
                  <c:v>40801.0</c:v>
                </c:pt>
                <c:pt idx="445">
                  <c:v>40802.0</c:v>
                </c:pt>
                <c:pt idx="446">
                  <c:v>40805.0</c:v>
                </c:pt>
                <c:pt idx="447">
                  <c:v>40806.0</c:v>
                </c:pt>
                <c:pt idx="448">
                  <c:v>40807.0</c:v>
                </c:pt>
                <c:pt idx="449">
                  <c:v>40808.0</c:v>
                </c:pt>
                <c:pt idx="450">
                  <c:v>40809.0</c:v>
                </c:pt>
                <c:pt idx="451">
                  <c:v>40812.0</c:v>
                </c:pt>
                <c:pt idx="452">
                  <c:v>40813.0</c:v>
                </c:pt>
                <c:pt idx="453">
                  <c:v>40814.0</c:v>
                </c:pt>
                <c:pt idx="454">
                  <c:v>40815.0</c:v>
                </c:pt>
                <c:pt idx="455">
                  <c:v>40816.0</c:v>
                </c:pt>
                <c:pt idx="456">
                  <c:v>40819.0</c:v>
                </c:pt>
                <c:pt idx="457">
                  <c:v>40820.0</c:v>
                </c:pt>
                <c:pt idx="458">
                  <c:v>40821.0</c:v>
                </c:pt>
                <c:pt idx="459">
                  <c:v>40822.0</c:v>
                </c:pt>
                <c:pt idx="460">
                  <c:v>40823.0</c:v>
                </c:pt>
                <c:pt idx="461">
                  <c:v>40826.0</c:v>
                </c:pt>
                <c:pt idx="462">
                  <c:v>40827.0</c:v>
                </c:pt>
                <c:pt idx="463">
                  <c:v>40828.0</c:v>
                </c:pt>
                <c:pt idx="464">
                  <c:v>40829.0</c:v>
                </c:pt>
                <c:pt idx="465">
                  <c:v>40830.0</c:v>
                </c:pt>
                <c:pt idx="466">
                  <c:v>40833.0</c:v>
                </c:pt>
                <c:pt idx="467">
                  <c:v>40834.0</c:v>
                </c:pt>
                <c:pt idx="468">
                  <c:v>40835.0</c:v>
                </c:pt>
                <c:pt idx="469">
                  <c:v>40836.0</c:v>
                </c:pt>
                <c:pt idx="470">
                  <c:v>40837.0</c:v>
                </c:pt>
                <c:pt idx="471">
                  <c:v>40840.0</c:v>
                </c:pt>
                <c:pt idx="472">
                  <c:v>40841.0</c:v>
                </c:pt>
                <c:pt idx="473">
                  <c:v>40842.0</c:v>
                </c:pt>
                <c:pt idx="474">
                  <c:v>40843.0</c:v>
                </c:pt>
                <c:pt idx="475">
                  <c:v>40844.0</c:v>
                </c:pt>
                <c:pt idx="476">
                  <c:v>40847.0</c:v>
                </c:pt>
                <c:pt idx="477">
                  <c:v>40848.0</c:v>
                </c:pt>
                <c:pt idx="478">
                  <c:v>40849.0</c:v>
                </c:pt>
                <c:pt idx="479">
                  <c:v>40850.0</c:v>
                </c:pt>
                <c:pt idx="480">
                  <c:v>40851.0</c:v>
                </c:pt>
                <c:pt idx="481">
                  <c:v>40854.0</c:v>
                </c:pt>
                <c:pt idx="482">
                  <c:v>40855.0</c:v>
                </c:pt>
                <c:pt idx="483">
                  <c:v>40856.0</c:v>
                </c:pt>
                <c:pt idx="484">
                  <c:v>40857.0</c:v>
                </c:pt>
                <c:pt idx="485">
                  <c:v>40858.0</c:v>
                </c:pt>
                <c:pt idx="486">
                  <c:v>40861.0</c:v>
                </c:pt>
                <c:pt idx="487">
                  <c:v>40862.0</c:v>
                </c:pt>
                <c:pt idx="488">
                  <c:v>40863.0</c:v>
                </c:pt>
                <c:pt idx="489">
                  <c:v>40864.0</c:v>
                </c:pt>
                <c:pt idx="490">
                  <c:v>40865.0</c:v>
                </c:pt>
                <c:pt idx="491">
                  <c:v>40868.0</c:v>
                </c:pt>
                <c:pt idx="492">
                  <c:v>40869.0</c:v>
                </c:pt>
                <c:pt idx="493">
                  <c:v>40870.0</c:v>
                </c:pt>
                <c:pt idx="494">
                  <c:v>40871.0</c:v>
                </c:pt>
                <c:pt idx="495">
                  <c:v>40872.0</c:v>
                </c:pt>
                <c:pt idx="496">
                  <c:v>40875.0</c:v>
                </c:pt>
                <c:pt idx="497">
                  <c:v>40876.0</c:v>
                </c:pt>
                <c:pt idx="498">
                  <c:v>40877.0</c:v>
                </c:pt>
                <c:pt idx="499">
                  <c:v>40878.0</c:v>
                </c:pt>
                <c:pt idx="500">
                  <c:v>40879.0</c:v>
                </c:pt>
                <c:pt idx="501">
                  <c:v>40882.0</c:v>
                </c:pt>
                <c:pt idx="502">
                  <c:v>40883.0</c:v>
                </c:pt>
                <c:pt idx="503">
                  <c:v>40884.0</c:v>
                </c:pt>
                <c:pt idx="504">
                  <c:v>40885.0</c:v>
                </c:pt>
                <c:pt idx="505">
                  <c:v>40886.0</c:v>
                </c:pt>
                <c:pt idx="506">
                  <c:v>40889.0</c:v>
                </c:pt>
                <c:pt idx="507">
                  <c:v>40890.0</c:v>
                </c:pt>
                <c:pt idx="508">
                  <c:v>40891.0</c:v>
                </c:pt>
                <c:pt idx="509">
                  <c:v>40892.0</c:v>
                </c:pt>
                <c:pt idx="510">
                  <c:v>40893.0</c:v>
                </c:pt>
                <c:pt idx="511">
                  <c:v>40896.0</c:v>
                </c:pt>
                <c:pt idx="512">
                  <c:v>40897.0</c:v>
                </c:pt>
                <c:pt idx="513">
                  <c:v>40898.0</c:v>
                </c:pt>
                <c:pt idx="514">
                  <c:v>40899.0</c:v>
                </c:pt>
                <c:pt idx="515">
                  <c:v>40900.0</c:v>
                </c:pt>
                <c:pt idx="516">
                  <c:v>40903.0</c:v>
                </c:pt>
                <c:pt idx="517">
                  <c:v>40904.0</c:v>
                </c:pt>
                <c:pt idx="518">
                  <c:v>40905.0</c:v>
                </c:pt>
                <c:pt idx="519">
                  <c:v>40906.0</c:v>
                </c:pt>
                <c:pt idx="520">
                  <c:v>40907.0</c:v>
                </c:pt>
                <c:pt idx="521">
                  <c:v>40910.0</c:v>
                </c:pt>
                <c:pt idx="522">
                  <c:v>40911.0</c:v>
                </c:pt>
                <c:pt idx="523">
                  <c:v>40912.0</c:v>
                </c:pt>
                <c:pt idx="524">
                  <c:v>40913.0</c:v>
                </c:pt>
                <c:pt idx="525">
                  <c:v>40914.0</c:v>
                </c:pt>
                <c:pt idx="526">
                  <c:v>40917.0</c:v>
                </c:pt>
                <c:pt idx="527">
                  <c:v>40918.0</c:v>
                </c:pt>
                <c:pt idx="528">
                  <c:v>40919.0</c:v>
                </c:pt>
                <c:pt idx="529">
                  <c:v>40920.0</c:v>
                </c:pt>
                <c:pt idx="530">
                  <c:v>40921.0</c:v>
                </c:pt>
                <c:pt idx="531">
                  <c:v>40924.0</c:v>
                </c:pt>
                <c:pt idx="532">
                  <c:v>40925.0</c:v>
                </c:pt>
                <c:pt idx="533">
                  <c:v>40926.0</c:v>
                </c:pt>
                <c:pt idx="534">
                  <c:v>40927.0</c:v>
                </c:pt>
                <c:pt idx="535">
                  <c:v>40928.0</c:v>
                </c:pt>
                <c:pt idx="536">
                  <c:v>40931.0</c:v>
                </c:pt>
                <c:pt idx="537">
                  <c:v>40932.0</c:v>
                </c:pt>
                <c:pt idx="538">
                  <c:v>40933.0</c:v>
                </c:pt>
                <c:pt idx="539">
                  <c:v>40934.0</c:v>
                </c:pt>
                <c:pt idx="540">
                  <c:v>40935.0</c:v>
                </c:pt>
                <c:pt idx="541">
                  <c:v>40938.0</c:v>
                </c:pt>
                <c:pt idx="542">
                  <c:v>40939.0</c:v>
                </c:pt>
                <c:pt idx="543">
                  <c:v>40940.0</c:v>
                </c:pt>
                <c:pt idx="544">
                  <c:v>40941.0</c:v>
                </c:pt>
                <c:pt idx="545">
                  <c:v>40942.0</c:v>
                </c:pt>
                <c:pt idx="546">
                  <c:v>40945.0</c:v>
                </c:pt>
                <c:pt idx="547">
                  <c:v>40946.0</c:v>
                </c:pt>
                <c:pt idx="548">
                  <c:v>40947.0</c:v>
                </c:pt>
                <c:pt idx="549">
                  <c:v>40948.0</c:v>
                </c:pt>
                <c:pt idx="550">
                  <c:v>40949.0</c:v>
                </c:pt>
                <c:pt idx="551">
                  <c:v>40952.0</c:v>
                </c:pt>
                <c:pt idx="552">
                  <c:v>40953.0</c:v>
                </c:pt>
                <c:pt idx="553">
                  <c:v>40954.0</c:v>
                </c:pt>
                <c:pt idx="554">
                  <c:v>40955.0</c:v>
                </c:pt>
                <c:pt idx="555">
                  <c:v>40956.0</c:v>
                </c:pt>
                <c:pt idx="556">
                  <c:v>40959.0</c:v>
                </c:pt>
                <c:pt idx="557">
                  <c:v>40960.0</c:v>
                </c:pt>
                <c:pt idx="558">
                  <c:v>40961.0</c:v>
                </c:pt>
                <c:pt idx="559">
                  <c:v>40962.0</c:v>
                </c:pt>
                <c:pt idx="560">
                  <c:v>40963.0</c:v>
                </c:pt>
                <c:pt idx="561">
                  <c:v>40966.0</c:v>
                </c:pt>
                <c:pt idx="562">
                  <c:v>40967.0</c:v>
                </c:pt>
                <c:pt idx="563">
                  <c:v>40968.0</c:v>
                </c:pt>
                <c:pt idx="564">
                  <c:v>40969.0</c:v>
                </c:pt>
                <c:pt idx="565">
                  <c:v>40970.0</c:v>
                </c:pt>
                <c:pt idx="566">
                  <c:v>40973.0</c:v>
                </c:pt>
                <c:pt idx="567">
                  <c:v>40974.0</c:v>
                </c:pt>
                <c:pt idx="568">
                  <c:v>40975.0</c:v>
                </c:pt>
                <c:pt idx="569">
                  <c:v>40976.0</c:v>
                </c:pt>
                <c:pt idx="570">
                  <c:v>40977.0</c:v>
                </c:pt>
                <c:pt idx="571">
                  <c:v>40980.0</c:v>
                </c:pt>
                <c:pt idx="572">
                  <c:v>40981.0</c:v>
                </c:pt>
                <c:pt idx="573">
                  <c:v>40982.0</c:v>
                </c:pt>
                <c:pt idx="574">
                  <c:v>40983.0</c:v>
                </c:pt>
                <c:pt idx="575">
                  <c:v>40984.0</c:v>
                </c:pt>
                <c:pt idx="576">
                  <c:v>40987.0</c:v>
                </c:pt>
                <c:pt idx="577">
                  <c:v>40988.0</c:v>
                </c:pt>
                <c:pt idx="578">
                  <c:v>40989.0</c:v>
                </c:pt>
                <c:pt idx="579">
                  <c:v>40990.0</c:v>
                </c:pt>
                <c:pt idx="580">
                  <c:v>40991.0</c:v>
                </c:pt>
                <c:pt idx="581">
                  <c:v>40994.0</c:v>
                </c:pt>
                <c:pt idx="582">
                  <c:v>40995.0</c:v>
                </c:pt>
                <c:pt idx="583">
                  <c:v>40996.0</c:v>
                </c:pt>
                <c:pt idx="584">
                  <c:v>40997.0</c:v>
                </c:pt>
                <c:pt idx="585">
                  <c:v>40998.0</c:v>
                </c:pt>
                <c:pt idx="586">
                  <c:v>41001.0</c:v>
                </c:pt>
                <c:pt idx="587">
                  <c:v>41002.0</c:v>
                </c:pt>
                <c:pt idx="588">
                  <c:v>41003.0</c:v>
                </c:pt>
                <c:pt idx="589">
                  <c:v>41004.0</c:v>
                </c:pt>
                <c:pt idx="590">
                  <c:v>41005.0</c:v>
                </c:pt>
                <c:pt idx="591">
                  <c:v>41008.0</c:v>
                </c:pt>
                <c:pt idx="592">
                  <c:v>41009.0</c:v>
                </c:pt>
                <c:pt idx="593">
                  <c:v>41010.0</c:v>
                </c:pt>
                <c:pt idx="594">
                  <c:v>41011.0</c:v>
                </c:pt>
                <c:pt idx="595">
                  <c:v>41012.0</c:v>
                </c:pt>
                <c:pt idx="596">
                  <c:v>41015.0</c:v>
                </c:pt>
                <c:pt idx="597">
                  <c:v>41016.0</c:v>
                </c:pt>
                <c:pt idx="598">
                  <c:v>41017.0</c:v>
                </c:pt>
                <c:pt idx="599">
                  <c:v>41018.0</c:v>
                </c:pt>
              </c:numCache>
            </c:numRef>
          </c:cat>
          <c:val>
            <c:numRef>
              <c:f>Sheet1!$D$2:$D$601</c:f>
              <c:numCache>
                <c:formatCode>General</c:formatCode>
                <c:ptCount val="600"/>
                <c:pt idx="0">
                  <c:v>100.0</c:v>
                </c:pt>
                <c:pt idx="1">
                  <c:v>99.11863900200727</c:v>
                </c:pt>
                <c:pt idx="2">
                  <c:v>100.1552146343286</c:v>
                </c:pt>
                <c:pt idx="3">
                  <c:v>97.49211190397754</c:v>
                </c:pt>
                <c:pt idx="4">
                  <c:v>97.60011683552339</c:v>
                </c:pt>
                <c:pt idx="5">
                  <c:v>97.9580954451128</c:v>
                </c:pt>
                <c:pt idx="6">
                  <c:v>95.16864732314187</c:v>
                </c:pt>
                <c:pt idx="7">
                  <c:v>97.8884696244621</c:v>
                </c:pt>
                <c:pt idx="8">
                  <c:v>97.17896553012415</c:v>
                </c:pt>
                <c:pt idx="9">
                  <c:v>100.0893248333226</c:v>
                </c:pt>
                <c:pt idx="10">
                  <c:v>102.3733913888143</c:v>
                </c:pt>
                <c:pt idx="11">
                  <c:v>102.3733913888143</c:v>
                </c:pt>
                <c:pt idx="12">
                  <c:v>100.9584588579327</c:v>
                </c:pt>
                <c:pt idx="13">
                  <c:v>102.9130764083945</c:v>
                </c:pt>
                <c:pt idx="14">
                  <c:v>106.4575401367383</c:v>
                </c:pt>
                <c:pt idx="15">
                  <c:v>107.9594200338959</c:v>
                </c:pt>
                <c:pt idx="16">
                  <c:v>105.8618148224881</c:v>
                </c:pt>
                <c:pt idx="17">
                  <c:v>106.52648668109</c:v>
                </c:pt>
                <c:pt idx="18">
                  <c:v>107.0824743318468</c:v>
                </c:pt>
                <c:pt idx="19">
                  <c:v>107.8683970098257</c:v>
                </c:pt>
                <c:pt idx="20">
                  <c:v>109.5580968036653</c:v>
                </c:pt>
                <c:pt idx="21">
                  <c:v>108.3795524248466</c:v>
                </c:pt>
                <c:pt idx="22">
                  <c:v>108.1492777594751</c:v>
                </c:pt>
                <c:pt idx="23">
                  <c:v>106.6110565803194</c:v>
                </c:pt>
                <c:pt idx="24">
                  <c:v>112.2704470656962</c:v>
                </c:pt>
                <c:pt idx="25">
                  <c:v>115.8203450044323</c:v>
                </c:pt>
                <c:pt idx="26">
                  <c:v>114.1792134659734</c:v>
                </c:pt>
                <c:pt idx="27">
                  <c:v>112.6257085700894</c:v>
                </c:pt>
                <c:pt idx="28">
                  <c:v>109.1692111224701</c:v>
                </c:pt>
                <c:pt idx="29">
                  <c:v>106.9530721968814</c:v>
                </c:pt>
                <c:pt idx="30">
                  <c:v>109.1817777340022</c:v>
                </c:pt>
                <c:pt idx="31">
                  <c:v>109.1817777340022</c:v>
                </c:pt>
                <c:pt idx="32">
                  <c:v>109.7612004170757</c:v>
                </c:pt>
                <c:pt idx="33">
                  <c:v>106.8705401265491</c:v>
                </c:pt>
                <c:pt idx="34">
                  <c:v>105.2800146723681</c:v>
                </c:pt>
                <c:pt idx="35">
                  <c:v>105.520478482225</c:v>
                </c:pt>
                <c:pt idx="36">
                  <c:v>104.391181635086</c:v>
                </c:pt>
                <c:pt idx="37">
                  <c:v>108.6206955110026</c:v>
                </c:pt>
                <c:pt idx="38">
                  <c:v>107.3820351797195</c:v>
                </c:pt>
                <c:pt idx="39">
                  <c:v>107.3028994908824</c:v>
                </c:pt>
                <c:pt idx="40">
                  <c:v>105.5873871976795</c:v>
                </c:pt>
                <c:pt idx="41">
                  <c:v>102.5177376023585</c:v>
                </c:pt>
                <c:pt idx="42">
                  <c:v>101.2756808895802</c:v>
                </c:pt>
                <c:pt idx="43">
                  <c:v>102.1672310320584</c:v>
                </c:pt>
                <c:pt idx="44">
                  <c:v>102.0935295536136</c:v>
                </c:pt>
                <c:pt idx="45">
                  <c:v>97.85552472395908</c:v>
                </c:pt>
                <c:pt idx="46">
                  <c:v>95.43628218496016</c:v>
                </c:pt>
                <c:pt idx="47">
                  <c:v>94.76244009632134</c:v>
                </c:pt>
                <c:pt idx="48">
                  <c:v>93.18889654961602</c:v>
                </c:pt>
                <c:pt idx="49">
                  <c:v>92.48788340901607</c:v>
                </c:pt>
                <c:pt idx="50">
                  <c:v>92.71272386399532</c:v>
                </c:pt>
                <c:pt idx="51">
                  <c:v>92.53237600660252</c:v>
                </c:pt>
                <c:pt idx="52">
                  <c:v>93.66574851153575</c:v>
                </c:pt>
                <c:pt idx="53">
                  <c:v>92.49671400090346</c:v>
                </c:pt>
                <c:pt idx="54">
                  <c:v>92.27017535517658</c:v>
                </c:pt>
                <c:pt idx="55">
                  <c:v>91.9862378621816</c:v>
                </c:pt>
                <c:pt idx="56">
                  <c:v>93.58321644120357</c:v>
                </c:pt>
                <c:pt idx="57">
                  <c:v>92.61626662953293</c:v>
                </c:pt>
                <c:pt idx="58">
                  <c:v>88.46656771875247</c:v>
                </c:pt>
                <c:pt idx="59">
                  <c:v>86.80777499651869</c:v>
                </c:pt>
                <c:pt idx="60">
                  <c:v>88.57728975549446</c:v>
                </c:pt>
                <c:pt idx="61">
                  <c:v>88.3602609779541</c:v>
                </c:pt>
                <c:pt idx="62">
                  <c:v>88.06545506417463</c:v>
                </c:pt>
                <c:pt idx="63">
                  <c:v>88.75729797473772</c:v>
                </c:pt>
                <c:pt idx="64">
                  <c:v>87.9676392771142</c:v>
                </c:pt>
                <c:pt idx="65">
                  <c:v>87.9676392771142</c:v>
                </c:pt>
                <c:pt idx="66">
                  <c:v>82.55958102237875</c:v>
                </c:pt>
                <c:pt idx="67">
                  <c:v>83.50071833468616</c:v>
                </c:pt>
                <c:pt idx="68">
                  <c:v>86.62844605357445</c:v>
                </c:pt>
                <c:pt idx="69">
                  <c:v>85.98211465504654</c:v>
                </c:pt>
                <c:pt idx="70">
                  <c:v>85.56979394153468</c:v>
                </c:pt>
                <c:pt idx="71">
                  <c:v>86.09895017847984</c:v>
                </c:pt>
                <c:pt idx="72">
                  <c:v>86.31733750861831</c:v>
                </c:pt>
                <c:pt idx="73">
                  <c:v>83.33871093736734</c:v>
                </c:pt>
                <c:pt idx="74">
                  <c:v>82.2175654058167</c:v>
                </c:pt>
                <c:pt idx="75">
                  <c:v>85.41933424129932</c:v>
                </c:pt>
                <c:pt idx="76">
                  <c:v>84.77300284277128</c:v>
                </c:pt>
                <c:pt idx="77">
                  <c:v>84.08082029405871</c:v>
                </c:pt>
                <c:pt idx="78">
                  <c:v>86.0143802792505</c:v>
                </c:pt>
                <c:pt idx="79">
                  <c:v>86.29526102889981</c:v>
                </c:pt>
                <c:pt idx="80">
                  <c:v>85.45397733254985</c:v>
                </c:pt>
                <c:pt idx="81">
                  <c:v>85.67745923493108</c:v>
                </c:pt>
                <c:pt idx="82">
                  <c:v>92.2932707493437</c:v>
                </c:pt>
                <c:pt idx="83">
                  <c:v>90.56485220645921</c:v>
                </c:pt>
                <c:pt idx="84">
                  <c:v>91.43500514551797</c:v>
                </c:pt>
                <c:pt idx="85">
                  <c:v>93.19840641780245</c:v>
                </c:pt>
                <c:pt idx="86">
                  <c:v>91.69516796804684</c:v>
                </c:pt>
                <c:pt idx="87">
                  <c:v>97.87284626958434</c:v>
                </c:pt>
                <c:pt idx="88">
                  <c:v>103.022100254389</c:v>
                </c:pt>
                <c:pt idx="89">
                  <c:v>115.3142841616542</c:v>
                </c:pt>
                <c:pt idx="90">
                  <c:v>115.0683861414049</c:v>
                </c:pt>
                <c:pt idx="91">
                  <c:v>103.8939513841953</c:v>
                </c:pt>
                <c:pt idx="92">
                  <c:v>103.0954620946843</c:v>
                </c:pt>
                <c:pt idx="93">
                  <c:v>99.70417517177202</c:v>
                </c:pt>
                <c:pt idx="94">
                  <c:v>99.07380676627122</c:v>
                </c:pt>
                <c:pt idx="95">
                  <c:v>104.7797276781317</c:v>
                </c:pt>
                <c:pt idx="96">
                  <c:v>104.7851618885239</c:v>
                </c:pt>
                <c:pt idx="97">
                  <c:v>109.5954570001121</c:v>
                </c:pt>
                <c:pt idx="98">
                  <c:v>112.6318220567807</c:v>
                </c:pt>
                <c:pt idx="99">
                  <c:v>120.2638309145436</c:v>
                </c:pt>
                <c:pt idx="100">
                  <c:v>121.8737157432472</c:v>
                </c:pt>
                <c:pt idx="101">
                  <c:v>119.6331228708933</c:v>
                </c:pt>
                <c:pt idx="102">
                  <c:v>125.5384113765194</c:v>
                </c:pt>
                <c:pt idx="103">
                  <c:v>120.6914353447837</c:v>
                </c:pt>
                <c:pt idx="104">
                  <c:v>113.709833543343</c:v>
                </c:pt>
                <c:pt idx="105">
                  <c:v>116.3406706494901</c:v>
                </c:pt>
                <c:pt idx="106">
                  <c:v>116.3406706494901</c:v>
                </c:pt>
                <c:pt idx="107">
                  <c:v>116.7920497501961</c:v>
                </c:pt>
                <c:pt idx="108">
                  <c:v>114.1527216903111</c:v>
                </c:pt>
                <c:pt idx="109">
                  <c:v>111.8034446101124</c:v>
                </c:pt>
                <c:pt idx="110">
                  <c:v>120.0546138144421</c:v>
                </c:pt>
                <c:pt idx="111">
                  <c:v>120.8106483352636</c:v>
                </c:pt>
                <c:pt idx="112">
                  <c:v>123.3759352785542</c:v>
                </c:pt>
                <c:pt idx="113">
                  <c:v>120.9597494829009</c:v>
                </c:pt>
                <c:pt idx="114">
                  <c:v>115.7255859607175</c:v>
                </c:pt>
                <c:pt idx="115">
                  <c:v>118.1275069540911</c:v>
                </c:pt>
                <c:pt idx="116">
                  <c:v>115.4175341591069</c:v>
                </c:pt>
                <c:pt idx="117">
                  <c:v>112.9935366860147</c:v>
                </c:pt>
                <c:pt idx="118">
                  <c:v>112.8359445846395</c:v>
                </c:pt>
                <c:pt idx="119">
                  <c:v>114.073586001474</c:v>
                </c:pt>
                <c:pt idx="120">
                  <c:v>111.3388196215752</c:v>
                </c:pt>
                <c:pt idx="121">
                  <c:v>109.9354347877772</c:v>
                </c:pt>
                <c:pt idx="122">
                  <c:v>112.8172644864162</c:v>
                </c:pt>
                <c:pt idx="123">
                  <c:v>114.9760045647367</c:v>
                </c:pt>
                <c:pt idx="124">
                  <c:v>114.8109404240722</c:v>
                </c:pt>
                <c:pt idx="125">
                  <c:v>115.5622200108005</c:v>
                </c:pt>
                <c:pt idx="126">
                  <c:v>116.7974839605884</c:v>
                </c:pt>
                <c:pt idx="127">
                  <c:v>120.1663547656327</c:v>
                </c:pt>
                <c:pt idx="128">
                  <c:v>121.6685743009398</c:v>
                </c:pt>
                <c:pt idx="129">
                  <c:v>123.3181967931366</c:v>
                </c:pt>
                <c:pt idx="130">
                  <c:v>122.112821000506</c:v>
                </c:pt>
                <c:pt idx="131">
                  <c:v>122.112821000506</c:v>
                </c:pt>
                <c:pt idx="132">
                  <c:v>122.0683284029195</c:v>
                </c:pt>
                <c:pt idx="133">
                  <c:v>118.9266755199011</c:v>
                </c:pt>
                <c:pt idx="134">
                  <c:v>116.2302882508975</c:v>
                </c:pt>
                <c:pt idx="135">
                  <c:v>114.171741426684</c:v>
                </c:pt>
                <c:pt idx="136">
                  <c:v>113.6622842024107</c:v>
                </c:pt>
                <c:pt idx="137">
                  <c:v>109.8491666978002</c:v>
                </c:pt>
                <c:pt idx="138">
                  <c:v>111.5643393528535</c:v>
                </c:pt>
                <c:pt idx="139">
                  <c:v>113.5230325611094</c:v>
                </c:pt>
                <c:pt idx="140">
                  <c:v>114.0715481725769</c:v>
                </c:pt>
                <c:pt idx="141">
                  <c:v>112.6522003457516</c:v>
                </c:pt>
                <c:pt idx="142">
                  <c:v>112.2853911442749</c:v>
                </c:pt>
                <c:pt idx="143">
                  <c:v>112.8980983660008</c:v>
                </c:pt>
                <c:pt idx="144">
                  <c:v>109.6762908796967</c:v>
                </c:pt>
                <c:pt idx="145">
                  <c:v>106.5957728635911</c:v>
                </c:pt>
                <c:pt idx="146">
                  <c:v>104.6622128783993</c:v>
                </c:pt>
                <c:pt idx="147">
                  <c:v>102.4627162221369</c:v>
                </c:pt>
                <c:pt idx="148">
                  <c:v>104.1999653569087</c:v>
                </c:pt>
                <c:pt idx="149">
                  <c:v>103.4425722834892</c:v>
                </c:pt>
                <c:pt idx="150">
                  <c:v>106.2666634967106</c:v>
                </c:pt>
                <c:pt idx="151">
                  <c:v>101.7297770954824</c:v>
                </c:pt>
                <c:pt idx="152">
                  <c:v>101.4251216753671</c:v>
                </c:pt>
                <c:pt idx="153">
                  <c:v>99.4701644867558</c:v>
                </c:pt>
                <c:pt idx="154">
                  <c:v>100.7852434016799</c:v>
                </c:pt>
                <c:pt idx="155">
                  <c:v>102.0524333375221</c:v>
                </c:pt>
                <c:pt idx="156">
                  <c:v>98.54770727267166</c:v>
                </c:pt>
                <c:pt idx="157">
                  <c:v>100.4785501526673</c:v>
                </c:pt>
                <c:pt idx="158">
                  <c:v>102.539814082077</c:v>
                </c:pt>
                <c:pt idx="159">
                  <c:v>101.8680098223353</c:v>
                </c:pt>
                <c:pt idx="160">
                  <c:v>103.1905607765487</c:v>
                </c:pt>
                <c:pt idx="161">
                  <c:v>106.7377416100886</c:v>
                </c:pt>
                <c:pt idx="162">
                  <c:v>102.3608247772823</c:v>
                </c:pt>
                <c:pt idx="163">
                  <c:v>100.404509036073</c:v>
                </c:pt>
                <c:pt idx="164">
                  <c:v>101.6638872944764</c:v>
                </c:pt>
                <c:pt idx="165">
                  <c:v>101.7372491347718</c:v>
                </c:pt>
                <c:pt idx="166">
                  <c:v>100.2333314087172</c:v>
                </c:pt>
                <c:pt idx="167">
                  <c:v>105.8954389992901</c:v>
                </c:pt>
                <c:pt idx="168">
                  <c:v>105.8998542952339</c:v>
                </c:pt>
                <c:pt idx="169">
                  <c:v>108.1054644381876</c:v>
                </c:pt>
                <c:pt idx="170">
                  <c:v>104.3847285102452</c:v>
                </c:pt>
                <c:pt idx="171">
                  <c:v>109.0530548753358</c:v>
                </c:pt>
                <c:pt idx="172">
                  <c:v>110.6007859226779</c:v>
                </c:pt>
                <c:pt idx="173">
                  <c:v>105.9120812686164</c:v>
                </c:pt>
                <c:pt idx="174">
                  <c:v>104.5399431445738</c:v>
                </c:pt>
                <c:pt idx="175">
                  <c:v>102.1747030713478</c:v>
                </c:pt>
                <c:pt idx="176">
                  <c:v>102.1747030713478</c:v>
                </c:pt>
                <c:pt idx="177">
                  <c:v>107.0736437399595</c:v>
                </c:pt>
                <c:pt idx="178">
                  <c:v>106.8803896328851</c:v>
                </c:pt>
                <c:pt idx="179">
                  <c:v>104.0379579595898</c:v>
                </c:pt>
                <c:pt idx="180">
                  <c:v>102.9837211434937</c:v>
                </c:pt>
                <c:pt idx="181">
                  <c:v>104.5851150184593</c:v>
                </c:pt>
                <c:pt idx="182">
                  <c:v>106.220812346526</c:v>
                </c:pt>
                <c:pt idx="183">
                  <c:v>103.5746915236507</c:v>
                </c:pt>
                <c:pt idx="184">
                  <c:v>101.8714062038304</c:v>
                </c:pt>
                <c:pt idx="185">
                  <c:v>103.5465015572409</c:v>
                </c:pt>
                <c:pt idx="186">
                  <c:v>104.5355278486301</c:v>
                </c:pt>
                <c:pt idx="187">
                  <c:v>107.7274471777768</c:v>
                </c:pt>
                <c:pt idx="188">
                  <c:v>107.1565154484412</c:v>
                </c:pt>
                <c:pt idx="189">
                  <c:v>107.4302637969508</c:v>
                </c:pt>
                <c:pt idx="190">
                  <c:v>104.6333436356905</c:v>
                </c:pt>
                <c:pt idx="191">
                  <c:v>106.0132934371721</c:v>
                </c:pt>
                <c:pt idx="192">
                  <c:v>107.2434628147172</c:v>
                </c:pt>
                <c:pt idx="193">
                  <c:v>103.7265097764841</c:v>
                </c:pt>
                <c:pt idx="194">
                  <c:v>103.4255903760134</c:v>
                </c:pt>
                <c:pt idx="195">
                  <c:v>102.4712071758748</c:v>
                </c:pt>
                <c:pt idx="196">
                  <c:v>103.5410673468487</c:v>
                </c:pt>
                <c:pt idx="197">
                  <c:v>102.3937696777853</c:v>
                </c:pt>
                <c:pt idx="198">
                  <c:v>102.8142417068855</c:v>
                </c:pt>
                <c:pt idx="199">
                  <c:v>101.9580139319569</c:v>
                </c:pt>
                <c:pt idx="200">
                  <c:v>101.6570945314861</c:v>
                </c:pt>
                <c:pt idx="201">
                  <c:v>101.6570945314861</c:v>
                </c:pt>
                <c:pt idx="202">
                  <c:v>97.88812998631263</c:v>
                </c:pt>
                <c:pt idx="203">
                  <c:v>95.29193597141606</c:v>
                </c:pt>
                <c:pt idx="204">
                  <c:v>93.95749768196962</c:v>
                </c:pt>
                <c:pt idx="205">
                  <c:v>93.54993190255099</c:v>
                </c:pt>
                <c:pt idx="206">
                  <c:v>96.95072869364978</c:v>
                </c:pt>
                <c:pt idx="207">
                  <c:v>99.17128291518215</c:v>
                </c:pt>
                <c:pt idx="208">
                  <c:v>98.92810200012906</c:v>
                </c:pt>
                <c:pt idx="209">
                  <c:v>97.2958010535575</c:v>
                </c:pt>
                <c:pt idx="210">
                  <c:v>96.61856258342357</c:v>
                </c:pt>
                <c:pt idx="211">
                  <c:v>95.04773614191441</c:v>
                </c:pt>
                <c:pt idx="212">
                  <c:v>92.84348455155875</c:v>
                </c:pt>
                <c:pt idx="213">
                  <c:v>91.32530202322438</c:v>
                </c:pt>
                <c:pt idx="214">
                  <c:v>92.19137930448895</c:v>
                </c:pt>
                <c:pt idx="215">
                  <c:v>95.94913579072856</c:v>
                </c:pt>
                <c:pt idx="216">
                  <c:v>94.44691625542148</c:v>
                </c:pt>
                <c:pt idx="217">
                  <c:v>94.82153713433708</c:v>
                </c:pt>
                <c:pt idx="218">
                  <c:v>93.08564655216327</c:v>
                </c:pt>
                <c:pt idx="219">
                  <c:v>93.42290723463219</c:v>
                </c:pt>
                <c:pt idx="220">
                  <c:v>91.72267865815758</c:v>
                </c:pt>
                <c:pt idx="221">
                  <c:v>93.14168684683338</c:v>
                </c:pt>
                <c:pt idx="222">
                  <c:v>91.17959725708226</c:v>
                </c:pt>
                <c:pt idx="223">
                  <c:v>94.21120737965772</c:v>
                </c:pt>
                <c:pt idx="224">
                  <c:v>94.21120737965772</c:v>
                </c:pt>
                <c:pt idx="225">
                  <c:v>93.9364401166996</c:v>
                </c:pt>
                <c:pt idx="226">
                  <c:v>92.48380775122182</c:v>
                </c:pt>
                <c:pt idx="227">
                  <c:v>98.6733733879924</c:v>
                </c:pt>
                <c:pt idx="228">
                  <c:v>96.5835798540235</c:v>
                </c:pt>
                <c:pt idx="229">
                  <c:v>95.56092938583238</c:v>
                </c:pt>
                <c:pt idx="230">
                  <c:v>96.07140552455409</c:v>
                </c:pt>
                <c:pt idx="231">
                  <c:v>98.20806912315618</c:v>
                </c:pt>
                <c:pt idx="232">
                  <c:v>101.1486562216615</c:v>
                </c:pt>
                <c:pt idx="233">
                  <c:v>96.86717770886898</c:v>
                </c:pt>
                <c:pt idx="234">
                  <c:v>96.86717770886898</c:v>
                </c:pt>
                <c:pt idx="235">
                  <c:v>96.86717770886898</c:v>
                </c:pt>
                <c:pt idx="236">
                  <c:v>103.263243340545</c:v>
                </c:pt>
                <c:pt idx="237">
                  <c:v>109.2524224691014</c:v>
                </c:pt>
                <c:pt idx="238">
                  <c:v>101.9800904116754</c:v>
                </c:pt>
                <c:pt idx="239">
                  <c:v>99.7432335589663</c:v>
                </c:pt>
                <c:pt idx="240">
                  <c:v>97.18779612201158</c:v>
                </c:pt>
                <c:pt idx="241">
                  <c:v>99.17094327703265</c:v>
                </c:pt>
                <c:pt idx="242">
                  <c:v>91.95906681022038</c:v>
                </c:pt>
                <c:pt idx="243">
                  <c:v>93.22863421310936</c:v>
                </c:pt>
                <c:pt idx="244">
                  <c:v>93.95817695826865</c:v>
                </c:pt>
                <c:pt idx="245">
                  <c:v>92.55852814411527</c:v>
                </c:pt>
                <c:pt idx="246">
                  <c:v>94.51076822753036</c:v>
                </c:pt>
                <c:pt idx="247">
                  <c:v>89.93550271540701</c:v>
                </c:pt>
                <c:pt idx="248">
                  <c:v>91.95397223797765</c:v>
                </c:pt>
                <c:pt idx="249">
                  <c:v>95.83365881989326</c:v>
                </c:pt>
                <c:pt idx="250">
                  <c:v>100.2893717033872</c:v>
                </c:pt>
                <c:pt idx="251">
                  <c:v>98.5229136877571</c:v>
                </c:pt>
                <c:pt idx="252">
                  <c:v>98.77084953690337</c:v>
                </c:pt>
                <c:pt idx="253">
                  <c:v>96.51599186226991</c:v>
                </c:pt>
                <c:pt idx="254">
                  <c:v>95.8975107920022</c:v>
                </c:pt>
                <c:pt idx="255">
                  <c:v>95.8975107920022</c:v>
                </c:pt>
                <c:pt idx="256">
                  <c:v>94.9818463409084</c:v>
                </c:pt>
                <c:pt idx="257">
                  <c:v>94.54880770027611</c:v>
                </c:pt>
                <c:pt idx="258">
                  <c:v>96.96397458148091</c:v>
                </c:pt>
                <c:pt idx="259">
                  <c:v>95.21483811147598</c:v>
                </c:pt>
                <c:pt idx="260">
                  <c:v>97.99341781266239</c:v>
                </c:pt>
                <c:pt idx="261">
                  <c:v>95.9195872717207</c:v>
                </c:pt>
                <c:pt idx="262">
                  <c:v>91.91219674558726</c:v>
                </c:pt>
                <c:pt idx="263">
                  <c:v>89.50144516032618</c:v>
                </c:pt>
                <c:pt idx="264">
                  <c:v>92.33232913653791</c:v>
                </c:pt>
                <c:pt idx="265">
                  <c:v>95.65331096250053</c:v>
                </c:pt>
                <c:pt idx="266">
                  <c:v>97.68061107695857</c:v>
                </c:pt>
                <c:pt idx="267">
                  <c:v>95.42813086937178</c:v>
                </c:pt>
                <c:pt idx="268">
                  <c:v>94.54507168063145</c:v>
                </c:pt>
                <c:pt idx="269">
                  <c:v>95.56874106327118</c:v>
                </c:pt>
                <c:pt idx="270">
                  <c:v>95.5738356355139</c:v>
                </c:pt>
                <c:pt idx="271">
                  <c:v>95.5738356355139</c:v>
                </c:pt>
                <c:pt idx="272">
                  <c:v>94.62318845502001</c:v>
                </c:pt>
                <c:pt idx="273">
                  <c:v>96.94767195030418</c:v>
                </c:pt>
                <c:pt idx="274">
                  <c:v>95.65772625844424</c:v>
                </c:pt>
                <c:pt idx="275">
                  <c:v>96.50002886924272</c:v>
                </c:pt>
                <c:pt idx="276">
                  <c:v>96.18552394279135</c:v>
                </c:pt>
                <c:pt idx="277">
                  <c:v>98.69816697290707</c:v>
                </c:pt>
                <c:pt idx="278">
                  <c:v>95.61187510825962</c:v>
                </c:pt>
                <c:pt idx="279">
                  <c:v>98.26954362821855</c:v>
                </c:pt>
                <c:pt idx="280">
                  <c:v>103.6660541858704</c:v>
                </c:pt>
                <c:pt idx="281">
                  <c:v>101.2804358236734</c:v>
                </c:pt>
                <c:pt idx="282">
                  <c:v>96.61448692562945</c:v>
                </c:pt>
                <c:pt idx="283">
                  <c:v>94.39766872374171</c:v>
                </c:pt>
                <c:pt idx="284">
                  <c:v>94.23056675418011</c:v>
                </c:pt>
                <c:pt idx="285">
                  <c:v>91.81709806372291</c:v>
                </c:pt>
                <c:pt idx="286">
                  <c:v>92.88186366245401</c:v>
                </c:pt>
                <c:pt idx="287">
                  <c:v>90.296538068342</c:v>
                </c:pt>
                <c:pt idx="288">
                  <c:v>94.12561856597978</c:v>
                </c:pt>
                <c:pt idx="289">
                  <c:v>93.67016380747947</c:v>
                </c:pt>
                <c:pt idx="290">
                  <c:v>95.13502314633988</c:v>
                </c:pt>
                <c:pt idx="291">
                  <c:v>97.70676321447131</c:v>
                </c:pt>
                <c:pt idx="292">
                  <c:v>98.99976564967687</c:v>
                </c:pt>
                <c:pt idx="293">
                  <c:v>97.15349266891057</c:v>
                </c:pt>
                <c:pt idx="294">
                  <c:v>97.6592138735391</c:v>
                </c:pt>
                <c:pt idx="295">
                  <c:v>97.42486355037345</c:v>
                </c:pt>
                <c:pt idx="296">
                  <c:v>97.42486355037345</c:v>
                </c:pt>
                <c:pt idx="297">
                  <c:v>102.0894538958194</c:v>
                </c:pt>
                <c:pt idx="298">
                  <c:v>101.7949876201895</c:v>
                </c:pt>
                <c:pt idx="299">
                  <c:v>102.8240912132214</c:v>
                </c:pt>
                <c:pt idx="300">
                  <c:v>102.2127425440935</c:v>
                </c:pt>
                <c:pt idx="301">
                  <c:v>103.1467474552612</c:v>
                </c:pt>
                <c:pt idx="302">
                  <c:v>102.9789662094005</c:v>
                </c:pt>
                <c:pt idx="303">
                  <c:v>100.5478363351685</c:v>
                </c:pt>
                <c:pt idx="304">
                  <c:v>96.3889671943511</c:v>
                </c:pt>
                <c:pt idx="305">
                  <c:v>98.80922864779866</c:v>
                </c:pt>
                <c:pt idx="306">
                  <c:v>97.86639314474358</c:v>
                </c:pt>
                <c:pt idx="307">
                  <c:v>95.37276985100073</c:v>
                </c:pt>
                <c:pt idx="308">
                  <c:v>97.49007407508041</c:v>
                </c:pt>
                <c:pt idx="309">
                  <c:v>101.3979506234059</c:v>
                </c:pt>
                <c:pt idx="310">
                  <c:v>100.6279909384541</c:v>
                </c:pt>
                <c:pt idx="311">
                  <c:v>101.894841236147</c:v>
                </c:pt>
                <c:pt idx="312">
                  <c:v>104.1147161813804</c:v>
                </c:pt>
                <c:pt idx="313">
                  <c:v>108.0487448672185</c:v>
                </c:pt>
                <c:pt idx="314">
                  <c:v>106.4714653008685</c:v>
                </c:pt>
                <c:pt idx="315">
                  <c:v>105.0208707642877</c:v>
                </c:pt>
                <c:pt idx="316">
                  <c:v>102.9881364394374</c:v>
                </c:pt>
                <c:pt idx="317">
                  <c:v>103.2398083082284</c:v>
                </c:pt>
                <c:pt idx="318">
                  <c:v>102.5910994426538</c:v>
                </c:pt>
                <c:pt idx="319">
                  <c:v>100.6150846887726</c:v>
                </c:pt>
                <c:pt idx="320">
                  <c:v>98.92810200012906</c:v>
                </c:pt>
                <c:pt idx="321">
                  <c:v>98.82621055527441</c:v>
                </c:pt>
                <c:pt idx="322">
                  <c:v>99.61960527254263</c:v>
                </c:pt>
                <c:pt idx="323">
                  <c:v>98.57521796278243</c:v>
                </c:pt>
                <c:pt idx="324">
                  <c:v>101.487615094878</c:v>
                </c:pt>
                <c:pt idx="325">
                  <c:v>100.2717105196124</c:v>
                </c:pt>
                <c:pt idx="326">
                  <c:v>99.83459622118596</c:v>
                </c:pt>
                <c:pt idx="327">
                  <c:v>98.56367026569893</c:v>
                </c:pt>
                <c:pt idx="328">
                  <c:v>95.92026654801976</c:v>
                </c:pt>
                <c:pt idx="329">
                  <c:v>96.27858479575858</c:v>
                </c:pt>
                <c:pt idx="330">
                  <c:v>95.65602806769664</c:v>
                </c:pt>
                <c:pt idx="331">
                  <c:v>96.02895075586467</c:v>
                </c:pt>
                <c:pt idx="332">
                  <c:v>99.09044903559747</c:v>
                </c:pt>
                <c:pt idx="333">
                  <c:v>99.87059786503457</c:v>
                </c:pt>
                <c:pt idx="334">
                  <c:v>99.96943256654359</c:v>
                </c:pt>
                <c:pt idx="335">
                  <c:v>101.8126488039642</c:v>
                </c:pt>
                <c:pt idx="336">
                  <c:v>104.2672137105128</c:v>
                </c:pt>
                <c:pt idx="337">
                  <c:v>104.4652227516804</c:v>
                </c:pt>
                <c:pt idx="338">
                  <c:v>102.0425838311862</c:v>
                </c:pt>
                <c:pt idx="339">
                  <c:v>101.8907655783528</c:v>
                </c:pt>
                <c:pt idx="340">
                  <c:v>101.8907655783528</c:v>
                </c:pt>
                <c:pt idx="341">
                  <c:v>103.3277745889529</c:v>
                </c:pt>
                <c:pt idx="342">
                  <c:v>104.5915681433001</c:v>
                </c:pt>
                <c:pt idx="343">
                  <c:v>103.2499974527139</c:v>
                </c:pt>
                <c:pt idx="344">
                  <c:v>103.2136561707157</c:v>
                </c:pt>
                <c:pt idx="345">
                  <c:v>102.4616973076884</c:v>
                </c:pt>
                <c:pt idx="346">
                  <c:v>101.8748025853256</c:v>
                </c:pt>
                <c:pt idx="347">
                  <c:v>102.518077240508</c:v>
                </c:pt>
                <c:pt idx="348">
                  <c:v>103.2306380781915</c:v>
                </c:pt>
                <c:pt idx="349">
                  <c:v>104.7464431394792</c:v>
                </c:pt>
                <c:pt idx="350">
                  <c:v>104.4730344291192</c:v>
                </c:pt>
                <c:pt idx="351">
                  <c:v>104.6978748840985</c:v>
                </c:pt>
                <c:pt idx="352">
                  <c:v>102.3394275738628</c:v>
                </c:pt>
                <c:pt idx="353">
                  <c:v>103.5465015572409</c:v>
                </c:pt>
                <c:pt idx="354">
                  <c:v>101.5141068705402</c:v>
                </c:pt>
                <c:pt idx="355">
                  <c:v>102.3618436917309</c:v>
                </c:pt>
                <c:pt idx="356">
                  <c:v>103.2163732759119</c:v>
                </c:pt>
                <c:pt idx="357">
                  <c:v>103.8222877346475</c:v>
                </c:pt>
                <c:pt idx="358">
                  <c:v>101.8578206778498</c:v>
                </c:pt>
                <c:pt idx="359">
                  <c:v>101.2125081937703</c:v>
                </c:pt>
                <c:pt idx="360">
                  <c:v>101.8163848236089</c:v>
                </c:pt>
                <c:pt idx="361">
                  <c:v>103.1705221257272</c:v>
                </c:pt>
                <c:pt idx="362">
                  <c:v>104.0257309862073</c:v>
                </c:pt>
                <c:pt idx="363">
                  <c:v>104.3891438061889</c:v>
                </c:pt>
                <c:pt idx="364">
                  <c:v>107.1887810726451</c:v>
                </c:pt>
                <c:pt idx="365">
                  <c:v>106.9180894674814</c:v>
                </c:pt>
                <c:pt idx="366">
                  <c:v>106.9180894674814</c:v>
                </c:pt>
                <c:pt idx="367">
                  <c:v>105.8787967299639</c:v>
                </c:pt>
                <c:pt idx="368">
                  <c:v>107.7858649394935</c:v>
                </c:pt>
                <c:pt idx="369">
                  <c:v>105.4454184511821</c:v>
                </c:pt>
                <c:pt idx="370">
                  <c:v>105.9378937679796</c:v>
                </c:pt>
                <c:pt idx="371">
                  <c:v>105.9823863655661</c:v>
                </c:pt>
                <c:pt idx="372">
                  <c:v>105.4776840753861</c:v>
                </c:pt>
                <c:pt idx="373">
                  <c:v>107.3602983381505</c:v>
                </c:pt>
                <c:pt idx="374">
                  <c:v>105.3143181254691</c:v>
                </c:pt>
                <c:pt idx="375">
                  <c:v>106.5988296069368</c:v>
                </c:pt>
                <c:pt idx="376">
                  <c:v>106.7034381569875</c:v>
                </c:pt>
                <c:pt idx="377">
                  <c:v>102.7361249324969</c:v>
                </c:pt>
                <c:pt idx="378">
                  <c:v>107.4553970200148</c:v>
                </c:pt>
                <c:pt idx="379">
                  <c:v>109.7690120945145</c:v>
                </c:pt>
                <c:pt idx="380">
                  <c:v>109.9272834721888</c:v>
                </c:pt>
                <c:pt idx="381">
                  <c:v>109.1929857929362</c:v>
                </c:pt>
                <c:pt idx="382">
                  <c:v>107.7243904344311</c:v>
                </c:pt>
                <c:pt idx="383">
                  <c:v>107.1259480149847</c:v>
                </c:pt>
                <c:pt idx="384">
                  <c:v>110.766868977791</c:v>
                </c:pt>
                <c:pt idx="385">
                  <c:v>112.463361534621</c:v>
                </c:pt>
                <c:pt idx="386">
                  <c:v>108.9640696801629</c:v>
                </c:pt>
                <c:pt idx="387">
                  <c:v>104.5120928163135</c:v>
                </c:pt>
                <c:pt idx="388">
                  <c:v>101.3531183876698</c:v>
                </c:pt>
                <c:pt idx="389">
                  <c:v>97.96760531329921</c:v>
                </c:pt>
                <c:pt idx="390">
                  <c:v>96.4382147260309</c:v>
                </c:pt>
                <c:pt idx="391">
                  <c:v>96.4382147260309</c:v>
                </c:pt>
                <c:pt idx="392">
                  <c:v>99.2137376838716</c:v>
                </c:pt>
                <c:pt idx="393">
                  <c:v>100.4075657794186</c:v>
                </c:pt>
                <c:pt idx="394">
                  <c:v>98.08579938933061</c:v>
                </c:pt>
                <c:pt idx="395">
                  <c:v>102.2854251080898</c:v>
                </c:pt>
                <c:pt idx="396">
                  <c:v>106.2045097153493</c:v>
                </c:pt>
                <c:pt idx="397">
                  <c:v>107.0457934116992</c:v>
                </c:pt>
                <c:pt idx="398">
                  <c:v>107.3348254769369</c:v>
                </c:pt>
                <c:pt idx="399">
                  <c:v>105.3024307902361</c:v>
                </c:pt>
                <c:pt idx="400">
                  <c:v>106.7034381569875</c:v>
                </c:pt>
                <c:pt idx="401">
                  <c:v>106.7401190771353</c:v>
                </c:pt>
                <c:pt idx="402">
                  <c:v>107.1388542646664</c:v>
                </c:pt>
                <c:pt idx="403">
                  <c:v>104.8809398466873</c:v>
                </c:pt>
                <c:pt idx="404">
                  <c:v>101.8870295587082</c:v>
                </c:pt>
                <c:pt idx="405">
                  <c:v>102.803373286101</c:v>
                </c:pt>
                <c:pt idx="406">
                  <c:v>102.0809629420815</c:v>
                </c:pt>
                <c:pt idx="407">
                  <c:v>102.6243839813064</c:v>
                </c:pt>
                <c:pt idx="408">
                  <c:v>100.7383733370467</c:v>
                </c:pt>
                <c:pt idx="409">
                  <c:v>99.85157812866169</c:v>
                </c:pt>
                <c:pt idx="410">
                  <c:v>102.3730517506648</c:v>
                </c:pt>
                <c:pt idx="411">
                  <c:v>101.1313346760361</c:v>
                </c:pt>
                <c:pt idx="412">
                  <c:v>103.7794933278086</c:v>
                </c:pt>
                <c:pt idx="413">
                  <c:v>103.7832293474532</c:v>
                </c:pt>
                <c:pt idx="414">
                  <c:v>110.4102489207998</c:v>
                </c:pt>
                <c:pt idx="415">
                  <c:v>109.724519496928</c:v>
                </c:pt>
                <c:pt idx="416">
                  <c:v>120.8578580380462</c:v>
                </c:pt>
                <c:pt idx="417">
                  <c:v>127.7222846779042</c:v>
                </c:pt>
                <c:pt idx="418">
                  <c:v>129.077440894471</c:v>
                </c:pt>
                <c:pt idx="419">
                  <c:v>126.8083184175579</c:v>
                </c:pt>
                <c:pt idx="420">
                  <c:v>126.8504335480979</c:v>
                </c:pt>
                <c:pt idx="421">
                  <c:v>122.2894328382541</c:v>
                </c:pt>
                <c:pt idx="422">
                  <c:v>124.3187707816093</c:v>
                </c:pt>
                <c:pt idx="423">
                  <c:v>122.8274196670867</c:v>
                </c:pt>
                <c:pt idx="424">
                  <c:v>126.570571712897</c:v>
                </c:pt>
                <c:pt idx="425">
                  <c:v>126.108663829556</c:v>
                </c:pt>
                <c:pt idx="426">
                  <c:v>126.0713036331093</c:v>
                </c:pt>
                <c:pt idx="427">
                  <c:v>126.9258332172903</c:v>
                </c:pt>
                <c:pt idx="428">
                  <c:v>123.0634681809999</c:v>
                </c:pt>
                <c:pt idx="429">
                  <c:v>124.8370585977699</c:v>
                </c:pt>
                <c:pt idx="430">
                  <c:v>126.2455380038108</c:v>
                </c:pt>
                <c:pt idx="431">
                  <c:v>123.0261079845532</c:v>
                </c:pt>
                <c:pt idx="432">
                  <c:v>124.6468612340413</c:v>
                </c:pt>
                <c:pt idx="433">
                  <c:v>120.228508546994</c:v>
                </c:pt>
                <c:pt idx="434">
                  <c:v>123.2675907088588</c:v>
                </c:pt>
                <c:pt idx="435">
                  <c:v>127.0131202217159</c:v>
                </c:pt>
                <c:pt idx="436">
                  <c:v>127.0131202217159</c:v>
                </c:pt>
                <c:pt idx="437">
                  <c:v>128.781616066243</c:v>
                </c:pt>
                <c:pt idx="438">
                  <c:v>125.7510248581162</c:v>
                </c:pt>
                <c:pt idx="439">
                  <c:v>127.1282575544015</c:v>
                </c:pt>
                <c:pt idx="440">
                  <c:v>130.7267237485183</c:v>
                </c:pt>
                <c:pt idx="441">
                  <c:v>132.0655773339084</c:v>
                </c:pt>
                <c:pt idx="442">
                  <c:v>130.916241835948</c:v>
                </c:pt>
                <c:pt idx="443">
                  <c:v>132.9785246798061</c:v>
                </c:pt>
                <c:pt idx="444">
                  <c:v>131.0952311407426</c:v>
                </c:pt>
                <c:pt idx="445">
                  <c:v>131.4009054753066</c:v>
                </c:pt>
                <c:pt idx="446">
                  <c:v>138.3546569484871</c:v>
                </c:pt>
                <c:pt idx="447">
                  <c:v>137.7429686412096</c:v>
                </c:pt>
                <c:pt idx="448">
                  <c:v>141.7676807129683</c:v>
                </c:pt>
                <c:pt idx="449">
                  <c:v>154.3162914231178</c:v>
                </c:pt>
                <c:pt idx="450">
                  <c:v>156.8734270508201</c:v>
                </c:pt>
                <c:pt idx="451">
                  <c:v>158.8725371988683</c:v>
                </c:pt>
                <c:pt idx="452">
                  <c:v>151.0825966015807</c:v>
                </c:pt>
                <c:pt idx="453">
                  <c:v>152.1538153251525</c:v>
                </c:pt>
                <c:pt idx="454">
                  <c:v>151.8939921407732</c:v>
                </c:pt>
                <c:pt idx="455">
                  <c:v>157.9184936368793</c:v>
                </c:pt>
                <c:pt idx="456">
                  <c:v>163.2596431761601</c:v>
                </c:pt>
                <c:pt idx="457">
                  <c:v>166.3639358627319</c:v>
                </c:pt>
                <c:pt idx="458">
                  <c:v>161.9737731420944</c:v>
                </c:pt>
                <c:pt idx="459">
                  <c:v>156.0759566757576</c:v>
                </c:pt>
                <c:pt idx="460">
                  <c:v>152.8921886621994</c:v>
                </c:pt>
                <c:pt idx="461">
                  <c:v>152.8921886621994</c:v>
                </c:pt>
                <c:pt idx="462">
                  <c:v>146.3069445812432</c:v>
                </c:pt>
                <c:pt idx="463">
                  <c:v>139.8252901358893</c:v>
                </c:pt>
                <c:pt idx="464">
                  <c:v>142.0988279087461</c:v>
                </c:pt>
                <c:pt idx="465">
                  <c:v>138.5808559560644</c:v>
                </c:pt>
                <c:pt idx="466">
                  <c:v>139.622186522479</c:v>
                </c:pt>
                <c:pt idx="467">
                  <c:v>140.4026749900656</c:v>
                </c:pt>
                <c:pt idx="468">
                  <c:v>139.4628962303562</c:v>
                </c:pt>
                <c:pt idx="469">
                  <c:v>140.9002448791058</c:v>
                </c:pt>
                <c:pt idx="470">
                  <c:v>138.9086067703468</c:v>
                </c:pt>
                <c:pt idx="471">
                  <c:v>137.0253132312834</c:v>
                </c:pt>
                <c:pt idx="472">
                  <c:v>138.6504817767151</c:v>
                </c:pt>
                <c:pt idx="473">
                  <c:v>134.6084481593311</c:v>
                </c:pt>
                <c:pt idx="474">
                  <c:v>123.7461408615261</c:v>
                </c:pt>
                <c:pt idx="475">
                  <c:v>127.8914244763629</c:v>
                </c:pt>
                <c:pt idx="476">
                  <c:v>133.0467919478587</c:v>
                </c:pt>
                <c:pt idx="477">
                  <c:v>137.6533041697375</c:v>
                </c:pt>
                <c:pt idx="478">
                  <c:v>137.4814472660828</c:v>
                </c:pt>
                <c:pt idx="479">
                  <c:v>132.5835255119196</c:v>
                </c:pt>
                <c:pt idx="480">
                  <c:v>133.0702269801754</c:v>
                </c:pt>
                <c:pt idx="481">
                  <c:v>134.5931644426028</c:v>
                </c:pt>
                <c:pt idx="482">
                  <c:v>131.0714564702766</c:v>
                </c:pt>
                <c:pt idx="483">
                  <c:v>136.9624801736231</c:v>
                </c:pt>
                <c:pt idx="484">
                  <c:v>134.6950558874575</c:v>
                </c:pt>
                <c:pt idx="485">
                  <c:v>134.6950558874575</c:v>
                </c:pt>
                <c:pt idx="486">
                  <c:v>135.4731668879976</c:v>
                </c:pt>
                <c:pt idx="487">
                  <c:v>136.5861611039599</c:v>
                </c:pt>
                <c:pt idx="488">
                  <c:v>137.8958058084916</c:v>
                </c:pt>
                <c:pt idx="489">
                  <c:v>141.4915548974123</c:v>
                </c:pt>
                <c:pt idx="490">
                  <c:v>140.9712292523546</c:v>
                </c:pt>
                <c:pt idx="491">
                  <c:v>145.0896814533796</c:v>
                </c:pt>
                <c:pt idx="492">
                  <c:v>146.6377521388711</c:v>
                </c:pt>
                <c:pt idx="493">
                  <c:v>150.2773145490794</c:v>
                </c:pt>
                <c:pt idx="494">
                  <c:v>150.2773145490794</c:v>
                </c:pt>
                <c:pt idx="495">
                  <c:v>150.2773145490794</c:v>
                </c:pt>
                <c:pt idx="496">
                  <c:v>148.4096443648936</c:v>
                </c:pt>
                <c:pt idx="497">
                  <c:v>146.5042743461116</c:v>
                </c:pt>
                <c:pt idx="498">
                  <c:v>140.354786010984</c:v>
                </c:pt>
                <c:pt idx="499">
                  <c:v>138.2317079383624</c:v>
                </c:pt>
                <c:pt idx="500">
                  <c:v>139.1069554496639</c:v>
                </c:pt>
                <c:pt idx="501">
                  <c:v>137.805122422571</c:v>
                </c:pt>
                <c:pt idx="502">
                  <c:v>136.3334703207204</c:v>
                </c:pt>
                <c:pt idx="503">
                  <c:v>138.7679965764474</c:v>
                </c:pt>
                <c:pt idx="504">
                  <c:v>140.8014101775969</c:v>
                </c:pt>
                <c:pt idx="505">
                  <c:v>137.8523321253537</c:v>
                </c:pt>
                <c:pt idx="506">
                  <c:v>139.7943830642833</c:v>
                </c:pt>
                <c:pt idx="507">
                  <c:v>140.902282708003</c:v>
                </c:pt>
                <c:pt idx="508">
                  <c:v>143.892117338188</c:v>
                </c:pt>
                <c:pt idx="509">
                  <c:v>143.7267135593738</c:v>
                </c:pt>
                <c:pt idx="510">
                  <c:v>145.8131107118475</c:v>
                </c:pt>
                <c:pt idx="511">
                  <c:v>146.972295716144</c:v>
                </c:pt>
                <c:pt idx="512">
                  <c:v>142.8959586456589</c:v>
                </c:pt>
                <c:pt idx="513">
                  <c:v>140.959002278972</c:v>
                </c:pt>
                <c:pt idx="514">
                  <c:v>140.9233402732729</c:v>
                </c:pt>
                <c:pt idx="515">
                  <c:v>138.2697474111081</c:v>
                </c:pt>
                <c:pt idx="516">
                  <c:v>138.2697474111081</c:v>
                </c:pt>
                <c:pt idx="517">
                  <c:v>138.6881816113113</c:v>
                </c:pt>
                <c:pt idx="518">
                  <c:v>141.6043147630513</c:v>
                </c:pt>
                <c:pt idx="519">
                  <c:v>142.3369142515564</c:v>
                </c:pt>
                <c:pt idx="520">
                  <c:v>144.80200794074</c:v>
                </c:pt>
                <c:pt idx="521">
                  <c:v>144.80200794074</c:v>
                </c:pt>
                <c:pt idx="522">
                  <c:v>141.5323114753542</c:v>
                </c:pt>
                <c:pt idx="523">
                  <c:v>142.0838838301673</c:v>
                </c:pt>
                <c:pt idx="524">
                  <c:v>142.8127472990276</c:v>
                </c:pt>
                <c:pt idx="525">
                  <c:v>144.2725120656452</c:v>
                </c:pt>
                <c:pt idx="526">
                  <c:v>145.1691567803662</c:v>
                </c:pt>
                <c:pt idx="527">
                  <c:v>145.1029273412108</c:v>
                </c:pt>
                <c:pt idx="528">
                  <c:v>148.0961583528909</c:v>
                </c:pt>
                <c:pt idx="529">
                  <c:v>147.0612809113171</c:v>
                </c:pt>
                <c:pt idx="530">
                  <c:v>149.7301574902099</c:v>
                </c:pt>
                <c:pt idx="531">
                  <c:v>149.7301574902099</c:v>
                </c:pt>
                <c:pt idx="532">
                  <c:v>149.2607775675795</c:v>
                </c:pt>
                <c:pt idx="533">
                  <c:v>147.3448787661624</c:v>
                </c:pt>
                <c:pt idx="534">
                  <c:v>142.7577259188061</c:v>
                </c:pt>
                <c:pt idx="535">
                  <c:v>140.1774948969368</c:v>
                </c:pt>
                <c:pt idx="536">
                  <c:v>138.4962860568351</c:v>
                </c:pt>
                <c:pt idx="537">
                  <c:v>138.5204003654507</c:v>
                </c:pt>
                <c:pt idx="538">
                  <c:v>138.1834793211312</c:v>
                </c:pt>
                <c:pt idx="539">
                  <c:v>138.5866298046062</c:v>
                </c:pt>
                <c:pt idx="540">
                  <c:v>139.1969595592856</c:v>
                </c:pt>
                <c:pt idx="541">
                  <c:v>141.333283519738</c:v>
                </c:pt>
                <c:pt idx="542">
                  <c:v>140.008355098478</c:v>
                </c:pt>
                <c:pt idx="543">
                  <c:v>136.339244169262</c:v>
                </c:pt>
                <c:pt idx="544">
                  <c:v>136.3973222928292</c:v>
                </c:pt>
                <c:pt idx="545">
                  <c:v>131.7666957623348</c:v>
                </c:pt>
                <c:pt idx="546">
                  <c:v>132.6623215626072</c:v>
                </c:pt>
                <c:pt idx="547">
                  <c:v>130.7066850976969</c:v>
                </c:pt>
                <c:pt idx="548">
                  <c:v>130.764083944965</c:v>
                </c:pt>
                <c:pt idx="549">
                  <c:v>128.7201415611807</c:v>
                </c:pt>
                <c:pt idx="550">
                  <c:v>131.6046883650159</c:v>
                </c:pt>
                <c:pt idx="551">
                  <c:v>128.6586670561184</c:v>
                </c:pt>
                <c:pt idx="552">
                  <c:v>130.0994120863632</c:v>
                </c:pt>
                <c:pt idx="553">
                  <c:v>130.2794203056064</c:v>
                </c:pt>
                <c:pt idx="554">
                  <c:v>128.9280001086843</c:v>
                </c:pt>
                <c:pt idx="555">
                  <c:v>127.2362624859475</c:v>
                </c:pt>
                <c:pt idx="556">
                  <c:v>127.2362624859475</c:v>
                </c:pt>
                <c:pt idx="557">
                  <c:v>124.5599138677653</c:v>
                </c:pt>
                <c:pt idx="558">
                  <c:v>123.8493908589789</c:v>
                </c:pt>
                <c:pt idx="559">
                  <c:v>124.5602535059148</c:v>
                </c:pt>
                <c:pt idx="560">
                  <c:v>123.9607921720199</c:v>
                </c:pt>
                <c:pt idx="561">
                  <c:v>125.3342888486606</c:v>
                </c:pt>
                <c:pt idx="562">
                  <c:v>123.8072757284389</c:v>
                </c:pt>
                <c:pt idx="563">
                  <c:v>121.1720233263481</c:v>
                </c:pt>
                <c:pt idx="564">
                  <c:v>118.4335209268046</c:v>
                </c:pt>
                <c:pt idx="565">
                  <c:v>118.1027133691765</c:v>
                </c:pt>
                <c:pt idx="566">
                  <c:v>118.2562298127575</c:v>
                </c:pt>
                <c:pt idx="567">
                  <c:v>121.5153974955083</c:v>
                </c:pt>
                <c:pt idx="568">
                  <c:v>120.3090027884292</c:v>
                </c:pt>
                <c:pt idx="569">
                  <c:v>116.8976772146954</c:v>
                </c:pt>
                <c:pt idx="570">
                  <c:v>116.3162167027249</c:v>
                </c:pt>
                <c:pt idx="571">
                  <c:v>115.2629988010773</c:v>
                </c:pt>
                <c:pt idx="572">
                  <c:v>111.4872414929135</c:v>
                </c:pt>
                <c:pt idx="573">
                  <c:v>108.2919257822716</c:v>
                </c:pt>
                <c:pt idx="574">
                  <c:v>109.5506247643761</c:v>
                </c:pt>
                <c:pt idx="575">
                  <c:v>109.1709093132177</c:v>
                </c:pt>
                <c:pt idx="576">
                  <c:v>107.2128953812608</c:v>
                </c:pt>
                <c:pt idx="577">
                  <c:v>108.2518484806287</c:v>
                </c:pt>
                <c:pt idx="578">
                  <c:v>110.7526041755114</c:v>
                </c:pt>
                <c:pt idx="579">
                  <c:v>112.3380350574497</c:v>
                </c:pt>
                <c:pt idx="580">
                  <c:v>113.9013894596697</c:v>
                </c:pt>
                <c:pt idx="581">
                  <c:v>114.2203096820647</c:v>
                </c:pt>
                <c:pt idx="582">
                  <c:v>115.6349025747968</c:v>
                </c:pt>
                <c:pt idx="583">
                  <c:v>115.3397570228678</c:v>
                </c:pt>
                <c:pt idx="584">
                  <c:v>117.5423104224759</c:v>
                </c:pt>
                <c:pt idx="585">
                  <c:v>116.012580197058</c:v>
                </c:pt>
                <c:pt idx="586">
                  <c:v>116.4398449891486</c:v>
                </c:pt>
                <c:pt idx="587">
                  <c:v>113.1256559261763</c:v>
                </c:pt>
                <c:pt idx="588">
                  <c:v>115.7758524068457</c:v>
                </c:pt>
                <c:pt idx="589">
                  <c:v>118.4145011904317</c:v>
                </c:pt>
                <c:pt idx="590">
                  <c:v>118.4145011904317</c:v>
                </c:pt>
                <c:pt idx="591">
                  <c:v>122.4915175372159</c:v>
                </c:pt>
                <c:pt idx="592">
                  <c:v>124.7898488949873</c:v>
                </c:pt>
                <c:pt idx="593">
                  <c:v>122.8070413781158</c:v>
                </c:pt>
                <c:pt idx="594">
                  <c:v>120.6289419252728</c:v>
                </c:pt>
                <c:pt idx="595">
                  <c:v>122.5696343116044</c:v>
                </c:pt>
                <c:pt idx="596">
                  <c:v>123.1758884084895</c:v>
                </c:pt>
                <c:pt idx="597">
                  <c:v>120.6972091933255</c:v>
                </c:pt>
                <c:pt idx="598">
                  <c:v>122.4256277362098</c:v>
                </c:pt>
                <c:pt idx="599">
                  <c:v>122.4256277362098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7684808"/>
        <c:axId val="2087687800"/>
      </c:lineChart>
      <c:dateAx>
        <c:axId val="2087678456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nextTo"/>
        <c:txPr>
          <a:bodyPr rot="-2700000"/>
          <a:lstStyle/>
          <a:p>
            <a:pPr>
              <a:defRPr sz="3199">
                <a:solidFill>
                  <a:srgbClr val="FFFFFF"/>
                </a:solidFill>
                <a:latin typeface="Lucida Grande"/>
              </a:defRPr>
            </a:pPr>
            <a:endParaRPr lang="fr-FR"/>
          </a:p>
        </c:txPr>
        <c:crossAx val="2087681464"/>
        <c:crosses val="autoZero"/>
        <c:auto val="1"/>
        <c:lblOffset val="100"/>
        <c:baseTimeUnit val="days"/>
        <c:majorUnit val="3.0"/>
        <c:majorTimeUnit val="months"/>
      </c:dateAx>
      <c:valAx>
        <c:axId val="2087681464"/>
        <c:scaling>
          <c:orientation val="minMax"/>
          <c:min val="80.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199">
                <a:solidFill>
                  <a:srgbClr val="FFFFFF"/>
                </a:solidFill>
                <a:latin typeface="Lucida Grande"/>
              </a:defRPr>
            </a:pPr>
            <a:endParaRPr lang="fr-FR"/>
          </a:p>
        </c:txPr>
        <c:crossAx val="2087678456"/>
        <c:crosses val="autoZero"/>
        <c:crossBetween val="between"/>
      </c:valAx>
      <c:dateAx>
        <c:axId val="2087684808"/>
        <c:scaling>
          <c:orientation val="minMax"/>
        </c:scaling>
        <c:delete val="1"/>
        <c:axPos val="t"/>
        <c:numFmt formatCode="mm/dd/yy;@" sourceLinked="1"/>
        <c:majorTickMark val="out"/>
        <c:minorTickMark val="none"/>
        <c:tickLblPos val="nextTo"/>
        <c:crossAx val="2087687800"/>
        <c:crosses val="autoZero"/>
        <c:auto val="1"/>
        <c:lblOffset val="100"/>
        <c:baseTimeUnit val="days"/>
      </c:dateAx>
      <c:valAx>
        <c:axId val="2087687800"/>
        <c:scaling>
          <c:orientation val="maxMin"/>
          <c:min val="40.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3199">
                <a:solidFill>
                  <a:srgbClr val="FFFFFF"/>
                </a:solidFill>
                <a:latin typeface="Lucida Grande"/>
              </a:defRPr>
            </a:pPr>
            <a:endParaRPr lang="fr-FR"/>
          </a:p>
        </c:txPr>
        <c:crossAx val="2087684808"/>
        <c:crosses val="max"/>
        <c:crossBetween val="between"/>
      </c:valAx>
    </c:plotArea>
    <c:legend>
      <c:legendPos val="r"/>
      <c:layout>
        <c:manualLayout>
          <c:xMode val="edge"/>
          <c:yMode val="edge"/>
          <c:x val="0.102764056796316"/>
          <c:y val="0.604016134825252"/>
          <c:w val="0.571811482262096"/>
          <c:h val="0.167325210664457"/>
        </c:manualLayout>
      </c:layout>
      <c:overlay val="0"/>
      <c:txPr>
        <a:bodyPr/>
        <a:lstStyle/>
        <a:p>
          <a:pPr>
            <a:defRPr sz="2999">
              <a:solidFill>
                <a:srgbClr val="FFFFFF"/>
              </a:solidFill>
              <a:latin typeface="Lucida Grande"/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0814738851024141"/>
          <c:y val="0.0597255587796643"/>
          <c:w val="0.85702953048155"/>
          <c:h val="0.78109150736422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Credit risks</c:v>
                </c:pt>
              </c:strCache>
            </c:strRef>
          </c:tx>
          <c:spPr>
            <a:ln w="63478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dd/mm/yyyy</c:formatCode>
                <c:ptCount val="17"/>
                <c:pt idx="0">
                  <c:v>39021.0</c:v>
                </c:pt>
                <c:pt idx="1">
                  <c:v>39202.0</c:v>
                </c:pt>
                <c:pt idx="2">
                  <c:v>39386.0</c:v>
                </c:pt>
                <c:pt idx="3">
                  <c:v>39568.0</c:v>
                </c:pt>
                <c:pt idx="4">
                  <c:v>39752.0</c:v>
                </c:pt>
                <c:pt idx="5">
                  <c:v>39933.0</c:v>
                </c:pt>
                <c:pt idx="6">
                  <c:v>39994.0</c:v>
                </c:pt>
                <c:pt idx="7">
                  <c:v>40056.0</c:v>
                </c:pt>
                <c:pt idx="8">
                  <c:v>40117.0</c:v>
                </c:pt>
                <c:pt idx="9">
                  <c:v>40178.0</c:v>
                </c:pt>
                <c:pt idx="10">
                  <c:v>40298.0</c:v>
                </c:pt>
                <c:pt idx="11">
                  <c:v>40359.0</c:v>
                </c:pt>
                <c:pt idx="12">
                  <c:v>40482.0</c:v>
                </c:pt>
                <c:pt idx="13">
                  <c:v>40663.0</c:v>
                </c:pt>
                <c:pt idx="14">
                  <c:v>40847.0</c:v>
                </c:pt>
                <c:pt idx="15">
                  <c:v>40939.0</c:v>
                </c:pt>
                <c:pt idx="16">
                  <c:v>41029.0</c:v>
                </c:pt>
              </c:numCache>
            </c:numRef>
          </c:cat>
          <c:val>
            <c:numRef>
              <c:f>Sheet1!$B$2:$B$18</c:f>
              <c:numCache>
                <c:formatCode>General</c:formatCode>
                <c:ptCount val="17"/>
                <c:pt idx="0">
                  <c:v>1.0</c:v>
                </c:pt>
                <c:pt idx="1">
                  <c:v>2.0</c:v>
                </c:pt>
                <c:pt idx="2">
                  <c:v>5.0</c:v>
                </c:pt>
                <c:pt idx="3">
                  <c:v>8.0</c:v>
                </c:pt>
                <c:pt idx="4">
                  <c:v>9.0</c:v>
                </c:pt>
                <c:pt idx="5">
                  <c:v>10.0</c:v>
                </c:pt>
                <c:pt idx="6">
                  <c:v>9.0</c:v>
                </c:pt>
                <c:pt idx="7">
                  <c:v>9.0</c:v>
                </c:pt>
                <c:pt idx="8">
                  <c:v>9.0</c:v>
                </c:pt>
                <c:pt idx="9">
                  <c:v>8.0</c:v>
                </c:pt>
                <c:pt idx="10">
                  <c:v>8.0</c:v>
                </c:pt>
                <c:pt idx="11">
                  <c:v>8.0</c:v>
                </c:pt>
                <c:pt idx="12">
                  <c:v>8.0</c:v>
                </c:pt>
                <c:pt idx="13">
                  <c:v>7.0</c:v>
                </c:pt>
                <c:pt idx="14">
                  <c:v>8.0</c:v>
                </c:pt>
                <c:pt idx="15">
                  <c:v>9.0</c:v>
                </c:pt>
                <c:pt idx="16">
                  <c:v>8.0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Market and liquidity risks</c:v>
                </c:pt>
              </c:strCache>
            </c:strRef>
          </c:tx>
          <c:spPr>
            <a:ln w="50782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Sheet1!$A$2:$A$18</c:f>
              <c:numCache>
                <c:formatCode>dd/mm/yyyy</c:formatCode>
                <c:ptCount val="17"/>
                <c:pt idx="0">
                  <c:v>39021.0</c:v>
                </c:pt>
                <c:pt idx="1">
                  <c:v>39202.0</c:v>
                </c:pt>
                <c:pt idx="2">
                  <c:v>39386.0</c:v>
                </c:pt>
                <c:pt idx="3">
                  <c:v>39568.0</c:v>
                </c:pt>
                <c:pt idx="4">
                  <c:v>39752.0</c:v>
                </c:pt>
                <c:pt idx="5">
                  <c:v>39933.0</c:v>
                </c:pt>
                <c:pt idx="6">
                  <c:v>39994.0</c:v>
                </c:pt>
                <c:pt idx="7">
                  <c:v>40056.0</c:v>
                </c:pt>
                <c:pt idx="8">
                  <c:v>40117.0</c:v>
                </c:pt>
                <c:pt idx="9">
                  <c:v>40178.0</c:v>
                </c:pt>
                <c:pt idx="10">
                  <c:v>40298.0</c:v>
                </c:pt>
                <c:pt idx="11">
                  <c:v>40359.0</c:v>
                </c:pt>
                <c:pt idx="12">
                  <c:v>40482.0</c:v>
                </c:pt>
                <c:pt idx="13">
                  <c:v>40663.0</c:v>
                </c:pt>
                <c:pt idx="14">
                  <c:v>40847.0</c:v>
                </c:pt>
                <c:pt idx="15">
                  <c:v>40939.0</c:v>
                </c:pt>
                <c:pt idx="16">
                  <c:v>41029.0</c:v>
                </c:pt>
              </c:numCache>
            </c:num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3.0</c:v>
                </c:pt>
                <c:pt idx="1">
                  <c:v>4.0</c:v>
                </c:pt>
                <c:pt idx="2">
                  <c:v>6.0</c:v>
                </c:pt>
                <c:pt idx="3">
                  <c:v>7.0</c:v>
                </c:pt>
                <c:pt idx="4">
                  <c:v>9.0</c:v>
                </c:pt>
                <c:pt idx="5">
                  <c:v>9.0</c:v>
                </c:pt>
                <c:pt idx="6">
                  <c:v>8.0</c:v>
                </c:pt>
                <c:pt idx="7">
                  <c:v>7.0</c:v>
                </c:pt>
                <c:pt idx="8">
                  <c:v>7.0</c:v>
                </c:pt>
                <c:pt idx="9">
                  <c:v>6.0</c:v>
                </c:pt>
                <c:pt idx="10">
                  <c:v>6.0</c:v>
                </c:pt>
                <c:pt idx="11">
                  <c:v>7.0</c:v>
                </c:pt>
                <c:pt idx="12">
                  <c:v>6.0</c:v>
                </c:pt>
                <c:pt idx="13">
                  <c:v>6.0</c:v>
                </c:pt>
                <c:pt idx="14">
                  <c:v>7.0</c:v>
                </c:pt>
                <c:pt idx="15">
                  <c:v>8.0</c:v>
                </c:pt>
                <c:pt idx="16">
                  <c:v>6.0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826680"/>
        <c:axId val="2128830008"/>
      </c:lineChart>
      <c:catAx>
        <c:axId val="2128826680"/>
        <c:scaling>
          <c:orientation val="minMax"/>
        </c:scaling>
        <c:delete val="0"/>
        <c:axPos val="b"/>
        <c:numFmt formatCode="[$-409]mmm\-yy;@" sourceLinked="0"/>
        <c:majorTickMark val="out"/>
        <c:minorTickMark val="none"/>
        <c:tickLblPos val="low"/>
        <c:spPr>
          <a:ln>
            <a:solidFill>
              <a:schemeClr val="bg1"/>
            </a:solidFill>
          </a:ln>
        </c:spPr>
        <c:txPr>
          <a:bodyPr rot="-2700000" vert="horz"/>
          <a:lstStyle/>
          <a:p>
            <a:pPr>
              <a:defRPr sz="3198" b="1">
                <a:solidFill>
                  <a:srgbClr val="FFFFFF"/>
                </a:solidFill>
                <a:latin typeface="Lucida Grande"/>
              </a:defRPr>
            </a:pPr>
            <a:endParaRPr lang="fr-FR"/>
          </a:p>
        </c:txPr>
        <c:crossAx val="2128830008"/>
        <c:crosses val="autoZero"/>
        <c:auto val="0"/>
        <c:lblAlgn val="ctr"/>
        <c:lblOffset val="100"/>
        <c:tickLblSkip val="2"/>
        <c:tickMarkSkip val="1"/>
        <c:noMultiLvlLbl val="0"/>
      </c:catAx>
      <c:valAx>
        <c:axId val="2128830008"/>
        <c:scaling>
          <c:orientation val="minMax"/>
          <c:max val="10.0"/>
        </c:scaling>
        <c:delete val="0"/>
        <c:axPos val="l"/>
        <c:numFmt formatCode="#,##0" sourceLinked="0"/>
        <c:majorTickMark val="out"/>
        <c:minorTickMark val="none"/>
        <c:tickLblPos val="nextTo"/>
        <c:spPr>
          <a:ln w="12696">
            <a:solidFill>
              <a:srgbClr val="BFBFBF">
                <a:lumMod val="20000"/>
                <a:lumOff val="80000"/>
              </a:srgbClr>
            </a:solidFill>
          </a:ln>
        </c:spPr>
        <c:txPr>
          <a:bodyPr/>
          <a:lstStyle/>
          <a:p>
            <a:pPr>
              <a:defRPr sz="3198" b="1">
                <a:solidFill>
                  <a:schemeClr val="bg1"/>
                </a:solidFill>
                <a:latin typeface="Lucida Grande"/>
              </a:defRPr>
            </a:pPr>
            <a:endParaRPr lang="fr-FR"/>
          </a:p>
        </c:txPr>
        <c:crossAx val="212882668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2">
    <c:autoUpdate val="0"/>
  </c:externalData>
  <c:userShapes r:id="rId3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Credit to GDP Ratio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strRef>
              <c:f>Sheet1!$A$2:$A$12</c:f>
              <c:strCache>
                <c:ptCount val="11"/>
                <c:pt idx="0">
                  <c:v>Poland</c:v>
                </c:pt>
                <c:pt idx="1">
                  <c:v>Turkey</c:v>
                </c:pt>
                <c:pt idx="2">
                  <c:v>Korea</c:v>
                </c:pt>
                <c:pt idx="3">
                  <c:v>Mexico</c:v>
                </c:pt>
                <c:pt idx="4">
                  <c:v>Brazil</c:v>
                </c:pt>
                <c:pt idx="5">
                  <c:v>South Africa</c:v>
                </c:pt>
                <c:pt idx="6">
                  <c:v>Peru</c:v>
                </c:pt>
                <c:pt idx="7">
                  <c:v>India</c:v>
                </c:pt>
                <c:pt idx="8">
                  <c:v>Indonesia</c:v>
                </c:pt>
                <c:pt idx="9">
                  <c:v>China</c:v>
                </c:pt>
                <c:pt idx="10">
                  <c:v>Russia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-4.578456416036802</c:v>
                </c:pt>
                <c:pt idx="1">
                  <c:v>-3.40279138643045</c:v>
                </c:pt>
                <c:pt idx="2">
                  <c:v>-6.939497203398653</c:v>
                </c:pt>
                <c:pt idx="3">
                  <c:v>-1.550714075492081</c:v>
                </c:pt>
                <c:pt idx="4">
                  <c:v>-3.560756414184822</c:v>
                </c:pt>
                <c:pt idx="5">
                  <c:v>-3.987047777799888</c:v>
                </c:pt>
                <c:pt idx="6">
                  <c:v>-1.276752746485312</c:v>
                </c:pt>
                <c:pt idx="7">
                  <c:v>-1.859124970822155</c:v>
                </c:pt>
                <c:pt idx="8">
                  <c:v>-0.797506346367462</c:v>
                </c:pt>
                <c:pt idx="9">
                  <c:v>-3.468806976484034</c:v>
                </c:pt>
                <c:pt idx="10">
                  <c:v>-0.670782019992583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GDP Growth rate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 w="381000" h="381000"/>
              <a:bevelB w="381000" h="381000"/>
            </a:sp3d>
          </c:spPr>
          <c:invertIfNegative val="0"/>
          <c:cat>
            <c:strRef>
              <c:f>Sheet1!$A$2:$A$12</c:f>
              <c:strCache>
                <c:ptCount val="11"/>
                <c:pt idx="0">
                  <c:v>Poland</c:v>
                </c:pt>
                <c:pt idx="1">
                  <c:v>Turkey</c:v>
                </c:pt>
                <c:pt idx="2">
                  <c:v>Korea</c:v>
                </c:pt>
                <c:pt idx="3">
                  <c:v>Mexico</c:v>
                </c:pt>
                <c:pt idx="4">
                  <c:v>Brazil</c:v>
                </c:pt>
                <c:pt idx="5">
                  <c:v>South Africa</c:v>
                </c:pt>
                <c:pt idx="6">
                  <c:v>Peru</c:v>
                </c:pt>
                <c:pt idx="7">
                  <c:v>India</c:v>
                </c:pt>
                <c:pt idx="8">
                  <c:v>Indonesia</c:v>
                </c:pt>
                <c:pt idx="9">
                  <c:v>China</c:v>
                </c:pt>
                <c:pt idx="10">
                  <c:v>Russia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-3.51841655198199</c:v>
                </c:pt>
                <c:pt idx="1">
                  <c:v>-3.104064361712754</c:v>
                </c:pt>
                <c:pt idx="2">
                  <c:v>-2.704982517444646</c:v>
                </c:pt>
                <c:pt idx="3">
                  <c:v>-2.48846607031263</c:v>
                </c:pt>
                <c:pt idx="4">
                  <c:v>-2.236102024215753</c:v>
                </c:pt>
                <c:pt idx="5">
                  <c:v>-2.12437491483966</c:v>
                </c:pt>
                <c:pt idx="6">
                  <c:v>-2.038060223003441</c:v>
                </c:pt>
                <c:pt idx="7">
                  <c:v>-1.413774548228554</c:v>
                </c:pt>
                <c:pt idx="8">
                  <c:v>-1.206826117499038</c:v>
                </c:pt>
                <c:pt idx="9">
                  <c:v>-1.042456435487426</c:v>
                </c:pt>
                <c:pt idx="10">
                  <c:v>-0.592601024943954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36"/>
        <c:axId val="2086745832"/>
        <c:axId val="2086742808"/>
      </c:barChart>
      <c:catAx>
        <c:axId val="2086745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-5400000" vert="horz"/>
          <a:lstStyle/>
          <a:p>
            <a:pPr>
              <a:defRPr sz="3200" b="0"/>
            </a:pPr>
            <a:endParaRPr lang="fr-FR"/>
          </a:p>
        </c:txPr>
        <c:crossAx val="2086742808"/>
        <c:crosses val="autoZero"/>
        <c:auto val="1"/>
        <c:lblAlgn val="ctr"/>
        <c:lblOffset val="100"/>
        <c:noMultiLvlLbl val="0"/>
      </c:catAx>
      <c:valAx>
        <c:axId val="2086742808"/>
        <c:scaling>
          <c:orientation val="minMax"/>
          <c:min val="-7.5"/>
        </c:scaling>
        <c:delete val="0"/>
        <c:axPos val="l"/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3200" b="0"/>
            </a:pPr>
            <a:endParaRPr lang="fr-FR"/>
          </a:p>
        </c:txPr>
        <c:crossAx val="2086745832"/>
        <c:crosses val="autoZero"/>
        <c:crossBetween val="between"/>
        <c:majorUnit val="2.5"/>
      </c:valAx>
    </c:plotArea>
    <c:plotVisOnly val="1"/>
    <c:dispBlanksAs val="gap"/>
    <c:showDLblsOverMax val="0"/>
  </c:chart>
  <c:txPr>
    <a:bodyPr/>
    <a:lstStyle/>
    <a:p>
      <a:pPr algn="ctr">
        <a:defRPr lang="en-US" sz="3200" b="0" i="0" u="none" strike="noStrike" kern="1200" baseline="0">
          <a:solidFill>
            <a:srgbClr val="FFFFFF"/>
          </a:solidFill>
          <a:latin typeface="Lucida Grande"/>
          <a:ea typeface="+mn-ea"/>
          <a:cs typeface="+mn-cs"/>
        </a:defRPr>
      </a:pPr>
      <a:endParaRPr lang="fr-F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868194002347"/>
          <c:y val="0.130027394927175"/>
          <c:w val="0.703179762104206"/>
          <c:h val="0.7396705211531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Euribor-OIS Spread</c:v>
                </c:pt>
              </c:strCache>
            </c:strRef>
          </c:tx>
          <c:spPr>
            <a:ln w="60212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Sheet1!$A$2:$A$165</c:f>
              <c:numCache>
                <c:formatCode>dd/mm/yyyy</c:formatCode>
                <c:ptCount val="164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</c:numCache>
            </c:numRef>
          </c:cat>
          <c:val>
            <c:numRef>
              <c:f>Sheet1!$B$2:$B$166</c:f>
              <c:numCache>
                <c:formatCode>0</c:formatCode>
                <c:ptCount val="165"/>
                <c:pt idx="0">
                  <c:v>0.0</c:v>
                </c:pt>
                <c:pt idx="1">
                  <c:v>-7.376425855513277</c:v>
                </c:pt>
                <c:pt idx="2">
                  <c:v>-16.3498098859315</c:v>
                </c:pt>
                <c:pt idx="3">
                  <c:v>-18.25095057034221</c:v>
                </c:pt>
                <c:pt idx="4">
                  <c:v>-17.18631178707224</c:v>
                </c:pt>
                <c:pt idx="5">
                  <c:v>-13.99239543726235</c:v>
                </c:pt>
                <c:pt idx="6">
                  <c:v>-25.9315589353612</c:v>
                </c:pt>
                <c:pt idx="7">
                  <c:v>-28.59315589353611</c:v>
                </c:pt>
                <c:pt idx="8">
                  <c:v>-22.05323193916346</c:v>
                </c:pt>
                <c:pt idx="9">
                  <c:v>-21.06463878326991</c:v>
                </c:pt>
                <c:pt idx="10">
                  <c:v>-16.88212927756654</c:v>
                </c:pt>
                <c:pt idx="11">
                  <c:v>-14.4486692015209</c:v>
                </c:pt>
                <c:pt idx="12">
                  <c:v>-21.14068441064636</c:v>
                </c:pt>
                <c:pt idx="13">
                  <c:v>-20.91254752851707</c:v>
                </c:pt>
                <c:pt idx="14">
                  <c:v>-25.6273764258555</c:v>
                </c:pt>
                <c:pt idx="15">
                  <c:v>-29.12547528517106</c:v>
                </c:pt>
                <c:pt idx="16">
                  <c:v>-35.81749049429651</c:v>
                </c:pt>
                <c:pt idx="17">
                  <c:v>-33.23193916349808</c:v>
                </c:pt>
                <c:pt idx="18">
                  <c:v>-22.43346007604561</c:v>
                </c:pt>
                <c:pt idx="19">
                  <c:v>-18.55513307984788</c:v>
                </c:pt>
                <c:pt idx="20">
                  <c:v>-24.86692015209124</c:v>
                </c:pt>
                <c:pt idx="21">
                  <c:v>-23.11787072243345</c:v>
                </c:pt>
                <c:pt idx="22">
                  <c:v>-22.73764258555127</c:v>
                </c:pt>
                <c:pt idx="23">
                  <c:v>-20.60836501901138</c:v>
                </c:pt>
                <c:pt idx="24">
                  <c:v>-24.79087452471479</c:v>
                </c:pt>
                <c:pt idx="25">
                  <c:v>-10.41825095057034</c:v>
                </c:pt>
                <c:pt idx="26">
                  <c:v>-10.19011406844099</c:v>
                </c:pt>
                <c:pt idx="27">
                  <c:v>-7.908745247148246</c:v>
                </c:pt>
                <c:pt idx="28">
                  <c:v>-7.376425855513261</c:v>
                </c:pt>
                <c:pt idx="29">
                  <c:v>-10.95057034220529</c:v>
                </c:pt>
                <c:pt idx="30">
                  <c:v>-14.22053231939163</c:v>
                </c:pt>
                <c:pt idx="31">
                  <c:v>-12.77566539923949</c:v>
                </c:pt>
                <c:pt idx="32">
                  <c:v>-14.828897338403</c:v>
                </c:pt>
                <c:pt idx="33">
                  <c:v>-14.60076045627372</c:v>
                </c:pt>
                <c:pt idx="34">
                  <c:v>-14.90494296577942</c:v>
                </c:pt>
                <c:pt idx="35">
                  <c:v>-13.76425855513308</c:v>
                </c:pt>
                <c:pt idx="36">
                  <c:v>-13.3079847908745</c:v>
                </c:pt>
                <c:pt idx="37">
                  <c:v>-16.42585551330798</c:v>
                </c:pt>
                <c:pt idx="38">
                  <c:v>-16.5019011406844</c:v>
                </c:pt>
                <c:pt idx="39">
                  <c:v>-18.85931558935359</c:v>
                </c:pt>
                <c:pt idx="40">
                  <c:v>-15.89353612167297</c:v>
                </c:pt>
                <c:pt idx="41">
                  <c:v>-18.93536121672999</c:v>
                </c:pt>
                <c:pt idx="42">
                  <c:v>-23.26996197718627</c:v>
                </c:pt>
                <c:pt idx="43">
                  <c:v>-30.64638783269959</c:v>
                </c:pt>
                <c:pt idx="44">
                  <c:v>-31.93916349809883</c:v>
                </c:pt>
                <c:pt idx="45">
                  <c:v>-48.74524714828897</c:v>
                </c:pt>
                <c:pt idx="46">
                  <c:v>-33.84030418250947</c:v>
                </c:pt>
                <c:pt idx="47">
                  <c:v>-31.71102661596953</c:v>
                </c:pt>
                <c:pt idx="48">
                  <c:v>-30.49429657794672</c:v>
                </c:pt>
                <c:pt idx="49">
                  <c:v>-38.70722433460071</c:v>
                </c:pt>
                <c:pt idx="50">
                  <c:v>-32.16730038022811</c:v>
                </c:pt>
                <c:pt idx="51">
                  <c:v>-36.73003802281366</c:v>
                </c:pt>
                <c:pt idx="52">
                  <c:v>-35.9695817490494</c:v>
                </c:pt>
                <c:pt idx="53">
                  <c:v>-38.09885931558933</c:v>
                </c:pt>
                <c:pt idx="54">
                  <c:v>-29.73384030418249</c:v>
                </c:pt>
                <c:pt idx="55">
                  <c:v>-26.99619771863114</c:v>
                </c:pt>
                <c:pt idx="56">
                  <c:v>-39.1634980988593</c:v>
                </c:pt>
                <c:pt idx="57">
                  <c:v>-41.29277566539921</c:v>
                </c:pt>
                <c:pt idx="58">
                  <c:v>-41.14068441064633</c:v>
                </c:pt>
                <c:pt idx="59">
                  <c:v>-41.29277566539921</c:v>
                </c:pt>
                <c:pt idx="60">
                  <c:v>-39.46768060836494</c:v>
                </c:pt>
                <c:pt idx="61">
                  <c:v>-40.68441064638779</c:v>
                </c:pt>
                <c:pt idx="62">
                  <c:v>-42.96577946768054</c:v>
                </c:pt>
                <c:pt idx="63">
                  <c:v>-46.9201520912547</c:v>
                </c:pt>
                <c:pt idx="64">
                  <c:v>-50.57034220532316</c:v>
                </c:pt>
                <c:pt idx="65">
                  <c:v>-53.00380228136876</c:v>
                </c:pt>
                <c:pt idx="66">
                  <c:v>-50.41825095057031</c:v>
                </c:pt>
                <c:pt idx="67">
                  <c:v>-50.41825095057031</c:v>
                </c:pt>
                <c:pt idx="68">
                  <c:v>-51.93916349809885</c:v>
                </c:pt>
                <c:pt idx="69">
                  <c:v>-52.6996197718631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60212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Sheet1!$A$2:$A$165</c:f>
              <c:numCache>
                <c:formatCode>dd/mm/yyyy</c:formatCode>
                <c:ptCount val="164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</c:numCache>
            </c:numRef>
          </c:cat>
          <c:val>
            <c:numRef>
              <c:f>Sheet1!$C$2:$C$166</c:f>
              <c:numCache>
                <c:formatCode>General</c:formatCode>
                <c:ptCount val="165"/>
                <c:pt idx="69">
                  <c:v>-52.6996197718631</c:v>
                </c:pt>
                <c:pt idx="70">
                  <c:v>-52.6996197718631</c:v>
                </c:pt>
                <c:pt idx="71">
                  <c:v>-45.39923954372622</c:v>
                </c:pt>
                <c:pt idx="72">
                  <c:v>-43.87832699619767</c:v>
                </c:pt>
                <c:pt idx="73">
                  <c:v>-44.63878326996196</c:v>
                </c:pt>
                <c:pt idx="74">
                  <c:v>-45.3992395437262</c:v>
                </c:pt>
                <c:pt idx="75">
                  <c:v>-44.18250950570341</c:v>
                </c:pt>
                <c:pt idx="76">
                  <c:v>-42.35741444866915</c:v>
                </c:pt>
                <c:pt idx="77">
                  <c:v>-42.96577946768058</c:v>
                </c:pt>
                <c:pt idx="78">
                  <c:v>-46.00760456273758</c:v>
                </c:pt>
                <c:pt idx="79">
                  <c:v>-46.15969581749044</c:v>
                </c:pt>
                <c:pt idx="80">
                  <c:v>-46.84410646387827</c:v>
                </c:pt>
                <c:pt idx="81">
                  <c:v>-47.98479087452466</c:v>
                </c:pt>
                <c:pt idx="82">
                  <c:v>-47.98479087452466</c:v>
                </c:pt>
                <c:pt idx="83">
                  <c:v>-50.26615969581744</c:v>
                </c:pt>
                <c:pt idx="84">
                  <c:v>-50.11406844106457</c:v>
                </c:pt>
                <c:pt idx="85">
                  <c:v>-48.74524714828894</c:v>
                </c:pt>
                <c:pt idx="86">
                  <c:v>-48.13688212927752</c:v>
                </c:pt>
                <c:pt idx="87">
                  <c:v>-44.94296577946763</c:v>
                </c:pt>
                <c:pt idx="88">
                  <c:v>-43.87832699619767</c:v>
                </c:pt>
                <c:pt idx="89">
                  <c:v>-43.57414448669196</c:v>
                </c:pt>
                <c:pt idx="90">
                  <c:v>-43.42205323193913</c:v>
                </c:pt>
                <c:pt idx="91">
                  <c:v>-42.35741444866915</c:v>
                </c:pt>
                <c:pt idx="92">
                  <c:v>-40.53231939163497</c:v>
                </c:pt>
                <c:pt idx="93">
                  <c:v>-39.92395437262354</c:v>
                </c:pt>
                <c:pt idx="94">
                  <c:v>-37.79467680608363</c:v>
                </c:pt>
                <c:pt idx="95">
                  <c:v>-36.27376425855511</c:v>
                </c:pt>
                <c:pt idx="96">
                  <c:v>-34.90494296577945</c:v>
                </c:pt>
                <c:pt idx="97">
                  <c:v>-32.62357414448667</c:v>
                </c:pt>
                <c:pt idx="98">
                  <c:v>-29.73384030418249</c:v>
                </c:pt>
                <c:pt idx="99">
                  <c:v>-28.36501901140679</c:v>
                </c:pt>
                <c:pt idx="100">
                  <c:v>-28.51711026615968</c:v>
                </c:pt>
                <c:pt idx="101">
                  <c:v>-28.82129277566538</c:v>
                </c:pt>
                <c:pt idx="102">
                  <c:v>-23.65019011406842</c:v>
                </c:pt>
                <c:pt idx="103">
                  <c:v>-22.12927756653988</c:v>
                </c:pt>
                <c:pt idx="104">
                  <c:v>-20.98859315589352</c:v>
                </c:pt>
                <c:pt idx="105">
                  <c:v>-20.45627376425852</c:v>
                </c:pt>
                <c:pt idx="106">
                  <c:v>-18.70722433460072</c:v>
                </c:pt>
                <c:pt idx="107">
                  <c:v>-16.73003802281367</c:v>
                </c:pt>
                <c:pt idx="108">
                  <c:v>-16.12167300380228</c:v>
                </c:pt>
                <c:pt idx="109">
                  <c:v>-15.6653992395437</c:v>
                </c:pt>
                <c:pt idx="110">
                  <c:v>-15.66539923954371</c:v>
                </c:pt>
                <c:pt idx="111">
                  <c:v>-15.66539923954371</c:v>
                </c:pt>
                <c:pt idx="112">
                  <c:v>-14.98098859315587</c:v>
                </c:pt>
                <c:pt idx="113">
                  <c:v>-12.69961977186311</c:v>
                </c:pt>
                <c:pt idx="114">
                  <c:v>-11.33079847908742</c:v>
                </c:pt>
                <c:pt idx="115">
                  <c:v>-10.11406844106461</c:v>
                </c:pt>
                <c:pt idx="116">
                  <c:v>-9.049429657794652</c:v>
                </c:pt>
                <c:pt idx="117">
                  <c:v>-7.224334600760439</c:v>
                </c:pt>
                <c:pt idx="118">
                  <c:v>-7.072243346007582</c:v>
                </c:pt>
                <c:pt idx="119">
                  <c:v>-5.855513307984749</c:v>
                </c:pt>
                <c:pt idx="120">
                  <c:v>-5.24714828897335</c:v>
                </c:pt>
                <c:pt idx="121">
                  <c:v>-4.182509505703408</c:v>
                </c:pt>
                <c:pt idx="122">
                  <c:v>-3.574144486691979</c:v>
                </c:pt>
                <c:pt idx="123">
                  <c:v>-2.965779467680591</c:v>
                </c:pt>
                <c:pt idx="124">
                  <c:v>-2.965779467680577</c:v>
                </c:pt>
                <c:pt idx="125">
                  <c:v>-0.988593155893525</c:v>
                </c:pt>
                <c:pt idx="126">
                  <c:v>0.532319391634999</c:v>
                </c:pt>
                <c:pt idx="127" formatCode="0">
                  <c:v>1.520912547528539</c:v>
                </c:pt>
                <c:pt idx="128" formatCode="0">
                  <c:v>3.346007604562757</c:v>
                </c:pt>
                <c:pt idx="129" formatCode="0">
                  <c:v>3.574144486692049</c:v>
                </c:pt>
                <c:pt idx="130" formatCode="0">
                  <c:v>5.01901140684413</c:v>
                </c:pt>
                <c:pt idx="131" formatCode="0">
                  <c:v>7.224334600760496</c:v>
                </c:pt>
                <c:pt idx="132" formatCode="0">
                  <c:v>10.41825095057035</c:v>
                </c:pt>
                <c:pt idx="133" formatCode="0">
                  <c:v>11.17870722433462</c:v>
                </c:pt>
                <c:pt idx="134" formatCode="0">
                  <c:v>12.69961977186313</c:v>
                </c:pt>
                <c:pt idx="135" formatCode="0">
                  <c:v>14.82889733840305</c:v>
                </c:pt>
                <c:pt idx="136" formatCode="0">
                  <c:v>16.80608365019013</c:v>
                </c:pt>
                <c:pt idx="137" formatCode="0">
                  <c:v>18.17490494296579</c:v>
                </c:pt>
                <c:pt idx="138" formatCode="0">
                  <c:v>20.38022813688212</c:v>
                </c:pt>
                <c:pt idx="139" formatCode="0">
                  <c:v>21.29277566539924</c:v>
                </c:pt>
                <c:pt idx="140" formatCode="0">
                  <c:v>22.58555133079851</c:v>
                </c:pt>
                <c:pt idx="141" formatCode="0">
                  <c:v>24.86692015209129</c:v>
                </c:pt>
                <c:pt idx="142" formatCode="0">
                  <c:v>26.69201520912549</c:v>
                </c:pt>
                <c:pt idx="143" formatCode="0">
                  <c:v>27.75665399239546</c:v>
                </c:pt>
                <c:pt idx="144" formatCode="0">
                  <c:v>29.12547528517112</c:v>
                </c:pt>
                <c:pt idx="145" formatCode="0">
                  <c:v>30.72243346007605</c:v>
                </c:pt>
                <c:pt idx="146" formatCode="0">
                  <c:v>32.0152091254753</c:v>
                </c:pt>
                <c:pt idx="147" formatCode="0">
                  <c:v>33.46007604562737</c:v>
                </c:pt>
                <c:pt idx="148" formatCode="0">
                  <c:v>33.99239543726237</c:v>
                </c:pt>
                <c:pt idx="149" formatCode="0">
                  <c:v>35.05703422053232</c:v>
                </c:pt>
                <c:pt idx="150" formatCode="0">
                  <c:v>36.27376425855515</c:v>
                </c:pt>
                <c:pt idx="151" formatCode="0">
                  <c:v>37.18631178707225</c:v>
                </c:pt>
                <c:pt idx="152" formatCode="0">
                  <c:v>37.33840304182511</c:v>
                </c:pt>
                <c:pt idx="153" formatCode="0">
                  <c:v>37.6425855513308</c:v>
                </c:pt>
                <c:pt idx="154" formatCode="0">
                  <c:v>37.79467680608366</c:v>
                </c:pt>
                <c:pt idx="155" formatCode="0">
                  <c:v>37.79467680608366</c:v>
                </c:pt>
                <c:pt idx="156" formatCode="0">
                  <c:v>37.79467680608367</c:v>
                </c:pt>
                <c:pt idx="157" formatCode="0">
                  <c:v>37.79467680608367</c:v>
                </c:pt>
                <c:pt idx="158" formatCode="0">
                  <c:v>39.16349809885934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60212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Sheet1!$A$2:$A$165</c:f>
              <c:numCache>
                <c:formatCode>dd/mm/yyyy</c:formatCode>
                <c:ptCount val="164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</c:numCache>
            </c:numRef>
          </c:cat>
          <c:val>
            <c:numRef>
              <c:f>Sheet1!$D$2:$D$166</c:f>
              <c:numCache>
                <c:formatCode>General</c:formatCode>
                <c:ptCount val="165"/>
                <c:pt idx="158" formatCode="0">
                  <c:v>39.16349809885934</c:v>
                </c:pt>
                <c:pt idx="159" formatCode="0">
                  <c:v>37.79467680608366</c:v>
                </c:pt>
                <c:pt idx="160" formatCode="0">
                  <c:v>38.09885931558937</c:v>
                </c:pt>
                <c:pt idx="161" formatCode="0">
                  <c:v>37.6425855513308</c:v>
                </c:pt>
                <c:pt idx="162" formatCode="0">
                  <c:v>37.5665399239544</c:v>
                </c:pt>
                <c:pt idx="163" formatCode="0">
                  <c:v>37.9467680608365</c:v>
                </c:pt>
                <c:pt idx="164" formatCode="0">
                  <c:v>39.31558935361214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934504"/>
        <c:axId val="2128937640"/>
      </c:lineChart>
      <c:dateAx>
        <c:axId val="2128934504"/>
        <c:scaling>
          <c:orientation val="minMax"/>
          <c:min val="40787.0"/>
        </c:scaling>
        <c:delete val="0"/>
        <c:axPos val="b"/>
        <c:numFmt formatCode="[$-409]mmm\-yy;@" sourceLinked="0"/>
        <c:majorTickMark val="out"/>
        <c:minorTickMark val="none"/>
        <c:tickLblPos val="low"/>
        <c:txPr>
          <a:bodyPr/>
          <a:lstStyle/>
          <a:p>
            <a:pPr>
              <a:defRPr>
                <a:latin typeface="Lucida Grande"/>
              </a:defRPr>
            </a:pPr>
            <a:endParaRPr lang="fr-FR"/>
          </a:p>
        </c:txPr>
        <c:crossAx val="2128937640"/>
        <c:crosses val="autoZero"/>
        <c:auto val="1"/>
        <c:lblOffset val="100"/>
        <c:baseTimeUnit val="days"/>
        <c:majorUnit val="2.0"/>
        <c:majorTimeUnit val="months"/>
      </c:dateAx>
      <c:valAx>
        <c:axId val="2128937640"/>
        <c:scaling>
          <c:orientation val="minMax"/>
          <c:max val="60.0"/>
          <c:min val="-80.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Lucida Grande"/>
              </a:defRPr>
            </a:pPr>
            <a:endParaRPr lang="fr-FR"/>
          </a:p>
        </c:txPr>
        <c:crossAx val="2128934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994">
          <a:solidFill>
            <a:srgbClr val="FFFFFF"/>
          </a:solidFill>
        </a:defRPr>
      </a:pPr>
      <a:endParaRPr lang="fr-FR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386728886612"/>
          <c:y val="0.108053326970139"/>
          <c:w val="0.722586194697421"/>
          <c:h val="0.746067597996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Peripheral bank equities</c:v>
                </c:pt>
              </c:strCache>
            </c:strRef>
          </c:tx>
          <c:spPr>
            <a:ln w="60317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Sheet1!$B$2:$B$166</c:f>
              <c:numCache>
                <c:formatCode>0</c:formatCode>
                <c:ptCount val="165"/>
                <c:pt idx="0">
                  <c:v>0.0</c:v>
                </c:pt>
                <c:pt idx="1">
                  <c:v>-3.186981597754767</c:v>
                </c:pt>
                <c:pt idx="2">
                  <c:v>-9.16993201475154</c:v>
                </c:pt>
                <c:pt idx="3">
                  <c:v>-11.3704177857672</c:v>
                </c:pt>
                <c:pt idx="4">
                  <c:v>-8.620528982988998</c:v>
                </c:pt>
                <c:pt idx="5">
                  <c:v>-8.934061690857003</c:v>
                </c:pt>
                <c:pt idx="6">
                  <c:v>-14.9962665471622</c:v>
                </c:pt>
                <c:pt idx="7">
                  <c:v>-18.54448724020359</c:v>
                </c:pt>
                <c:pt idx="8">
                  <c:v>-16.09842285528601</c:v>
                </c:pt>
                <c:pt idx="9">
                  <c:v>-14.78018842900181</c:v>
                </c:pt>
                <c:pt idx="10">
                  <c:v>-12.23680149272095</c:v>
                </c:pt>
                <c:pt idx="11">
                  <c:v>-13.01966825739705</c:v>
                </c:pt>
                <c:pt idx="12">
                  <c:v>-15.37937742346108</c:v>
                </c:pt>
                <c:pt idx="13">
                  <c:v>-15.1652271839405</c:v>
                </c:pt>
                <c:pt idx="14">
                  <c:v>-16.66443579869013</c:v>
                </c:pt>
                <c:pt idx="15">
                  <c:v>-20.28476937943718</c:v>
                </c:pt>
                <c:pt idx="16">
                  <c:v>-16.81776774727786</c:v>
                </c:pt>
                <c:pt idx="17">
                  <c:v>-14.8457292175737</c:v>
                </c:pt>
                <c:pt idx="18">
                  <c:v>-11.30398632061946</c:v>
                </c:pt>
                <c:pt idx="19">
                  <c:v>-11.70515346698927</c:v>
                </c:pt>
                <c:pt idx="20">
                  <c:v>-9.297381008031813</c:v>
                </c:pt>
                <c:pt idx="21">
                  <c:v>-9.549356263439518</c:v>
                </c:pt>
                <c:pt idx="22">
                  <c:v>-11.40841552148237</c:v>
                </c:pt>
                <c:pt idx="23">
                  <c:v>-14.67796085347397</c:v>
                </c:pt>
                <c:pt idx="24">
                  <c:v>-10.10512955919171</c:v>
                </c:pt>
                <c:pt idx="25">
                  <c:v>-7.439351746531274</c:v>
                </c:pt>
                <c:pt idx="26">
                  <c:v>-5.102870750275709</c:v>
                </c:pt>
                <c:pt idx="27">
                  <c:v>-3.14386379175234</c:v>
                </c:pt>
                <c:pt idx="28">
                  <c:v>-2.275321268572584</c:v>
                </c:pt>
                <c:pt idx="29">
                  <c:v>0.086412399154483</c:v>
                </c:pt>
                <c:pt idx="30">
                  <c:v>-4.207381941012597</c:v>
                </c:pt>
                <c:pt idx="31">
                  <c:v>-3.798425859996925</c:v>
                </c:pt>
                <c:pt idx="32">
                  <c:v>-6.315464366961761</c:v>
                </c:pt>
                <c:pt idx="33">
                  <c:v>-6.23191579020498</c:v>
                </c:pt>
                <c:pt idx="34">
                  <c:v>-4.063284764319235</c:v>
                </c:pt>
                <c:pt idx="35">
                  <c:v>-9.503389371183871</c:v>
                </c:pt>
                <c:pt idx="36">
                  <c:v>-7.141695621803536</c:v>
                </c:pt>
                <c:pt idx="37">
                  <c:v>-6.816686682456975</c:v>
                </c:pt>
                <c:pt idx="38">
                  <c:v>-8.168499744717848</c:v>
                </c:pt>
                <c:pt idx="39">
                  <c:v>-9.01251941690538</c:v>
                </c:pt>
                <c:pt idx="40">
                  <c:v>-2.033933688132863</c:v>
                </c:pt>
                <c:pt idx="41">
                  <c:v>-3.195115180282471</c:v>
                </c:pt>
                <c:pt idx="42">
                  <c:v>-6.606347767797672</c:v>
                </c:pt>
                <c:pt idx="43">
                  <c:v>-14.53311407787465</c:v>
                </c:pt>
                <c:pt idx="44">
                  <c:v>-14.46122230263464</c:v>
                </c:pt>
                <c:pt idx="45">
                  <c:v>-13.29281016335191</c:v>
                </c:pt>
                <c:pt idx="46">
                  <c:v>-15.01426470410946</c:v>
                </c:pt>
                <c:pt idx="47">
                  <c:v>-15.3284477292947</c:v>
                </c:pt>
                <c:pt idx="48">
                  <c:v>-15.46600312926174</c:v>
                </c:pt>
                <c:pt idx="49">
                  <c:v>-18.01440186292549</c:v>
                </c:pt>
                <c:pt idx="50">
                  <c:v>-19.09540828991463</c:v>
                </c:pt>
                <c:pt idx="51">
                  <c:v>-16.1741822701632</c:v>
                </c:pt>
                <c:pt idx="52">
                  <c:v>-17.69699454053905</c:v>
                </c:pt>
                <c:pt idx="53">
                  <c:v>-19.49709384608932</c:v>
                </c:pt>
                <c:pt idx="54">
                  <c:v>-18.98232668071385</c:v>
                </c:pt>
                <c:pt idx="55">
                  <c:v>-20.51720234259888</c:v>
                </c:pt>
                <c:pt idx="56">
                  <c:v>-20.00218780487366</c:v>
                </c:pt>
                <c:pt idx="57">
                  <c:v>-21.76408458077992</c:v>
                </c:pt>
                <c:pt idx="58">
                  <c:v>-23.48961802747048</c:v>
                </c:pt>
                <c:pt idx="59">
                  <c:v>-25.27531605134907</c:v>
                </c:pt>
                <c:pt idx="60">
                  <c:v>-25.51884635032038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60317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Sheet1!$C$2:$C$166</c:f>
              <c:numCache>
                <c:formatCode>General</c:formatCode>
                <c:ptCount val="165"/>
                <c:pt idx="60">
                  <c:v>-25.51884635032038</c:v>
                </c:pt>
                <c:pt idx="61" formatCode="0">
                  <c:v>-24.87020799765141</c:v>
                </c:pt>
                <c:pt idx="62" formatCode="0">
                  <c:v>-20.78310294108415</c:v>
                </c:pt>
                <c:pt idx="63" formatCode="0">
                  <c:v>-20.26348236013713</c:v>
                </c:pt>
                <c:pt idx="64" formatCode="0">
                  <c:v>-16.73626744211177</c:v>
                </c:pt>
                <c:pt idx="65" formatCode="0">
                  <c:v>-19.51544181551014</c:v>
                </c:pt>
                <c:pt idx="66" formatCode="0">
                  <c:v>-14.63873767817329</c:v>
                </c:pt>
                <c:pt idx="67" formatCode="0">
                  <c:v>-11.86743016521453</c:v>
                </c:pt>
                <c:pt idx="68" formatCode="0">
                  <c:v>-12.95835746237236</c:v>
                </c:pt>
                <c:pt idx="69" formatCode="0">
                  <c:v>-13.04632423811012</c:v>
                </c:pt>
                <c:pt idx="70" formatCode="0">
                  <c:v>-16.34511207696634</c:v>
                </c:pt>
                <c:pt idx="71" formatCode="0">
                  <c:v>-13.70828916511381</c:v>
                </c:pt>
                <c:pt idx="72" formatCode="0">
                  <c:v>-17.92009475195176</c:v>
                </c:pt>
                <c:pt idx="73" formatCode="0">
                  <c:v>-19.59221320637068</c:v>
                </c:pt>
                <c:pt idx="74" formatCode="0">
                  <c:v>-22.36294061952345</c:v>
                </c:pt>
                <c:pt idx="75" formatCode="0">
                  <c:v>-21.54338364367086</c:v>
                </c:pt>
                <c:pt idx="76" formatCode="0">
                  <c:v>-21.85560077929496</c:v>
                </c:pt>
                <c:pt idx="77" formatCode="0">
                  <c:v>-22.35805975098574</c:v>
                </c:pt>
                <c:pt idx="78" formatCode="0">
                  <c:v>-18.86720000371301</c:v>
                </c:pt>
                <c:pt idx="79" formatCode="0">
                  <c:v>-19.35485128357416</c:v>
                </c:pt>
                <c:pt idx="80" formatCode="0">
                  <c:v>-18.06460320645322</c:v>
                </c:pt>
                <c:pt idx="81" formatCode="0">
                  <c:v>-16.87025850261016</c:v>
                </c:pt>
                <c:pt idx="82" formatCode="0">
                  <c:v>-16.87025850261016</c:v>
                </c:pt>
                <c:pt idx="83" formatCode="0">
                  <c:v>-16.15078851778845</c:v>
                </c:pt>
                <c:pt idx="84" formatCode="0">
                  <c:v>-18.03331010962826</c:v>
                </c:pt>
                <c:pt idx="85" formatCode="0">
                  <c:v>-17.87693486767392</c:v>
                </c:pt>
                <c:pt idx="86" formatCode="0">
                  <c:v>-16.71294532353527</c:v>
                </c:pt>
                <c:pt idx="87" formatCode="0">
                  <c:v>-15.73843044617328</c:v>
                </c:pt>
                <c:pt idx="88" formatCode="0">
                  <c:v>-14.90379775161097</c:v>
                </c:pt>
                <c:pt idx="89" formatCode="0">
                  <c:v>-18.75629478670237</c:v>
                </c:pt>
                <c:pt idx="90" formatCode="0">
                  <c:v>-22.57660455078428</c:v>
                </c:pt>
                <c:pt idx="91" formatCode="0">
                  <c:v>-23.25026784341251</c:v>
                </c:pt>
                <c:pt idx="92" formatCode="0">
                  <c:v>-24.81974577350703</c:v>
                </c:pt>
                <c:pt idx="93" formatCode="0">
                  <c:v>-22.25285630566582</c:v>
                </c:pt>
                <c:pt idx="94">
                  <c:v>-21.4548384150454</c:v>
                </c:pt>
                <c:pt idx="95">
                  <c:v>-19.4170824767083</c:v>
                </c:pt>
                <c:pt idx="96">
                  <c:v>-18.16546041345003</c:v>
                </c:pt>
                <c:pt idx="97">
                  <c:v>-17.56717673802537</c:v>
                </c:pt>
                <c:pt idx="98">
                  <c:v>-16.99329016795139</c:v>
                </c:pt>
                <c:pt idx="99">
                  <c:v>-17.14230621491307</c:v>
                </c:pt>
                <c:pt idx="100">
                  <c:v>-10.90434738964675</c:v>
                </c:pt>
                <c:pt idx="101">
                  <c:v>-10.45554386853946</c:v>
                </c:pt>
                <c:pt idx="102">
                  <c:v>-7.262695990923306</c:v>
                </c:pt>
                <c:pt idx="103">
                  <c:v>-7.121312665875564</c:v>
                </c:pt>
                <c:pt idx="104">
                  <c:v>-6.918772975190962</c:v>
                </c:pt>
                <c:pt idx="105">
                  <c:v>-4.944951457961721</c:v>
                </c:pt>
                <c:pt idx="106">
                  <c:v>-6.009262870656983</c:v>
                </c:pt>
                <c:pt idx="107">
                  <c:v>-9.034056989297848</c:v>
                </c:pt>
                <c:pt idx="108">
                  <c:v>-7.591407529199754</c:v>
                </c:pt>
                <c:pt idx="109">
                  <c:v>-3.481782777977558</c:v>
                </c:pt>
                <c:pt idx="110">
                  <c:v>-0.764228659862766</c:v>
                </c:pt>
                <c:pt idx="111">
                  <c:v>5.198160164607188</c:v>
                </c:pt>
                <c:pt idx="112">
                  <c:v>4.754616956066128</c:v>
                </c:pt>
                <c:pt idx="113">
                  <c:v>7.109832453990323</c:v>
                </c:pt>
                <c:pt idx="114">
                  <c:v>9.611076997120076</c:v>
                </c:pt>
                <c:pt idx="115">
                  <c:v>9.815561259700107</c:v>
                </c:pt>
                <c:pt idx="116">
                  <c:v>5.898881865040151</c:v>
                </c:pt>
                <c:pt idx="117">
                  <c:v>4.698818268479069</c:v>
                </c:pt>
                <c:pt idx="118">
                  <c:v>2.718577225272157</c:v>
                </c:pt>
                <c:pt idx="119">
                  <c:v>3.059588295742643</c:v>
                </c:pt>
                <c:pt idx="120">
                  <c:v>1.940647711024596</c:v>
                </c:pt>
                <c:pt idx="121">
                  <c:v>6.922492519447644</c:v>
                </c:pt>
                <c:pt idx="122">
                  <c:v>9.835646483023326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60317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Sheet1!$D$2:$D$166</c:f>
              <c:numCache>
                <c:formatCode>General</c:formatCode>
                <c:ptCount val="165"/>
                <c:pt idx="122">
                  <c:v>9.835646483023326</c:v>
                </c:pt>
                <c:pt idx="123">
                  <c:v>10.0229771456036</c:v>
                </c:pt>
                <c:pt idx="124">
                  <c:v>5.790182419103076</c:v>
                </c:pt>
                <c:pt idx="125">
                  <c:v>2.792706269738772</c:v>
                </c:pt>
                <c:pt idx="126">
                  <c:v>3.86132294922642</c:v>
                </c:pt>
                <c:pt idx="127">
                  <c:v>3.36743155444225</c:v>
                </c:pt>
                <c:pt idx="128">
                  <c:v>3.277431444553144</c:v>
                </c:pt>
                <c:pt idx="129">
                  <c:v>3.547455283199355</c:v>
                </c:pt>
                <c:pt idx="130">
                  <c:v>5.72524507419169</c:v>
                </c:pt>
                <c:pt idx="131">
                  <c:v>5.565550299944078</c:v>
                </c:pt>
                <c:pt idx="132">
                  <c:v>3.161256360810128</c:v>
                </c:pt>
                <c:pt idx="133">
                  <c:v>-1.906307300569694</c:v>
                </c:pt>
                <c:pt idx="134">
                  <c:v>-0.19202181374007</c:v>
                </c:pt>
                <c:pt idx="135">
                  <c:v>2.580948346481819</c:v>
                </c:pt>
                <c:pt idx="136">
                  <c:v>1.585156014389611</c:v>
                </c:pt>
                <c:pt idx="137">
                  <c:v>-1.003711154251747</c:v>
                </c:pt>
                <c:pt idx="138">
                  <c:v>1.964327915195483</c:v>
                </c:pt>
                <c:pt idx="139">
                  <c:v>1.846060208042331</c:v>
                </c:pt>
                <c:pt idx="140">
                  <c:v>3.264584879699258</c:v>
                </c:pt>
                <c:pt idx="141">
                  <c:v>5.616275979348385</c:v>
                </c:pt>
                <c:pt idx="142">
                  <c:v>4.362037861456311</c:v>
                </c:pt>
                <c:pt idx="143">
                  <c:v>3.612639048077654</c:v>
                </c:pt>
                <c:pt idx="144">
                  <c:v>2.379957262211064</c:v>
                </c:pt>
                <c:pt idx="145">
                  <c:v>-1.446693456000247</c:v>
                </c:pt>
                <c:pt idx="146">
                  <c:v>-0.437533466496831</c:v>
                </c:pt>
                <c:pt idx="147">
                  <c:v>-0.303564198068301</c:v>
                </c:pt>
                <c:pt idx="148">
                  <c:v>-1.682474418606518</c:v>
                </c:pt>
                <c:pt idx="149">
                  <c:v>-2.88488105768606</c:v>
                </c:pt>
                <c:pt idx="150">
                  <c:v>-5.942579341385695</c:v>
                </c:pt>
                <c:pt idx="151">
                  <c:v>-5.817661480539586</c:v>
                </c:pt>
                <c:pt idx="152">
                  <c:v>-6.963104513049968</c:v>
                </c:pt>
                <c:pt idx="153">
                  <c:v>-10.01955073178025</c:v>
                </c:pt>
                <c:pt idx="154">
                  <c:v>-13.42696041855173</c:v>
                </c:pt>
                <c:pt idx="155">
                  <c:v>-14.62030707627157</c:v>
                </c:pt>
                <c:pt idx="156">
                  <c:v>-14.62030707627157</c:v>
                </c:pt>
                <c:pt idx="157">
                  <c:v>-14.62030707627157</c:v>
                </c:pt>
                <c:pt idx="158">
                  <c:v>-18.8232772860741</c:v>
                </c:pt>
                <c:pt idx="159">
                  <c:v>-16.74921118994841</c:v>
                </c:pt>
                <c:pt idx="160">
                  <c:v>-17.55617116276731</c:v>
                </c:pt>
                <c:pt idx="161">
                  <c:v>-19.59396032165904</c:v>
                </c:pt>
                <c:pt idx="162">
                  <c:v>-20.60234275705623</c:v>
                </c:pt>
                <c:pt idx="163">
                  <c:v>-16.52704473502216</c:v>
                </c:pt>
                <c:pt idx="164">
                  <c:v>-17.82999198309923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8966712"/>
        <c:axId val="2128969720"/>
      </c:lineChart>
      <c:dateAx>
        <c:axId val="2128966712"/>
        <c:scaling>
          <c:orientation val="minMax"/>
          <c:min val="40787.0"/>
        </c:scaling>
        <c:delete val="0"/>
        <c:axPos val="b"/>
        <c:numFmt formatCode="[$-409]mmm\-yy;@" sourceLinked="0"/>
        <c:majorTickMark val="out"/>
        <c:minorTickMark val="none"/>
        <c:tickLblPos val="low"/>
        <c:crossAx val="2128969720"/>
        <c:crosses val="autoZero"/>
        <c:auto val="1"/>
        <c:lblOffset val="100"/>
        <c:baseTimeUnit val="days"/>
        <c:majorUnit val="2.0"/>
        <c:majorTimeUnit val="months"/>
      </c:dateAx>
      <c:valAx>
        <c:axId val="2128969720"/>
        <c:scaling>
          <c:orientation val="minMax"/>
          <c:max val="15.0"/>
          <c:min val="-30.0"/>
        </c:scaling>
        <c:delete val="1"/>
        <c:axPos val="l"/>
        <c:numFmt formatCode="0" sourceLinked="1"/>
        <c:majorTickMark val="out"/>
        <c:minorTickMark val="none"/>
        <c:tickLblPos val="nextTo"/>
        <c:crossAx val="2128966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3000">
          <a:solidFill>
            <a:srgbClr val="FFFFFF"/>
          </a:solidFill>
          <a:latin typeface="Lucida Grande"/>
        </a:defRPr>
      </a:pPr>
      <a:endParaRPr lang="fr-FR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809557983684"/>
          <c:y val="0.109209987364973"/>
          <c:w val="0.722586194697421"/>
          <c:h val="0.746067597996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peripheral sov CDS</c:v>
                </c:pt>
              </c:strCache>
            </c:strRef>
          </c:tx>
          <c:spPr>
            <a:ln w="602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Sheet1!$B$2:$B$166</c:f>
              <c:numCache>
                <c:formatCode>0</c:formatCode>
                <c:ptCount val="165"/>
                <c:pt idx="0">
                  <c:v>0.0</c:v>
                </c:pt>
                <c:pt idx="1">
                  <c:v>-3.022859243512613</c:v>
                </c:pt>
                <c:pt idx="2">
                  <c:v>-11.74180788512599</c:v>
                </c:pt>
                <c:pt idx="3">
                  <c:v>-11.97788629787172</c:v>
                </c:pt>
                <c:pt idx="4">
                  <c:v>-6.272558600784238</c:v>
                </c:pt>
                <c:pt idx="5">
                  <c:v>-7.03737409218414</c:v>
                </c:pt>
                <c:pt idx="6">
                  <c:v>-13.69922528003537</c:v>
                </c:pt>
                <c:pt idx="7">
                  <c:v>-22.35941502108455</c:v>
                </c:pt>
                <c:pt idx="8">
                  <c:v>-19.67005726453624</c:v>
                </c:pt>
                <c:pt idx="9">
                  <c:v>-12.59882819575986</c:v>
                </c:pt>
                <c:pt idx="10">
                  <c:v>-7.505011341624451</c:v>
                </c:pt>
                <c:pt idx="11">
                  <c:v>-7.393861940090232</c:v>
                </c:pt>
                <c:pt idx="12">
                  <c:v>-13.23203885125787</c:v>
                </c:pt>
                <c:pt idx="13">
                  <c:v>-16.91709326360035</c:v>
                </c:pt>
                <c:pt idx="14">
                  <c:v>-18.42569776180699</c:v>
                </c:pt>
                <c:pt idx="15">
                  <c:v>-20.93222139954317</c:v>
                </c:pt>
                <c:pt idx="16">
                  <c:v>-17.22004339483953</c:v>
                </c:pt>
                <c:pt idx="17">
                  <c:v>-16.19073281223652</c:v>
                </c:pt>
                <c:pt idx="18">
                  <c:v>-4.425230095372883</c:v>
                </c:pt>
                <c:pt idx="19">
                  <c:v>-6.93334651851032</c:v>
                </c:pt>
                <c:pt idx="20">
                  <c:v>-4.845865118750851</c:v>
                </c:pt>
                <c:pt idx="21">
                  <c:v>-7.341685767286433</c:v>
                </c:pt>
                <c:pt idx="22">
                  <c:v>-7.295400048138887</c:v>
                </c:pt>
                <c:pt idx="23">
                  <c:v>-10.04206262083202</c:v>
                </c:pt>
                <c:pt idx="24">
                  <c:v>-8.77468587673016</c:v>
                </c:pt>
                <c:pt idx="25">
                  <c:v>-4.164681419929447</c:v>
                </c:pt>
                <c:pt idx="26">
                  <c:v>-5.796374723858918</c:v>
                </c:pt>
                <c:pt idx="27">
                  <c:v>-2.990549652844834</c:v>
                </c:pt>
                <c:pt idx="28">
                  <c:v>-2.471877439371026</c:v>
                </c:pt>
                <c:pt idx="29">
                  <c:v>-3.104860466447718</c:v>
                </c:pt>
                <c:pt idx="30">
                  <c:v>-7.252076700962562</c:v>
                </c:pt>
                <c:pt idx="31">
                  <c:v>-8.793964980724594</c:v>
                </c:pt>
                <c:pt idx="32">
                  <c:v>-7.474377703463916</c:v>
                </c:pt>
                <c:pt idx="33">
                  <c:v>-7.142074147591186</c:v>
                </c:pt>
                <c:pt idx="34">
                  <c:v>-5.517994350589658</c:v>
                </c:pt>
                <c:pt idx="35">
                  <c:v>-10.98876017856512</c:v>
                </c:pt>
                <c:pt idx="36">
                  <c:v>-6.401156334703047</c:v>
                </c:pt>
                <c:pt idx="37">
                  <c:v>-8.365580848329226</c:v>
                </c:pt>
                <c:pt idx="38">
                  <c:v>-9.381373436717165</c:v>
                </c:pt>
                <c:pt idx="39">
                  <c:v>-9.342789245594294</c:v>
                </c:pt>
                <c:pt idx="40">
                  <c:v>4.050631157836378</c:v>
                </c:pt>
                <c:pt idx="41">
                  <c:v>5.891659451329276</c:v>
                </c:pt>
                <c:pt idx="42">
                  <c:v>0.598219884032659</c:v>
                </c:pt>
                <c:pt idx="43">
                  <c:v>-12.30217507269316</c:v>
                </c:pt>
                <c:pt idx="44">
                  <c:v>-8.530146780543617</c:v>
                </c:pt>
                <c:pt idx="45">
                  <c:v>-5.159318853411092</c:v>
                </c:pt>
                <c:pt idx="46">
                  <c:v>-8.4692217693988</c:v>
                </c:pt>
                <c:pt idx="47">
                  <c:v>-9.691279988270603</c:v>
                </c:pt>
                <c:pt idx="48">
                  <c:v>-11.85207852649307</c:v>
                </c:pt>
                <c:pt idx="49">
                  <c:v>-18.76094645771053</c:v>
                </c:pt>
                <c:pt idx="50">
                  <c:v>-18.03366375677169</c:v>
                </c:pt>
                <c:pt idx="51">
                  <c:v>-14.16414966573805</c:v>
                </c:pt>
                <c:pt idx="52">
                  <c:v>-18.94870476902495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60225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Sheet1!$C$2:$C$166</c:f>
              <c:numCache>
                <c:formatCode>General</c:formatCode>
                <c:ptCount val="165"/>
                <c:pt idx="53">
                  <c:v>-23.83405387654564</c:v>
                </c:pt>
                <c:pt idx="54" formatCode="0">
                  <c:v>-21.00969328170064</c:v>
                </c:pt>
                <c:pt idx="55" formatCode="0">
                  <c:v>-20.92110675199211</c:v>
                </c:pt>
                <c:pt idx="56" formatCode="0">
                  <c:v>-15.58443265402196</c:v>
                </c:pt>
                <c:pt idx="57" formatCode="0">
                  <c:v>-17.11170035709225</c:v>
                </c:pt>
                <c:pt idx="58" formatCode="0">
                  <c:v>-19.82596306250696</c:v>
                </c:pt>
                <c:pt idx="59" formatCode="0">
                  <c:v>-21.52799253045894</c:v>
                </c:pt>
                <c:pt idx="60" formatCode="0">
                  <c:v>-21.48428717725638</c:v>
                </c:pt>
                <c:pt idx="61" formatCode="0">
                  <c:v>-23.25991268440671</c:v>
                </c:pt>
                <c:pt idx="62" formatCode="0">
                  <c:v>-18.39907723952805</c:v>
                </c:pt>
                <c:pt idx="63" formatCode="0">
                  <c:v>-16.33646689276007</c:v>
                </c:pt>
                <c:pt idx="64" formatCode="0">
                  <c:v>-9.082521011925535</c:v>
                </c:pt>
                <c:pt idx="65" formatCode="0">
                  <c:v>-6.522596483627936</c:v>
                </c:pt>
                <c:pt idx="66" formatCode="0">
                  <c:v>-5.453327366288761</c:v>
                </c:pt>
                <c:pt idx="67" formatCode="0">
                  <c:v>-0.771370276533788</c:v>
                </c:pt>
                <c:pt idx="68" formatCode="0">
                  <c:v>-1.932600931121102</c:v>
                </c:pt>
                <c:pt idx="69" formatCode="0">
                  <c:v>-5.14201120319724</c:v>
                </c:pt>
                <c:pt idx="70" formatCode="0">
                  <c:v>-15.09268226502789</c:v>
                </c:pt>
                <c:pt idx="71" formatCode="0">
                  <c:v>-14.47887753412095</c:v>
                </c:pt>
                <c:pt idx="72" formatCode="0">
                  <c:v>-19.86833708809182</c:v>
                </c:pt>
                <c:pt idx="73" formatCode="0">
                  <c:v>-19.71132870540976</c:v>
                </c:pt>
                <c:pt idx="74" formatCode="0">
                  <c:v>-20.70268135895668</c:v>
                </c:pt>
                <c:pt idx="75" formatCode="0">
                  <c:v>-18.6269824500598</c:v>
                </c:pt>
                <c:pt idx="76">
                  <c:v>-15.75403933200942</c:v>
                </c:pt>
                <c:pt idx="77">
                  <c:v>-15.05060293253711</c:v>
                </c:pt>
                <c:pt idx="78">
                  <c:v>-11.02174003534981</c:v>
                </c:pt>
                <c:pt idx="79">
                  <c:v>-11.27460381704195</c:v>
                </c:pt>
                <c:pt idx="80">
                  <c:v>-10.1189330653871</c:v>
                </c:pt>
                <c:pt idx="81">
                  <c:v>-10.3474545366173</c:v>
                </c:pt>
                <c:pt idx="82">
                  <c:v>-10.35229063311468</c:v>
                </c:pt>
                <c:pt idx="83">
                  <c:v>-10.34202427045551</c:v>
                </c:pt>
                <c:pt idx="84">
                  <c:v>-10.23538970966715</c:v>
                </c:pt>
                <c:pt idx="85">
                  <c:v>-9.654741466231254</c:v>
                </c:pt>
                <c:pt idx="86">
                  <c:v>-10.97730699397896</c:v>
                </c:pt>
                <c:pt idx="87">
                  <c:v>-10.98897275121201</c:v>
                </c:pt>
                <c:pt idx="88">
                  <c:v>-9.998520872987686</c:v>
                </c:pt>
                <c:pt idx="89">
                  <c:v>-14.2190236496451</c:v>
                </c:pt>
                <c:pt idx="90">
                  <c:v>-16.19245008973565</c:v>
                </c:pt>
                <c:pt idx="91">
                  <c:v>-17.0981627407701</c:v>
                </c:pt>
                <c:pt idx="92">
                  <c:v>-15.62290336864304</c:v>
                </c:pt>
                <c:pt idx="93">
                  <c:v>-12.69316652143659</c:v>
                </c:pt>
                <c:pt idx="94">
                  <c:v>-11.99954238260552</c:v>
                </c:pt>
                <c:pt idx="95">
                  <c:v>-7.821454852490287</c:v>
                </c:pt>
                <c:pt idx="96">
                  <c:v>-10.26389064475077</c:v>
                </c:pt>
                <c:pt idx="97">
                  <c:v>-14.07622626915548</c:v>
                </c:pt>
                <c:pt idx="98">
                  <c:v>-12.77978325047182</c:v>
                </c:pt>
                <c:pt idx="99">
                  <c:v>-14.88971098337811</c:v>
                </c:pt>
                <c:pt idx="100">
                  <c:v>-10.88793969014529</c:v>
                </c:pt>
                <c:pt idx="101">
                  <c:v>-9.675912342941842</c:v>
                </c:pt>
                <c:pt idx="102">
                  <c:v>-7.24265972500493</c:v>
                </c:pt>
                <c:pt idx="103">
                  <c:v>-7.417310103399616</c:v>
                </c:pt>
                <c:pt idx="104">
                  <c:v>-8.164818863747598</c:v>
                </c:pt>
                <c:pt idx="105">
                  <c:v>-8.590374881873114</c:v>
                </c:pt>
                <c:pt idx="106">
                  <c:v>-6.968502775070958</c:v>
                </c:pt>
                <c:pt idx="107">
                  <c:v>-12.5070461777312</c:v>
                </c:pt>
                <c:pt idx="108">
                  <c:v>-11.03909372418326</c:v>
                </c:pt>
                <c:pt idx="109">
                  <c:v>-4.322055896552055</c:v>
                </c:pt>
                <c:pt idx="110">
                  <c:v>-2.680511808314209</c:v>
                </c:pt>
                <c:pt idx="111">
                  <c:v>-1.723510224643675</c:v>
                </c:pt>
                <c:pt idx="112">
                  <c:v>-0.879296750583734</c:v>
                </c:pt>
                <c:pt idx="113">
                  <c:v>2.907963511667931</c:v>
                </c:pt>
                <c:pt idx="114">
                  <c:v>2.74202123368292</c:v>
                </c:pt>
                <c:pt idx="115">
                  <c:v>2.817252609901344</c:v>
                </c:pt>
                <c:pt idx="116">
                  <c:v>1.908954251863946</c:v>
                </c:pt>
                <c:pt idx="117">
                  <c:v>1.492801630301428</c:v>
                </c:pt>
                <c:pt idx="118">
                  <c:v>1.214408186741224</c:v>
                </c:pt>
                <c:pt idx="119">
                  <c:v>-2.20803872580578</c:v>
                </c:pt>
                <c:pt idx="120">
                  <c:v>-2.707735018492202</c:v>
                </c:pt>
                <c:pt idx="121">
                  <c:v>-1.044547822872062</c:v>
                </c:pt>
                <c:pt idx="122">
                  <c:v>3.269120116612854</c:v>
                </c:pt>
                <c:pt idx="123">
                  <c:v>3.40664075938929</c:v>
                </c:pt>
                <c:pt idx="124">
                  <c:v>1.015267024230028</c:v>
                </c:pt>
                <c:pt idx="125">
                  <c:v>0.487775626772105</c:v>
                </c:pt>
                <c:pt idx="126">
                  <c:v>1.8905877306903</c:v>
                </c:pt>
                <c:pt idx="127">
                  <c:v>1.463611669089359</c:v>
                </c:pt>
                <c:pt idx="128">
                  <c:v>2.830136931956972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6022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Sheet1!$D$2:$D$166</c:f>
              <c:numCache>
                <c:formatCode>General</c:formatCode>
                <c:ptCount val="165"/>
                <c:pt idx="128">
                  <c:v>2.830136931956972</c:v>
                </c:pt>
                <c:pt idx="129">
                  <c:v>0.338073204876594</c:v>
                </c:pt>
                <c:pt idx="130">
                  <c:v>3.309295727162464</c:v>
                </c:pt>
                <c:pt idx="131">
                  <c:v>1.426088986953702</c:v>
                </c:pt>
                <c:pt idx="132">
                  <c:v>-1.683390545779872</c:v>
                </c:pt>
                <c:pt idx="133">
                  <c:v>-5.269734872832885</c:v>
                </c:pt>
                <c:pt idx="134">
                  <c:v>-3.411593916606279</c:v>
                </c:pt>
                <c:pt idx="135">
                  <c:v>-1.869348010551974</c:v>
                </c:pt>
                <c:pt idx="136">
                  <c:v>-2.805176679651822</c:v>
                </c:pt>
                <c:pt idx="137">
                  <c:v>-4.58524028517903</c:v>
                </c:pt>
                <c:pt idx="138">
                  <c:v>-5.797317735815282</c:v>
                </c:pt>
                <c:pt idx="139">
                  <c:v>-4.46006563190474</c:v>
                </c:pt>
                <c:pt idx="140">
                  <c:v>-5.511300186384092</c:v>
                </c:pt>
                <c:pt idx="141">
                  <c:v>-4.021985547880202</c:v>
                </c:pt>
                <c:pt idx="142">
                  <c:v>-2.740979126048841</c:v>
                </c:pt>
                <c:pt idx="143">
                  <c:v>-2.571701712947857</c:v>
                </c:pt>
                <c:pt idx="144">
                  <c:v>-3.702575451520475</c:v>
                </c:pt>
                <c:pt idx="145">
                  <c:v>-5.216352081524068</c:v>
                </c:pt>
                <c:pt idx="146">
                  <c:v>-4.523426336110473</c:v>
                </c:pt>
                <c:pt idx="147">
                  <c:v>-3.007821143360375</c:v>
                </c:pt>
                <c:pt idx="148">
                  <c:v>1.106589595925143</c:v>
                </c:pt>
                <c:pt idx="149">
                  <c:v>1.40498810060005</c:v>
                </c:pt>
                <c:pt idx="150">
                  <c:v>-2.144017314598387</c:v>
                </c:pt>
                <c:pt idx="151">
                  <c:v>-1.621337696889611</c:v>
                </c:pt>
                <c:pt idx="152">
                  <c:v>0.0354820888708929</c:v>
                </c:pt>
                <c:pt idx="153">
                  <c:v>0.153895265337951</c:v>
                </c:pt>
                <c:pt idx="154">
                  <c:v>-4.392084010850111</c:v>
                </c:pt>
                <c:pt idx="155">
                  <c:v>-5.714418455150977</c:v>
                </c:pt>
                <c:pt idx="156">
                  <c:v>-5.682882032960521</c:v>
                </c:pt>
                <c:pt idx="157">
                  <c:v>-5.960253381806868</c:v>
                </c:pt>
                <c:pt idx="158">
                  <c:v>-9.488390522411618</c:v>
                </c:pt>
                <c:pt idx="159">
                  <c:v>-8.086512276894897</c:v>
                </c:pt>
                <c:pt idx="160">
                  <c:v>-6.661058199978996</c:v>
                </c:pt>
                <c:pt idx="161">
                  <c:v>-9.75387961896078</c:v>
                </c:pt>
                <c:pt idx="162">
                  <c:v>-10.94978358295212</c:v>
                </c:pt>
                <c:pt idx="163">
                  <c:v>-8.325029782527025</c:v>
                </c:pt>
                <c:pt idx="164">
                  <c:v>-9.606930919807186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004136"/>
        <c:axId val="2129007192"/>
      </c:lineChart>
      <c:dateAx>
        <c:axId val="2129004136"/>
        <c:scaling>
          <c:orientation val="minMax"/>
          <c:min val="40787.0"/>
        </c:scaling>
        <c:delete val="0"/>
        <c:axPos val="b"/>
        <c:numFmt formatCode="[$-409]mmm\-yy;@" sourceLinked="0"/>
        <c:majorTickMark val="out"/>
        <c:minorTickMark val="none"/>
        <c:tickLblPos val="low"/>
        <c:crossAx val="2129007192"/>
        <c:crosses val="autoZero"/>
        <c:auto val="1"/>
        <c:lblOffset val="100"/>
        <c:baseTimeUnit val="days"/>
        <c:majorUnit val="2.0"/>
        <c:majorTimeUnit val="months"/>
      </c:dateAx>
      <c:valAx>
        <c:axId val="2129007192"/>
        <c:scaling>
          <c:orientation val="minMax"/>
          <c:max val="15.0"/>
          <c:min val="-30.0"/>
        </c:scaling>
        <c:delete val="1"/>
        <c:axPos val="l"/>
        <c:numFmt formatCode="0" sourceLinked="1"/>
        <c:majorTickMark val="out"/>
        <c:minorTickMark val="none"/>
        <c:tickLblPos val="nextTo"/>
        <c:crossAx val="2129004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996">
          <a:solidFill>
            <a:srgbClr val="FFFFFF"/>
          </a:solidFill>
          <a:latin typeface="Lucida Grande"/>
        </a:defRPr>
      </a:pPr>
      <a:endParaRPr lang="fr-F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809557983684"/>
          <c:y val="0.109209987364973"/>
          <c:w val="0.722586194697421"/>
          <c:h val="0.746067597996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European equities</c:v>
                </c:pt>
              </c:strCache>
            </c:strRef>
          </c:tx>
          <c:spPr>
            <a:ln w="602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Sheet1!$B$2:$B$166</c:f>
              <c:numCache>
                <c:formatCode>0</c:formatCode>
                <c:ptCount val="165"/>
                <c:pt idx="0">
                  <c:v>0.0</c:v>
                </c:pt>
                <c:pt idx="1">
                  <c:v>-2.54471486249088</c:v>
                </c:pt>
                <c:pt idx="2">
                  <c:v>-6.506128067886465</c:v>
                </c:pt>
                <c:pt idx="3">
                  <c:v>-7.142049949146793</c:v>
                </c:pt>
                <c:pt idx="4">
                  <c:v>-4.299407226291621</c:v>
                </c:pt>
                <c:pt idx="5">
                  <c:v>-3.468291229620193</c:v>
                </c:pt>
                <c:pt idx="6">
                  <c:v>-5.945201820441952</c:v>
                </c:pt>
                <c:pt idx="7">
                  <c:v>-8.466287921593604</c:v>
                </c:pt>
                <c:pt idx="8">
                  <c:v>-7.495454031785826</c:v>
                </c:pt>
                <c:pt idx="9">
                  <c:v>-6.18148943383433</c:v>
                </c:pt>
                <c:pt idx="10">
                  <c:v>-4.235712304420632</c:v>
                </c:pt>
                <c:pt idx="11">
                  <c:v>-3.651157295636893</c:v>
                </c:pt>
                <c:pt idx="12">
                  <c:v>-5.888698260717689</c:v>
                </c:pt>
                <c:pt idx="13">
                  <c:v>-4.030244814514235</c:v>
                </c:pt>
                <c:pt idx="14">
                  <c:v>-5.684258108260822</c:v>
                </c:pt>
                <c:pt idx="15">
                  <c:v>-10.07715304245987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60225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Sheet1!$C$2:$C$166</c:f>
              <c:numCache>
                <c:formatCode>General</c:formatCode>
                <c:ptCount val="165"/>
                <c:pt idx="15">
                  <c:v>-10.07715304245987</c:v>
                </c:pt>
                <c:pt idx="16" formatCode="0">
                  <c:v>-9.37034487718181</c:v>
                </c:pt>
                <c:pt idx="17" formatCode="0">
                  <c:v>-7.78824520490244</c:v>
                </c:pt>
                <c:pt idx="18" formatCode="0">
                  <c:v>-3.596708410811699</c:v>
                </c:pt>
                <c:pt idx="19" formatCode="0">
                  <c:v>-4.73705297979228</c:v>
                </c:pt>
                <c:pt idx="20" formatCode="0">
                  <c:v>-4.122705184972106</c:v>
                </c:pt>
                <c:pt idx="21" formatCode="0">
                  <c:v>-5.134632572761177</c:v>
                </c:pt>
                <c:pt idx="22" formatCode="0">
                  <c:v>-6.280113828989411</c:v>
                </c:pt>
                <c:pt idx="23" formatCode="0">
                  <c:v>-8.796063242893393</c:v>
                </c:pt>
                <c:pt idx="24" formatCode="0">
                  <c:v>-5.832194700993426</c:v>
                </c:pt>
                <c:pt idx="25" formatCode="0">
                  <c:v>-3.363502809767923</c:v>
                </c:pt>
                <c:pt idx="26" formatCode="0">
                  <c:v>-2.646421269994563</c:v>
                </c:pt>
                <c:pt idx="27" formatCode="0">
                  <c:v>-0.975970577055435</c:v>
                </c:pt>
                <c:pt idx="28" formatCode="0">
                  <c:v>-1.229722927089866</c:v>
                </c:pt>
                <c:pt idx="29" formatCode="0">
                  <c:v>0.372923494180128</c:v>
                </c:pt>
                <c:pt idx="30" formatCode="0">
                  <c:v>-0.721190889571503</c:v>
                </c:pt>
                <c:pt idx="31" formatCode="0">
                  <c:v>0.218822876750323</c:v>
                </c:pt>
                <c:pt idx="32" formatCode="0">
                  <c:v>-0.755093025406069</c:v>
                </c:pt>
                <c:pt idx="33" formatCode="0">
                  <c:v>-1.156781968173079</c:v>
                </c:pt>
                <c:pt idx="34" formatCode="0">
                  <c:v>-0.54243417335293</c:v>
                </c:pt>
                <c:pt idx="35" formatCode="0">
                  <c:v>-1.964269203505282</c:v>
                </c:pt>
                <c:pt idx="36" formatCode="0">
                  <c:v>0.486957951078182</c:v>
                </c:pt>
                <c:pt idx="37" formatCode="0">
                  <c:v>1.602646421269995</c:v>
                </c:pt>
                <c:pt idx="38" formatCode="0">
                  <c:v>0.943095778670426</c:v>
                </c:pt>
                <c:pt idx="39" formatCode="0">
                  <c:v>1.06534893516475</c:v>
                </c:pt>
                <c:pt idx="40" formatCode="0">
                  <c:v>4.7986932267642</c:v>
                </c:pt>
                <c:pt idx="41" formatCode="0">
                  <c:v>4.597335086655915</c:v>
                </c:pt>
                <c:pt idx="42" formatCode="0">
                  <c:v>2.323837310841498</c:v>
                </c:pt>
                <c:pt idx="43" formatCode="0">
                  <c:v>-1.194793453805772</c:v>
                </c:pt>
                <c:pt idx="44" formatCode="0">
                  <c:v>-0.178756716218572</c:v>
                </c:pt>
                <c:pt idx="45" formatCode="0">
                  <c:v>1.717708215617591</c:v>
                </c:pt>
                <c:pt idx="46" formatCode="0">
                  <c:v>0.680097391590209</c:v>
                </c:pt>
                <c:pt idx="47" formatCode="0">
                  <c:v>0.130471856090566</c:v>
                </c:pt>
                <c:pt idx="48" formatCode="0">
                  <c:v>1.069458284962849</c:v>
                </c:pt>
                <c:pt idx="49" formatCode="0">
                  <c:v>-0.736600951314472</c:v>
                </c:pt>
                <c:pt idx="50" formatCode="0">
                  <c:v>-1.007818037990944</c:v>
                </c:pt>
                <c:pt idx="51" formatCode="0">
                  <c:v>1.153699955824478</c:v>
                </c:pt>
                <c:pt idx="52" formatCode="0">
                  <c:v>0.213686189502653</c:v>
                </c:pt>
                <c:pt idx="53" formatCode="0">
                  <c:v>-0.33080265874932</c:v>
                </c:pt>
                <c:pt idx="54" formatCode="0">
                  <c:v>-0.286627148419441</c:v>
                </c:pt>
                <c:pt idx="55" formatCode="0">
                  <c:v>-1.596482396572796</c:v>
                </c:pt>
                <c:pt idx="56" formatCode="0">
                  <c:v>-2.305345236749915</c:v>
                </c:pt>
                <c:pt idx="57" formatCode="0">
                  <c:v>-5.511665416739433</c:v>
                </c:pt>
                <c:pt idx="58" formatCode="0">
                  <c:v>-6.081837701229716</c:v>
                </c:pt>
                <c:pt idx="59" formatCode="0">
                  <c:v>-7.31053329087004</c:v>
                </c:pt>
                <c:pt idx="60" formatCode="0">
                  <c:v>-7.590996414592297</c:v>
                </c:pt>
                <c:pt idx="61" formatCode="0">
                  <c:v>-6.725978282086316</c:v>
                </c:pt>
                <c:pt idx="62" formatCode="0">
                  <c:v>-3.339874048428683</c:v>
                </c:pt>
                <c:pt idx="63" formatCode="0">
                  <c:v>-2.619710496306723</c:v>
                </c:pt>
                <c:pt idx="64" formatCode="0">
                  <c:v>0.886592218946163</c:v>
                </c:pt>
                <c:pt idx="65" formatCode="0">
                  <c:v>0.27018974922693</c:v>
                </c:pt>
                <c:pt idx="66" formatCode="0">
                  <c:v>1.227668252190809</c:v>
                </c:pt>
                <c:pt idx="67" formatCode="0">
                  <c:v>2.042346849669713</c:v>
                </c:pt>
                <c:pt idx="68" formatCode="0">
                  <c:v>1.672505367838156</c:v>
                </c:pt>
                <c:pt idx="69" formatCode="0">
                  <c:v>1.561552923288731</c:v>
                </c:pt>
                <c:pt idx="70" formatCode="0">
                  <c:v>0.0236287613392392</c:v>
                </c:pt>
                <c:pt idx="71" formatCode="0">
                  <c:v>1.275953112318803</c:v>
                </c:pt>
                <c:pt idx="72" formatCode="0">
                  <c:v>-0.606129095223906</c:v>
                </c:pt>
                <c:pt idx="73" formatCode="0">
                  <c:v>-0.0565035597242485</c:v>
                </c:pt>
                <c:pt idx="74" formatCode="0">
                  <c:v>-2.154326631668695</c:v>
                </c:pt>
                <c:pt idx="75" formatCode="0">
                  <c:v>-1.1958207912553</c:v>
                </c:pt>
                <c:pt idx="76">
                  <c:v>-1.698188804076466</c:v>
                </c:pt>
                <c:pt idx="77">
                  <c:v>-1.637575894554075</c:v>
                </c:pt>
                <c:pt idx="78">
                  <c:v>0.295873185465226</c:v>
                </c:pt>
                <c:pt idx="79">
                  <c:v>-0.175674703869987</c:v>
                </c:pt>
                <c:pt idx="80">
                  <c:v>0.88556488149662</c:v>
                </c:pt>
                <c:pt idx="81">
                  <c:v>1.706407503672723</c:v>
                </c:pt>
                <c:pt idx="82">
                  <c:v>1.706407503672723</c:v>
                </c:pt>
                <c:pt idx="83">
                  <c:v>1.74236431440636</c:v>
                </c:pt>
                <c:pt idx="84">
                  <c:v>1.020146087385314</c:v>
                </c:pt>
                <c:pt idx="85">
                  <c:v>1.992007314642635</c:v>
                </c:pt>
                <c:pt idx="86">
                  <c:v>2.876544858689726</c:v>
                </c:pt>
                <c:pt idx="87">
                  <c:v>3.958331193046988</c:v>
                </c:pt>
                <c:pt idx="88">
                  <c:v>5.610289811894503</c:v>
                </c:pt>
                <c:pt idx="89">
                  <c:v>4.942520469698678</c:v>
                </c:pt>
                <c:pt idx="90">
                  <c:v>4.10934979812818</c:v>
                </c:pt>
                <c:pt idx="91">
                  <c:v>4.144279271412271</c:v>
                </c:pt>
                <c:pt idx="92">
                  <c:v>3.626501196848125</c:v>
                </c:pt>
                <c:pt idx="93">
                  <c:v>5.531184828280542</c:v>
                </c:pt>
                <c:pt idx="94">
                  <c:v>4.990805329826697</c:v>
                </c:pt>
                <c:pt idx="95">
                  <c:v>4.663084683425946</c:v>
                </c:pt>
                <c:pt idx="96">
                  <c:v>4.566514963169947</c:v>
                </c:pt>
                <c:pt idx="97">
                  <c:v>5.371947523603083</c:v>
                </c:pt>
                <c:pt idx="98">
                  <c:v>6.267785779595028</c:v>
                </c:pt>
                <c:pt idx="99">
                  <c:v>6.292441878383796</c:v>
                </c:pt>
                <c:pt idx="100">
                  <c:v>7.490317344538156</c:v>
                </c:pt>
                <c:pt idx="101">
                  <c:v>7.157460010889764</c:v>
                </c:pt>
                <c:pt idx="102">
                  <c:v>7.68653879739878</c:v>
                </c:pt>
                <c:pt idx="103">
                  <c:v>7.357790813548517</c:v>
                </c:pt>
                <c:pt idx="104">
                  <c:v>6.806110603149817</c:v>
                </c:pt>
                <c:pt idx="105">
                  <c:v>8.047134242184523</c:v>
                </c:pt>
                <c:pt idx="106">
                  <c:v>6.913981035350673</c:v>
                </c:pt>
                <c:pt idx="107">
                  <c:v>5.859932812130822</c:v>
                </c:pt>
                <c:pt idx="108">
                  <c:v>6.540030203721003</c:v>
                </c:pt>
                <c:pt idx="109">
                  <c:v>8.5977871151337</c:v>
                </c:pt>
                <c:pt idx="110">
                  <c:v>8.841266090672814</c:v>
                </c:pt>
                <c:pt idx="111">
                  <c:v>10.6134231911156</c:v>
                </c:pt>
                <c:pt idx="112">
                  <c:v>10.45829523623626</c:v>
                </c:pt>
                <c:pt idx="113">
                  <c:v>10.21173424834857</c:v>
                </c:pt>
                <c:pt idx="114">
                  <c:v>10.01140344568981</c:v>
                </c:pt>
                <c:pt idx="115">
                  <c:v>10.28775721961392</c:v>
                </c:pt>
                <c:pt idx="116">
                  <c:v>9.313841317457544</c:v>
                </c:pt>
                <c:pt idx="117">
                  <c:v>10.09256310420285</c:v>
                </c:pt>
                <c:pt idx="118">
                  <c:v>9.899423663690811</c:v>
                </c:pt>
                <c:pt idx="119">
                  <c:v>10.51582613341004</c:v>
                </c:pt>
                <c:pt idx="120">
                  <c:v>10.63396994010624</c:v>
                </c:pt>
                <c:pt idx="121">
                  <c:v>11.28324720821048</c:v>
                </c:pt>
                <c:pt idx="122">
                  <c:v>12.07737905669876</c:v>
                </c:pt>
                <c:pt idx="123">
                  <c:v>11.50515209730942</c:v>
                </c:pt>
                <c:pt idx="124">
                  <c:v>10.65143467674827</c:v>
                </c:pt>
                <c:pt idx="125">
                  <c:v>10.47165062308015</c:v>
                </c:pt>
                <c:pt idx="126">
                  <c:v>10.66273538869314</c:v>
                </c:pt>
                <c:pt idx="127">
                  <c:v>10.31652266820082</c:v>
                </c:pt>
                <c:pt idx="128">
                  <c:v>10.55383761904272</c:v>
                </c:pt>
                <c:pt idx="129">
                  <c:v>10.46445926093344</c:v>
                </c:pt>
                <c:pt idx="130">
                  <c:v>11.6428153155467</c:v>
                </c:pt>
                <c:pt idx="131">
                  <c:v>11.67979946372985</c:v>
                </c:pt>
                <c:pt idx="132">
                  <c:v>11.00792077173589</c:v>
                </c:pt>
                <c:pt idx="133">
                  <c:v>8.087200402716263</c:v>
                </c:pt>
                <c:pt idx="134">
                  <c:v>8.738532345719591</c:v>
                </c:pt>
                <c:pt idx="135">
                  <c:v>10.41720173825496</c:v>
                </c:pt>
                <c:pt idx="136">
                  <c:v>10.88772229014063</c:v>
                </c:pt>
                <c:pt idx="137">
                  <c:v>10.65451668909685</c:v>
                </c:pt>
                <c:pt idx="138">
                  <c:v>12.52838019704332</c:v>
                </c:pt>
                <c:pt idx="139">
                  <c:v>12.83966344425151</c:v>
                </c:pt>
                <c:pt idx="140">
                  <c:v>13.23005167507372</c:v>
                </c:pt>
                <c:pt idx="141">
                  <c:v>13.70468157675751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6022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Sheet1!$D$2:$D$166</c:f>
              <c:numCache>
                <c:formatCode>General</c:formatCode>
                <c:ptCount val="165"/>
                <c:pt idx="141">
                  <c:v>13.70468157675751</c:v>
                </c:pt>
                <c:pt idx="142">
                  <c:v>13.58345575771274</c:v>
                </c:pt>
                <c:pt idx="143">
                  <c:v>12.33421341908176</c:v>
                </c:pt>
                <c:pt idx="144">
                  <c:v>12.1585387152118</c:v>
                </c:pt>
                <c:pt idx="145">
                  <c:v>10.90005033953503</c:v>
                </c:pt>
                <c:pt idx="146">
                  <c:v>10.89285897738832</c:v>
                </c:pt>
                <c:pt idx="147">
                  <c:v>11.87704825404001</c:v>
                </c:pt>
                <c:pt idx="148">
                  <c:v>11.3161220065955</c:v>
                </c:pt>
                <c:pt idx="149">
                  <c:v>10.17988678741307</c:v>
                </c:pt>
                <c:pt idx="150">
                  <c:v>8.816609991884055</c:v>
                </c:pt>
                <c:pt idx="151">
                  <c:v>9.82545536732451</c:v>
                </c:pt>
                <c:pt idx="152">
                  <c:v>11.47022262402531</c:v>
                </c:pt>
                <c:pt idx="153">
                  <c:v>10.2199529479448</c:v>
                </c:pt>
                <c:pt idx="154">
                  <c:v>7.972138608368695</c:v>
                </c:pt>
                <c:pt idx="155">
                  <c:v>8.100555789560186</c:v>
                </c:pt>
                <c:pt idx="156">
                  <c:v>8.100555789560186</c:v>
                </c:pt>
                <c:pt idx="157">
                  <c:v>8.100555789560186</c:v>
                </c:pt>
                <c:pt idx="158">
                  <c:v>5.420232383731107</c:v>
                </c:pt>
                <c:pt idx="159">
                  <c:v>6.206145532623111</c:v>
                </c:pt>
                <c:pt idx="160">
                  <c:v>7.273549142686903</c:v>
                </c:pt>
                <c:pt idx="161">
                  <c:v>5.582551700757136</c:v>
                </c:pt>
                <c:pt idx="162">
                  <c:v>6.065400302037217</c:v>
                </c:pt>
                <c:pt idx="163">
                  <c:v>8.190961485118997</c:v>
                </c:pt>
                <c:pt idx="164">
                  <c:v>7.477989295143787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043912"/>
        <c:axId val="2129046968"/>
      </c:lineChart>
      <c:dateAx>
        <c:axId val="2129043912"/>
        <c:scaling>
          <c:orientation val="minMax"/>
          <c:min val="40787.0"/>
        </c:scaling>
        <c:delete val="0"/>
        <c:axPos val="b"/>
        <c:numFmt formatCode="[$-409]mmm\-yy;@" sourceLinked="0"/>
        <c:majorTickMark val="out"/>
        <c:minorTickMark val="none"/>
        <c:tickLblPos val="low"/>
        <c:crossAx val="2129046968"/>
        <c:crosses val="autoZero"/>
        <c:auto val="1"/>
        <c:lblOffset val="100"/>
        <c:baseTimeUnit val="days"/>
        <c:majorUnit val="2.0"/>
        <c:majorTimeUnit val="months"/>
      </c:dateAx>
      <c:valAx>
        <c:axId val="2129046968"/>
        <c:scaling>
          <c:orientation val="minMax"/>
          <c:max val="15.0"/>
          <c:min val="-30.0"/>
        </c:scaling>
        <c:delete val="0"/>
        <c:axPos val="l"/>
        <c:numFmt formatCode="0" sourceLinked="1"/>
        <c:majorTickMark val="out"/>
        <c:minorTickMark val="none"/>
        <c:tickLblPos val="nextTo"/>
        <c:crossAx val="2129043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996">
          <a:solidFill>
            <a:srgbClr val="FFFFFF"/>
          </a:solidFill>
          <a:latin typeface="Lucida Grande"/>
        </a:defRPr>
      </a:pPr>
      <a:endParaRPr lang="fr-FR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6809557983684"/>
          <c:y val="0.109209987364973"/>
          <c:w val="0.722586194697421"/>
          <c:h val="0.746067597996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EM Equities</c:v>
                </c:pt>
              </c:strCache>
            </c:strRef>
          </c:tx>
          <c:spPr>
            <a:ln w="6035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Sheet1!$B$2:$B$166</c:f>
              <c:numCache>
                <c:formatCode>0</c:formatCode>
                <c:ptCount val="165"/>
                <c:pt idx="0">
                  <c:v>0.0</c:v>
                </c:pt>
                <c:pt idx="1">
                  <c:v>-1.128884650273761</c:v>
                </c:pt>
                <c:pt idx="2">
                  <c:v>-3.715354902810702</c:v>
                </c:pt>
                <c:pt idx="3">
                  <c:v>-3.621607838330149</c:v>
                </c:pt>
                <c:pt idx="4">
                  <c:v>-1.583016970046387</c:v>
                </c:pt>
                <c:pt idx="5">
                  <c:v>-1.123637866315974</c:v>
                </c:pt>
                <c:pt idx="6">
                  <c:v>-2.53593075817807</c:v>
                </c:pt>
                <c:pt idx="7">
                  <c:v>-4.042677462404413</c:v>
                </c:pt>
                <c:pt idx="8">
                  <c:v>-4.355853363200209</c:v>
                </c:pt>
                <c:pt idx="9">
                  <c:v>-4.738980922908837</c:v>
                </c:pt>
                <c:pt idx="10">
                  <c:v>-3.706780319215085</c:v>
                </c:pt>
                <c:pt idx="11">
                  <c:v>-2.464411148662365</c:v>
                </c:pt>
                <c:pt idx="12">
                  <c:v>-3.539929313042464</c:v>
                </c:pt>
                <c:pt idx="13">
                  <c:v>-3.116706682170189</c:v>
                </c:pt>
                <c:pt idx="14">
                  <c:v>-3.315710036601587</c:v>
                </c:pt>
                <c:pt idx="15">
                  <c:v>-7.807712997079534</c:v>
                </c:pt>
                <c:pt idx="16">
                  <c:v>-9.9616535447923</c:v>
                </c:pt>
                <c:pt idx="17">
                  <c:v>-10.87662526855835</c:v>
                </c:pt>
                <c:pt idx="18">
                  <c:v>-7.887114483655848</c:v>
                </c:pt>
                <c:pt idx="19">
                  <c:v>-7.974919717418798</c:v>
                </c:pt>
                <c:pt idx="20">
                  <c:v>-7.341193867543936</c:v>
                </c:pt>
                <c:pt idx="21">
                  <c:v>-8.150572308990732</c:v>
                </c:pt>
                <c:pt idx="22">
                  <c:v>-10.45518354874402</c:v>
                </c:pt>
                <c:pt idx="23">
                  <c:v>-12.38613577825041</c:v>
                </c:pt>
                <c:pt idx="24">
                  <c:v>-12.54248151538356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60355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Sheet1!$C$2:$C$166</c:f>
              <c:numCache>
                <c:formatCode>General</c:formatCode>
                <c:ptCount val="165"/>
                <c:pt idx="24" formatCode="0">
                  <c:v>-12.54248151538356</c:v>
                </c:pt>
                <c:pt idx="25" formatCode="0">
                  <c:v>-10.06681622575194</c:v>
                </c:pt>
                <c:pt idx="26" formatCode="0">
                  <c:v>-8.900232894489707</c:v>
                </c:pt>
                <c:pt idx="27" formatCode="0">
                  <c:v>-7.86070738723312</c:v>
                </c:pt>
                <c:pt idx="28" formatCode="0">
                  <c:v>-6.597512556359046</c:v>
                </c:pt>
                <c:pt idx="29" formatCode="0">
                  <c:v>-5.425776050130239</c:v>
                </c:pt>
                <c:pt idx="30" formatCode="0">
                  <c:v>-4.678956497514747</c:v>
                </c:pt>
                <c:pt idx="31" formatCode="0">
                  <c:v>-4.588551274020714</c:v>
                </c:pt>
                <c:pt idx="32" formatCode="0">
                  <c:v>-4.117461685488864</c:v>
                </c:pt>
                <c:pt idx="33" formatCode="0">
                  <c:v>-5.194662471486127</c:v>
                </c:pt>
                <c:pt idx="34" formatCode="0">
                  <c:v>-4.822316327341095</c:v>
                </c:pt>
                <c:pt idx="35" formatCode="0">
                  <c:v>-6.404474434893062</c:v>
                </c:pt>
                <c:pt idx="36" formatCode="0">
                  <c:v>-5.369353230673282</c:v>
                </c:pt>
                <c:pt idx="37" formatCode="0">
                  <c:v>-2.974823534180331</c:v>
                </c:pt>
                <c:pt idx="38" formatCode="0">
                  <c:v>-2.650489441631279</c:v>
                </c:pt>
                <c:pt idx="39" formatCode="0">
                  <c:v>-1.91853031637173</c:v>
                </c:pt>
                <c:pt idx="40" formatCode="0">
                  <c:v>0.200487056942194</c:v>
                </c:pt>
                <c:pt idx="41" formatCode="0">
                  <c:v>0.99917067114228</c:v>
                </c:pt>
                <c:pt idx="42" formatCode="0">
                  <c:v>0.0196227847841612</c:v>
                </c:pt>
                <c:pt idx="43" formatCode="0">
                  <c:v>-1.290580141255021</c:v>
                </c:pt>
                <c:pt idx="44" formatCode="0">
                  <c:v>-0.636157343421772</c:v>
                </c:pt>
                <c:pt idx="45" formatCode="0">
                  <c:v>-0.963706904819176</c:v>
                </c:pt>
                <c:pt idx="46" formatCode="0">
                  <c:v>0.415783056295169</c:v>
                </c:pt>
                <c:pt idx="47" formatCode="0">
                  <c:v>0.65009572221419</c:v>
                </c:pt>
                <c:pt idx="48" formatCode="0">
                  <c:v>0.514264395506586</c:v>
                </c:pt>
                <c:pt idx="49" formatCode="0">
                  <c:v>-0.0785636861049</c:v>
                </c:pt>
                <c:pt idx="50" formatCode="0">
                  <c:v>-2.231439431542555</c:v>
                </c:pt>
                <c:pt idx="51" formatCode="0">
                  <c:v>-1.128971238590665</c:v>
                </c:pt>
                <c:pt idx="52" formatCode="0">
                  <c:v>-0.191135518719477</c:v>
                </c:pt>
                <c:pt idx="53" formatCode="0">
                  <c:v>-0.546409723091045</c:v>
                </c:pt>
                <c:pt idx="54" formatCode="0">
                  <c:v>-1.300895852087307</c:v>
                </c:pt>
                <c:pt idx="55" formatCode="0">
                  <c:v>-2.151179082471828</c:v>
                </c:pt>
                <c:pt idx="56" formatCode="0">
                  <c:v>-3.62572663394377</c:v>
                </c:pt>
                <c:pt idx="57" formatCode="0">
                  <c:v>-5.339379631685136</c:v>
                </c:pt>
                <c:pt idx="58" formatCode="0">
                  <c:v>-5.23839893240819</c:v>
                </c:pt>
                <c:pt idx="59" formatCode="0">
                  <c:v>-7.006668096075971</c:v>
                </c:pt>
                <c:pt idx="60" formatCode="0">
                  <c:v>-6.50126145136342</c:v>
                </c:pt>
                <c:pt idx="61" formatCode="0">
                  <c:v>-7.442099679627915</c:v>
                </c:pt>
                <c:pt idx="62" formatCode="0">
                  <c:v>-5.414690405345183</c:v>
                </c:pt>
                <c:pt idx="63" formatCode="0">
                  <c:v>-4.893709564718678</c:v>
                </c:pt>
                <c:pt idx="64" formatCode="0">
                  <c:v>-3.925085847635728</c:v>
                </c:pt>
                <c:pt idx="65" formatCode="0">
                  <c:v>-1.295745017345524</c:v>
                </c:pt>
                <c:pt idx="66" formatCode="0">
                  <c:v>-1.195627861012554</c:v>
                </c:pt>
                <c:pt idx="67" formatCode="0">
                  <c:v>-0.751053019243344</c:v>
                </c:pt>
                <c:pt idx="68" formatCode="0">
                  <c:v>-1.719171247773686</c:v>
                </c:pt>
                <c:pt idx="69" formatCode="0">
                  <c:v>-1.21997555962848</c:v>
                </c:pt>
                <c:pt idx="70" formatCode="0">
                  <c:v>-1.964656146794624</c:v>
                </c:pt>
                <c:pt idx="71" formatCode="0">
                  <c:v>-3.119442404938552</c:v>
                </c:pt>
                <c:pt idx="72" formatCode="0">
                  <c:v>-3.502069156544152</c:v>
                </c:pt>
                <c:pt idx="73" formatCode="0">
                  <c:v>-3.978110660711465</c:v>
                </c:pt>
                <c:pt idx="74" formatCode="0">
                  <c:v>-4.730059986045703</c:v>
                </c:pt>
                <c:pt idx="75" formatCode="0">
                  <c:v>-5.623478239583703</c:v>
                </c:pt>
                <c:pt idx="76" formatCode="0">
                  <c:v>-5.172968587771237</c:v>
                </c:pt>
                <c:pt idx="77">
                  <c:v>-6.360384600029135</c:v>
                </c:pt>
                <c:pt idx="78">
                  <c:v>-5.685686094697941</c:v>
                </c:pt>
                <c:pt idx="79">
                  <c:v>-4.170072278778432</c:v>
                </c:pt>
                <c:pt idx="80">
                  <c:v>-3.859753792439562</c:v>
                </c:pt>
                <c:pt idx="81">
                  <c:v>-3.07855867802388</c:v>
                </c:pt>
                <c:pt idx="82">
                  <c:v>-3.086368008116281</c:v>
                </c:pt>
                <c:pt idx="83">
                  <c:v>-3.207453578482188</c:v>
                </c:pt>
                <c:pt idx="84">
                  <c:v>-4.160362686164306</c:v>
                </c:pt>
                <c:pt idx="85">
                  <c:v>-4.073947545920959</c:v>
                </c:pt>
                <c:pt idx="86">
                  <c:v>-4.0209274132948</c:v>
                </c:pt>
                <c:pt idx="87">
                  <c:v>-3.947914740369144</c:v>
                </c:pt>
                <c:pt idx="88">
                  <c:v>-2.027650317435118</c:v>
                </c:pt>
                <c:pt idx="89">
                  <c:v>-2.243199061064375</c:v>
                </c:pt>
                <c:pt idx="90">
                  <c:v>-2.545497597080598</c:v>
                </c:pt>
                <c:pt idx="91">
                  <c:v>-2.978731709563704</c:v>
                </c:pt>
                <c:pt idx="92">
                  <c:v>-2.637819464669845</c:v>
                </c:pt>
                <c:pt idx="93">
                  <c:v>-1.533717794821172</c:v>
                </c:pt>
                <c:pt idx="94">
                  <c:v>-1.440719602270377</c:v>
                </c:pt>
                <c:pt idx="95">
                  <c:v>-1.303706462048652</c:v>
                </c:pt>
                <c:pt idx="96">
                  <c:v>-1.275041048712751</c:v>
                </c:pt>
                <c:pt idx="97">
                  <c:v>-1.562593828387293</c:v>
                </c:pt>
                <c:pt idx="98">
                  <c:v>0.145814725621051</c:v>
                </c:pt>
                <c:pt idx="99">
                  <c:v>0.703223505180233</c:v>
                </c:pt>
                <c:pt idx="100">
                  <c:v>1.402672227789622</c:v>
                </c:pt>
                <c:pt idx="101">
                  <c:v>1.749362487666445</c:v>
                </c:pt>
                <c:pt idx="102">
                  <c:v>1.827357499149684</c:v>
                </c:pt>
                <c:pt idx="103">
                  <c:v>1.839166273391896</c:v>
                </c:pt>
                <c:pt idx="104">
                  <c:v>1.902560622469835</c:v>
                </c:pt>
                <c:pt idx="105">
                  <c:v>2.616535120291544</c:v>
                </c:pt>
                <c:pt idx="106">
                  <c:v>2.745408958726784</c:v>
                </c:pt>
                <c:pt idx="107">
                  <c:v>2.021481484913792</c:v>
                </c:pt>
                <c:pt idx="108">
                  <c:v>3.003175357395606</c:v>
                </c:pt>
                <c:pt idx="109">
                  <c:v>3.642419457302794</c:v>
                </c:pt>
                <c:pt idx="110">
                  <c:v>4.661334604917869</c:v>
                </c:pt>
                <c:pt idx="111">
                  <c:v>4.933973132066512</c:v>
                </c:pt>
                <c:pt idx="112">
                  <c:v>4.867983473707026</c:v>
                </c:pt>
                <c:pt idx="113">
                  <c:v>4.88772560995501</c:v>
                </c:pt>
                <c:pt idx="114">
                  <c:v>5.923434210594664</c:v>
                </c:pt>
                <c:pt idx="115">
                  <c:v>6.130939601653466</c:v>
                </c:pt>
                <c:pt idx="116">
                  <c:v>4.738884973692833</c:v>
                </c:pt>
                <c:pt idx="117">
                  <c:v>5.625804423015449</c:v>
                </c:pt>
                <c:pt idx="118">
                  <c:v>5.237736648795305</c:v>
                </c:pt>
                <c:pt idx="119">
                  <c:v>6.298289075704363</c:v>
                </c:pt>
                <c:pt idx="120">
                  <c:v>5.860884682662485</c:v>
                </c:pt>
                <c:pt idx="121">
                  <c:v>6.668856649016216</c:v>
                </c:pt>
                <c:pt idx="122">
                  <c:v>6.81264708020217</c:v>
                </c:pt>
                <c:pt idx="123">
                  <c:v>6.667410390101905</c:v>
                </c:pt>
                <c:pt idx="124">
                  <c:v>6.75497926116202</c:v>
                </c:pt>
                <c:pt idx="125">
                  <c:v>6.139294204119737</c:v>
                </c:pt>
                <c:pt idx="126">
                  <c:v>6.662383587273466</c:v>
                </c:pt>
                <c:pt idx="127">
                  <c:v>5.701669829948515</c:v>
                </c:pt>
                <c:pt idx="128">
                  <c:v>6.62254828106043</c:v>
                </c:pt>
                <c:pt idx="129">
                  <c:v>7.570044448825342</c:v>
                </c:pt>
                <c:pt idx="130">
                  <c:v>7.343725990756383</c:v>
                </c:pt>
                <c:pt idx="131">
                  <c:v>7.973115404113046</c:v>
                </c:pt>
                <c:pt idx="132">
                  <c:v>6.8493090416129</c:v>
                </c:pt>
                <c:pt idx="133">
                  <c:v>5.083260751261778</c:v>
                </c:pt>
                <c:pt idx="134">
                  <c:v>4.911177002480032</c:v>
                </c:pt>
                <c:pt idx="135">
                  <c:v>5.897794707899932</c:v>
                </c:pt>
                <c:pt idx="136">
                  <c:v>6.561030792256401</c:v>
                </c:pt>
                <c:pt idx="137">
                  <c:v>6.278270792932264</c:v>
                </c:pt>
                <c:pt idx="138">
                  <c:v>7.542060040900567</c:v>
                </c:pt>
                <c:pt idx="139">
                  <c:v>8.135438075335471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60355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Sheet1!$D$2:$D$166</c:f>
              <c:numCache>
                <c:formatCode>General</c:formatCode>
                <c:ptCount val="165"/>
                <c:pt idx="139">
                  <c:v>8.135438075335471</c:v>
                </c:pt>
                <c:pt idx="140">
                  <c:v>7.82846377020789</c:v>
                </c:pt>
                <c:pt idx="141">
                  <c:v>7.450304507708209</c:v>
                </c:pt>
                <c:pt idx="142">
                  <c:v>7.119960717922908</c:v>
                </c:pt>
                <c:pt idx="143">
                  <c:v>6.38126876596998</c:v>
                </c:pt>
                <c:pt idx="144">
                  <c:v>6.334309815525231</c:v>
                </c:pt>
                <c:pt idx="145">
                  <c:v>5.857018631325145</c:v>
                </c:pt>
                <c:pt idx="146">
                  <c:v>5.952176851348295</c:v>
                </c:pt>
                <c:pt idx="147">
                  <c:v>6.014384706462565</c:v>
                </c:pt>
                <c:pt idx="148">
                  <c:v>6.91660922584943</c:v>
                </c:pt>
                <c:pt idx="149">
                  <c:v>6.060859230377756</c:v>
                </c:pt>
                <c:pt idx="150">
                  <c:v>5.289741123866735</c:v>
                </c:pt>
                <c:pt idx="151">
                  <c:v>5.846284020257173</c:v>
                </c:pt>
                <c:pt idx="152">
                  <c:v>6.366391957040589</c:v>
                </c:pt>
                <c:pt idx="153">
                  <c:v>6.86184328553705</c:v>
                </c:pt>
                <c:pt idx="154">
                  <c:v>5.63832228536616</c:v>
                </c:pt>
                <c:pt idx="155">
                  <c:v>5.557975347978551</c:v>
                </c:pt>
                <c:pt idx="156">
                  <c:v>5.501316165818765</c:v>
                </c:pt>
                <c:pt idx="157">
                  <c:v>4.83605110657763</c:v>
                </c:pt>
                <c:pt idx="158">
                  <c:v>4.150463535342936</c:v>
                </c:pt>
                <c:pt idx="159">
                  <c:v>3.99786917853288</c:v>
                </c:pt>
                <c:pt idx="160">
                  <c:v>4.714460047659145</c:v>
                </c:pt>
                <c:pt idx="161">
                  <c:v>4.968201259705538</c:v>
                </c:pt>
                <c:pt idx="162">
                  <c:v>4.464177687838271</c:v>
                </c:pt>
                <c:pt idx="163">
                  <c:v>4.267996644492086</c:v>
                </c:pt>
                <c:pt idx="164">
                  <c:v>4.851569137096874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082808"/>
        <c:axId val="2129085864"/>
      </c:lineChart>
      <c:dateAx>
        <c:axId val="2129082808"/>
        <c:scaling>
          <c:orientation val="minMax"/>
          <c:min val="40787.0"/>
        </c:scaling>
        <c:delete val="0"/>
        <c:axPos val="b"/>
        <c:numFmt formatCode="[$-409]mmm\-yy;@" sourceLinked="0"/>
        <c:majorTickMark val="out"/>
        <c:minorTickMark val="none"/>
        <c:tickLblPos val="low"/>
        <c:crossAx val="2129085864"/>
        <c:crosses val="autoZero"/>
        <c:auto val="1"/>
        <c:lblOffset val="100"/>
        <c:baseTimeUnit val="days"/>
        <c:majorUnit val="2.0"/>
        <c:majorTimeUnit val="months"/>
      </c:dateAx>
      <c:valAx>
        <c:axId val="2129085864"/>
        <c:scaling>
          <c:orientation val="minMax"/>
          <c:max val="15.0"/>
          <c:min val="-30.0"/>
        </c:scaling>
        <c:delete val="1"/>
        <c:axPos val="l"/>
        <c:numFmt formatCode="0" sourceLinked="1"/>
        <c:majorTickMark val="out"/>
        <c:minorTickMark val="none"/>
        <c:tickLblPos val="nextTo"/>
        <c:crossAx val="2129082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3002">
          <a:solidFill>
            <a:srgbClr val="FFFFFF"/>
          </a:solidFill>
          <a:latin typeface="Lucida Grande"/>
        </a:defRPr>
      </a:pPr>
      <a:endParaRPr lang="fr-FR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819026368298"/>
          <c:y val="0.109209987364973"/>
          <c:w val="0.720542813619697"/>
          <c:h val="0.74606759799666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Vix</c:v>
                </c:pt>
              </c:strCache>
            </c:strRef>
          </c:tx>
          <c:spPr>
            <a:ln w="60282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Sheet1!$B$2:$B$166</c:f>
              <c:numCache>
                <c:formatCode>0</c:formatCode>
                <c:ptCount val="165"/>
                <c:pt idx="0">
                  <c:v>0.0</c:v>
                </c:pt>
                <c:pt idx="1">
                  <c:v>-6.599622878692642</c:v>
                </c:pt>
                <c:pt idx="2">
                  <c:v>-6.599622878692642</c:v>
                </c:pt>
                <c:pt idx="3">
                  <c:v>-16.27906976744187</c:v>
                </c:pt>
                <c:pt idx="4">
                  <c:v>-4.902576995600256</c:v>
                </c:pt>
                <c:pt idx="5">
                  <c:v>-7.85669390320554</c:v>
                </c:pt>
                <c:pt idx="6">
                  <c:v>-21.05593966059082</c:v>
                </c:pt>
                <c:pt idx="7">
                  <c:v>-21.2759270898806</c:v>
                </c:pt>
                <c:pt idx="8">
                  <c:v>-15.99622878692645</c:v>
                </c:pt>
                <c:pt idx="9">
                  <c:v>-8.736643620364543</c:v>
                </c:pt>
                <c:pt idx="10">
                  <c:v>-0.471401634192318</c:v>
                </c:pt>
                <c:pt idx="11">
                  <c:v>2.639849151477051</c:v>
                </c:pt>
                <c:pt idx="12">
                  <c:v>-2.859836580766809</c:v>
                </c:pt>
                <c:pt idx="13">
                  <c:v>-3.268384663733485</c:v>
                </c:pt>
                <c:pt idx="14">
                  <c:v>-17.28472658705217</c:v>
                </c:pt>
                <c:pt idx="15">
                  <c:v>-29.94971715901949</c:v>
                </c:pt>
                <c:pt idx="16">
                  <c:v>-29.63544940289125</c:v>
                </c:pt>
                <c:pt idx="17">
                  <c:v>-22.62727844123194</c:v>
                </c:pt>
                <c:pt idx="18">
                  <c:v>-18.51037083595224</c:v>
                </c:pt>
                <c:pt idx="19">
                  <c:v>-29.10119421747328</c:v>
                </c:pt>
                <c:pt idx="20">
                  <c:v>-22.06159648020114</c:v>
                </c:pt>
                <c:pt idx="21">
                  <c:v>-35.00942803268384</c:v>
                </c:pt>
                <c:pt idx="22">
                  <c:v>-42.83469516027654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Column2</c:v>
                </c:pt>
              </c:strCache>
            </c:strRef>
          </c:tx>
          <c:spPr>
            <a:ln w="60282">
              <a:solidFill>
                <a:srgbClr val="00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Sheet1!$C$2:$C$166</c:f>
              <c:numCache>
                <c:formatCode>General</c:formatCode>
                <c:ptCount val="165"/>
                <c:pt idx="22" formatCode="0">
                  <c:v>-42.83469516027654</c:v>
                </c:pt>
                <c:pt idx="23" formatCode="0">
                  <c:v>-28.28409805153989</c:v>
                </c:pt>
                <c:pt idx="24" formatCode="0">
                  <c:v>-18.82463859208046</c:v>
                </c:pt>
                <c:pt idx="25" formatCode="0">
                  <c:v>-13.98491514770586</c:v>
                </c:pt>
                <c:pt idx="26" formatCode="0">
                  <c:v>-13.7649277184161</c:v>
                </c:pt>
                <c:pt idx="27" formatCode="0">
                  <c:v>-3.771213073538674</c:v>
                </c:pt>
                <c:pt idx="28" formatCode="0">
                  <c:v>-3.268384663733485</c:v>
                </c:pt>
                <c:pt idx="29" formatCode="0">
                  <c:v>1.75989943431803</c:v>
                </c:pt>
                <c:pt idx="30" formatCode="0">
                  <c:v>3.519798868636088</c:v>
                </c:pt>
                <c:pt idx="31" formatCode="0">
                  <c:v>11.25078566939032</c:v>
                </c:pt>
                <c:pt idx="32" formatCode="0">
                  <c:v>-4.934003771213072</c:v>
                </c:pt>
                <c:pt idx="33" formatCode="0">
                  <c:v>0.817096165933378</c:v>
                </c:pt>
                <c:pt idx="34" formatCode="0">
                  <c:v>-8.233815210559385</c:v>
                </c:pt>
                <c:pt idx="35" formatCode="0">
                  <c:v>-9.302325581395337</c:v>
                </c:pt>
                <c:pt idx="36" formatCode="0">
                  <c:v>1.571338780641113</c:v>
                </c:pt>
                <c:pt idx="37" formatCode="0">
                  <c:v>8.045254556882472</c:v>
                </c:pt>
                <c:pt idx="38" formatCode="0">
                  <c:v>-1.257071024512896</c:v>
                </c:pt>
                <c:pt idx="39" formatCode="0">
                  <c:v>6.15964802011314</c:v>
                </c:pt>
                <c:pt idx="40" formatCode="0">
                  <c:v>19.98742928975486</c:v>
                </c:pt>
                <c:pt idx="41" formatCode="0">
                  <c:v>22.91011942174732</c:v>
                </c:pt>
                <c:pt idx="42" formatCode="0">
                  <c:v>5.845380263984905</c:v>
                </c:pt>
                <c:pt idx="43" formatCode="0">
                  <c:v>-9.270898805782533</c:v>
                </c:pt>
                <c:pt idx="44" formatCode="0">
                  <c:v>-2.891263356379638</c:v>
                </c:pt>
                <c:pt idx="45" formatCode="0">
                  <c:v>4.148334380892521</c:v>
                </c:pt>
                <c:pt idx="46" formatCode="0">
                  <c:v>5.216844751728471</c:v>
                </c:pt>
                <c:pt idx="47" formatCode="0">
                  <c:v>6.191074795725951</c:v>
                </c:pt>
                <c:pt idx="48" formatCode="0">
                  <c:v>13.6392206159648</c:v>
                </c:pt>
                <c:pt idx="49" formatCode="0">
                  <c:v>-13.63922061596479</c:v>
                </c:pt>
                <c:pt idx="50" formatCode="0">
                  <c:v>-3.111250785669413</c:v>
                </c:pt>
                <c:pt idx="51" formatCode="0">
                  <c:v>5.593966059082348</c:v>
                </c:pt>
                <c:pt idx="52" formatCode="0">
                  <c:v>2.168447517284734</c:v>
                </c:pt>
                <c:pt idx="53" formatCode="0">
                  <c:v>1.88560653676933</c:v>
                </c:pt>
                <c:pt idx="54" formatCode="0">
                  <c:v>-5.311125078566929</c:v>
                </c:pt>
                <c:pt idx="55" formatCode="0">
                  <c:v>-8.45380263984915</c:v>
                </c:pt>
                <c:pt idx="56" formatCode="0">
                  <c:v>-0.565681961030791</c:v>
                </c:pt>
                <c:pt idx="57" formatCode="0">
                  <c:v>-3.425518541797602</c:v>
                </c:pt>
                <c:pt idx="58" formatCode="0">
                  <c:v>-0.471401634192318</c:v>
                </c:pt>
                <c:pt idx="59" formatCode="0">
                  <c:v>-6.788183532369556</c:v>
                </c:pt>
                <c:pt idx="60" formatCode="0">
                  <c:v>-6.788183532369556</c:v>
                </c:pt>
                <c:pt idx="61" formatCode="0">
                  <c:v>-8.328095537397857</c:v>
                </c:pt>
                <c:pt idx="62" formatCode="0">
                  <c:v>-0.974230043997508</c:v>
                </c:pt>
                <c:pt idx="63">
                  <c:v>3.708359522313004</c:v>
                </c:pt>
                <c:pt idx="64">
                  <c:v>12.63356379635449</c:v>
                </c:pt>
                <c:pt idx="65">
                  <c:v>13.85920804525456</c:v>
                </c:pt>
                <c:pt idx="66">
                  <c:v>13.51351351351352</c:v>
                </c:pt>
                <c:pt idx="67">
                  <c:v>12.50785669390321</c:v>
                </c:pt>
                <c:pt idx="68">
                  <c:v>11.59648020113137</c:v>
                </c:pt>
                <c:pt idx="69">
                  <c:v>9.899434318038977</c:v>
                </c:pt>
                <c:pt idx="70">
                  <c:v>3.865493400377119</c:v>
                </c:pt>
                <c:pt idx="71">
                  <c:v>17.09616593337524</c:v>
                </c:pt>
                <c:pt idx="72">
                  <c:v>19.32746700188559</c:v>
                </c:pt>
                <c:pt idx="73">
                  <c:v>20.144563167819</c:v>
                </c:pt>
                <c:pt idx="74">
                  <c:v>18.16467630421118</c:v>
                </c:pt>
                <c:pt idx="75">
                  <c:v>21.08736643620365</c:v>
                </c:pt>
                <c:pt idx="76" formatCode="0">
                  <c:v>23.66436203645506</c:v>
                </c:pt>
                <c:pt idx="77" formatCode="0">
                  <c:v>21.68447517284726</c:v>
                </c:pt>
                <c:pt idx="78" formatCode="0">
                  <c:v>27.02702702702703</c:v>
                </c:pt>
                <c:pt idx="79" formatCode="0">
                  <c:v>32.65241986172219</c:v>
                </c:pt>
                <c:pt idx="80" formatCode="0">
                  <c:v>33.50094280326837</c:v>
                </c:pt>
                <c:pt idx="81" formatCode="0">
                  <c:v>34.85229415461971</c:v>
                </c:pt>
                <c:pt idx="82" formatCode="0">
                  <c:v>34.85229415461971</c:v>
                </c:pt>
                <c:pt idx="83" formatCode="0">
                  <c:v>31.14393463230672</c:v>
                </c:pt>
                <c:pt idx="84" formatCode="0">
                  <c:v>26.08422375864237</c:v>
                </c:pt>
                <c:pt idx="85" formatCode="0">
                  <c:v>28.81835323695789</c:v>
                </c:pt>
                <c:pt idx="86" formatCode="0">
                  <c:v>26.46134506599623</c:v>
                </c:pt>
                <c:pt idx="87" formatCode="0">
                  <c:v>26.46134506599623</c:v>
                </c:pt>
                <c:pt idx="88" formatCode="0">
                  <c:v>27.81269641734758</c:v>
                </c:pt>
                <c:pt idx="89" formatCode="0">
                  <c:v>30.16970458830923</c:v>
                </c:pt>
                <c:pt idx="90" formatCode="0">
                  <c:v>32.49528598365808</c:v>
                </c:pt>
                <c:pt idx="91" formatCode="0">
                  <c:v>35.16656191074796</c:v>
                </c:pt>
                <c:pt idx="92" formatCode="0">
                  <c:v>33.78378378378379</c:v>
                </c:pt>
                <c:pt idx="93" formatCode="0">
                  <c:v>34.97800125707103</c:v>
                </c:pt>
                <c:pt idx="94" formatCode="0">
                  <c:v>33.8466373350094</c:v>
                </c:pt>
                <c:pt idx="95" formatCode="0">
                  <c:v>35.66939032055314</c:v>
                </c:pt>
                <c:pt idx="96" formatCode="0">
                  <c:v>34.28661219358895</c:v>
                </c:pt>
                <c:pt idx="97" formatCode="0">
                  <c:v>34.28661219358895</c:v>
                </c:pt>
                <c:pt idx="98" formatCode="0">
                  <c:v>30.23255813953489</c:v>
                </c:pt>
                <c:pt idx="99" formatCode="0">
                  <c:v>34.34946574481457</c:v>
                </c:pt>
                <c:pt idx="100" formatCode="0">
                  <c:v>37.5549968573224</c:v>
                </c:pt>
                <c:pt idx="101" formatCode="0">
                  <c:v>42.55185417976112</c:v>
                </c:pt>
                <c:pt idx="102" formatCode="0">
                  <c:v>41.3262099308611</c:v>
                </c:pt>
                <c:pt idx="103" formatCode="0">
                  <c:v>40.57196731615335</c:v>
                </c:pt>
                <c:pt idx="104" formatCode="0">
                  <c:v>42.45757385292268</c:v>
                </c:pt>
                <c:pt idx="105" formatCode="0">
                  <c:v>41.64047768698932</c:v>
                </c:pt>
                <c:pt idx="106" formatCode="0">
                  <c:v>41.76618478944059</c:v>
                </c:pt>
                <c:pt idx="107" formatCode="0">
                  <c:v>39.0320553111251</c:v>
                </c:pt>
                <c:pt idx="108" formatCode="0">
                  <c:v>38.9063482086738</c:v>
                </c:pt>
                <c:pt idx="109" formatCode="0">
                  <c:v>41.70333123821497</c:v>
                </c:pt>
                <c:pt idx="110" formatCode="0">
                  <c:v>43.49465744814582</c:v>
                </c:pt>
                <c:pt idx="111" formatCode="0">
                  <c:v>46.26021370207417</c:v>
                </c:pt>
                <c:pt idx="112" formatCode="0">
                  <c:v>44.18604651162789</c:v>
                </c:pt>
                <c:pt idx="113" formatCode="0">
                  <c:v>44.53174104336895</c:v>
                </c:pt>
                <c:pt idx="114" formatCode="0">
                  <c:v>42.92897548711502</c:v>
                </c:pt>
                <c:pt idx="115" formatCode="0">
                  <c:v>41.45191703331236</c:v>
                </c:pt>
                <c:pt idx="116" formatCode="0">
                  <c:v>34.66373350094281</c:v>
                </c:pt>
                <c:pt idx="117" formatCode="0">
                  <c:v>40.16341923318668</c:v>
                </c:pt>
                <c:pt idx="118" formatCode="0">
                  <c:v>38.59208045254557</c:v>
                </c:pt>
                <c:pt idx="119" formatCode="0">
                  <c:v>33.56379635449403</c:v>
                </c:pt>
                <c:pt idx="120" formatCode="0">
                  <c:v>39.5977372721559</c:v>
                </c:pt>
                <c:pt idx="121" formatCode="0">
                  <c:v>44.12319296040227</c:v>
                </c:pt>
                <c:pt idx="122" formatCode="0">
                  <c:v>44.12319296040227</c:v>
                </c:pt>
                <c:pt idx="123" formatCode="0">
                  <c:v>42.83469516027652</c:v>
                </c:pt>
                <c:pt idx="124" formatCode="0">
                  <c:v>42.83469516027652</c:v>
                </c:pt>
                <c:pt idx="125" formatCode="0">
                  <c:v>47.20301697045885</c:v>
                </c:pt>
                <c:pt idx="126" formatCode="0">
                  <c:v>45.60025141420491</c:v>
                </c:pt>
                <c:pt idx="127" formatCode="0">
                  <c:v>42.83469516027652</c:v>
                </c:pt>
                <c:pt idx="128" formatCode="0">
                  <c:v>43.55751099937146</c:v>
                </c:pt>
                <c:pt idx="129" formatCode="0">
                  <c:v>42.08045254556883</c:v>
                </c:pt>
                <c:pt idx="130" formatCode="0">
                  <c:v>45.75738529226901</c:v>
                </c:pt>
                <c:pt idx="131" formatCode="0">
                  <c:v>45.66310496543055</c:v>
                </c:pt>
                <c:pt idx="132" formatCode="0">
                  <c:v>43.27467001885606</c:v>
                </c:pt>
                <c:pt idx="133" formatCode="0">
                  <c:v>34.41231929604023</c:v>
                </c:pt>
                <c:pt idx="134" formatCode="0">
                  <c:v>40.06913890634822</c:v>
                </c:pt>
                <c:pt idx="135" formatCode="0">
                  <c:v>43.5889377749843</c:v>
                </c:pt>
                <c:pt idx="136" formatCode="0">
                  <c:v>46.22878692646136</c:v>
                </c:pt>
                <c:pt idx="137" formatCode="0">
                  <c:v>50.8485229415462</c:v>
                </c:pt>
                <c:pt idx="138" formatCode="0">
                  <c:v>53.48837209302326</c:v>
                </c:pt>
                <c:pt idx="139" formatCode="0">
                  <c:v>51.88560653676931</c:v>
                </c:pt>
                <c:pt idx="140" formatCode="0">
                  <c:v>51.5399120050283</c:v>
                </c:pt>
                <c:pt idx="141" formatCode="0">
                  <c:v>54.52545568824637</c:v>
                </c:pt>
                <c:pt idx="142" formatCode="0">
                  <c:v>52.73412947831552</c:v>
                </c:pt>
                <c:pt idx="143" formatCode="0">
                  <c:v>51.0370835952231</c:v>
                </c:pt>
                <c:pt idx="144" formatCode="0">
                  <c:v>52.4512884978001</c:v>
                </c:pt>
                <c:pt idx="145" formatCode="0">
                  <c:v>51.06851037083598</c:v>
                </c:pt>
                <c:pt idx="146" formatCode="0">
                  <c:v>53.42551854179762</c:v>
                </c:pt>
                <c:pt idx="147" formatCode="0">
                  <c:v>55.18541797611565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Column3</c:v>
                </c:pt>
              </c:strCache>
            </c:strRef>
          </c:tx>
          <c:spPr>
            <a:ln w="60282">
              <a:solidFill>
                <a:srgbClr val="FFFF00"/>
              </a:solidFill>
            </a:ln>
          </c:spPr>
          <c:marker>
            <c:symbol val="none"/>
          </c:marker>
          <c:cat>
            <c:numRef>
              <c:f>Sheet1!$A$2:$A$166</c:f>
              <c:numCache>
                <c:formatCode>dd/mm/yyyy</c:formatCode>
                <c:ptCount val="165"/>
                <c:pt idx="0">
                  <c:v>40787.0</c:v>
                </c:pt>
                <c:pt idx="1">
                  <c:v>40788.0</c:v>
                </c:pt>
                <c:pt idx="2">
                  <c:v>40791.0</c:v>
                </c:pt>
                <c:pt idx="3">
                  <c:v>40792.0</c:v>
                </c:pt>
                <c:pt idx="4">
                  <c:v>40793.0</c:v>
                </c:pt>
                <c:pt idx="5">
                  <c:v>40794.0</c:v>
                </c:pt>
                <c:pt idx="6">
                  <c:v>40795.0</c:v>
                </c:pt>
                <c:pt idx="7">
                  <c:v>40798.0</c:v>
                </c:pt>
                <c:pt idx="8">
                  <c:v>40799.0</c:v>
                </c:pt>
                <c:pt idx="9">
                  <c:v>40800.0</c:v>
                </c:pt>
                <c:pt idx="10">
                  <c:v>40801.0</c:v>
                </c:pt>
                <c:pt idx="11">
                  <c:v>40802.0</c:v>
                </c:pt>
                <c:pt idx="12">
                  <c:v>40805.0</c:v>
                </c:pt>
                <c:pt idx="13">
                  <c:v>40806.0</c:v>
                </c:pt>
                <c:pt idx="14">
                  <c:v>40807.0</c:v>
                </c:pt>
                <c:pt idx="15">
                  <c:v>40808.0</c:v>
                </c:pt>
                <c:pt idx="16">
                  <c:v>40809.0</c:v>
                </c:pt>
                <c:pt idx="17">
                  <c:v>40812.0</c:v>
                </c:pt>
                <c:pt idx="18">
                  <c:v>40813.0</c:v>
                </c:pt>
                <c:pt idx="19">
                  <c:v>40814.0</c:v>
                </c:pt>
                <c:pt idx="20">
                  <c:v>40815.0</c:v>
                </c:pt>
                <c:pt idx="21">
                  <c:v>40816.0</c:v>
                </c:pt>
                <c:pt idx="22">
                  <c:v>40819.0</c:v>
                </c:pt>
                <c:pt idx="23">
                  <c:v>40820.0</c:v>
                </c:pt>
                <c:pt idx="24">
                  <c:v>40821.0</c:v>
                </c:pt>
                <c:pt idx="25">
                  <c:v>40822.0</c:v>
                </c:pt>
                <c:pt idx="26">
                  <c:v>40823.0</c:v>
                </c:pt>
                <c:pt idx="27">
                  <c:v>40826.0</c:v>
                </c:pt>
                <c:pt idx="28">
                  <c:v>40827.0</c:v>
                </c:pt>
                <c:pt idx="29">
                  <c:v>40828.0</c:v>
                </c:pt>
                <c:pt idx="30">
                  <c:v>40829.0</c:v>
                </c:pt>
                <c:pt idx="31">
                  <c:v>40830.0</c:v>
                </c:pt>
                <c:pt idx="32">
                  <c:v>40833.0</c:v>
                </c:pt>
                <c:pt idx="33">
                  <c:v>40834.0</c:v>
                </c:pt>
                <c:pt idx="34">
                  <c:v>40835.0</c:v>
                </c:pt>
                <c:pt idx="35">
                  <c:v>40836.0</c:v>
                </c:pt>
                <c:pt idx="36">
                  <c:v>40837.0</c:v>
                </c:pt>
                <c:pt idx="37">
                  <c:v>40840.0</c:v>
                </c:pt>
                <c:pt idx="38">
                  <c:v>40841.0</c:v>
                </c:pt>
                <c:pt idx="39">
                  <c:v>40842.0</c:v>
                </c:pt>
                <c:pt idx="40">
                  <c:v>40843.0</c:v>
                </c:pt>
                <c:pt idx="41">
                  <c:v>40844.0</c:v>
                </c:pt>
                <c:pt idx="42">
                  <c:v>40847.0</c:v>
                </c:pt>
                <c:pt idx="43">
                  <c:v>40848.0</c:v>
                </c:pt>
                <c:pt idx="44">
                  <c:v>40849.0</c:v>
                </c:pt>
                <c:pt idx="45">
                  <c:v>40850.0</c:v>
                </c:pt>
                <c:pt idx="46">
                  <c:v>40851.0</c:v>
                </c:pt>
                <c:pt idx="47">
                  <c:v>40854.0</c:v>
                </c:pt>
                <c:pt idx="48">
                  <c:v>40855.0</c:v>
                </c:pt>
                <c:pt idx="49">
                  <c:v>40856.0</c:v>
                </c:pt>
                <c:pt idx="50">
                  <c:v>40857.0</c:v>
                </c:pt>
                <c:pt idx="51">
                  <c:v>40858.0</c:v>
                </c:pt>
                <c:pt idx="52">
                  <c:v>40861.0</c:v>
                </c:pt>
                <c:pt idx="53">
                  <c:v>40862.0</c:v>
                </c:pt>
                <c:pt idx="54">
                  <c:v>40863.0</c:v>
                </c:pt>
                <c:pt idx="55">
                  <c:v>40864.0</c:v>
                </c:pt>
                <c:pt idx="56">
                  <c:v>40865.0</c:v>
                </c:pt>
                <c:pt idx="57">
                  <c:v>40868.0</c:v>
                </c:pt>
                <c:pt idx="58">
                  <c:v>40869.0</c:v>
                </c:pt>
                <c:pt idx="59">
                  <c:v>40870.0</c:v>
                </c:pt>
                <c:pt idx="60">
                  <c:v>40871.0</c:v>
                </c:pt>
                <c:pt idx="61">
                  <c:v>40872.0</c:v>
                </c:pt>
                <c:pt idx="62">
                  <c:v>40875.0</c:v>
                </c:pt>
                <c:pt idx="63">
                  <c:v>40876.0</c:v>
                </c:pt>
                <c:pt idx="64">
                  <c:v>40877.0</c:v>
                </c:pt>
                <c:pt idx="65">
                  <c:v>40878.0</c:v>
                </c:pt>
                <c:pt idx="66">
                  <c:v>40879.0</c:v>
                </c:pt>
                <c:pt idx="67">
                  <c:v>40882.0</c:v>
                </c:pt>
                <c:pt idx="68">
                  <c:v>40883.0</c:v>
                </c:pt>
                <c:pt idx="69">
                  <c:v>40884.0</c:v>
                </c:pt>
                <c:pt idx="70">
                  <c:v>40885.0</c:v>
                </c:pt>
                <c:pt idx="71">
                  <c:v>40886.0</c:v>
                </c:pt>
                <c:pt idx="72">
                  <c:v>40889.0</c:v>
                </c:pt>
                <c:pt idx="73">
                  <c:v>40890.0</c:v>
                </c:pt>
                <c:pt idx="74">
                  <c:v>40891.0</c:v>
                </c:pt>
                <c:pt idx="75">
                  <c:v>40892.0</c:v>
                </c:pt>
                <c:pt idx="76">
                  <c:v>40893.0</c:v>
                </c:pt>
                <c:pt idx="77">
                  <c:v>40896.0</c:v>
                </c:pt>
                <c:pt idx="78">
                  <c:v>40897.0</c:v>
                </c:pt>
                <c:pt idx="79">
                  <c:v>40898.0</c:v>
                </c:pt>
                <c:pt idx="80">
                  <c:v>40899.0</c:v>
                </c:pt>
                <c:pt idx="81">
                  <c:v>40900.0</c:v>
                </c:pt>
                <c:pt idx="82">
                  <c:v>40903.0</c:v>
                </c:pt>
                <c:pt idx="83">
                  <c:v>40904.0</c:v>
                </c:pt>
                <c:pt idx="84">
                  <c:v>40905.0</c:v>
                </c:pt>
                <c:pt idx="85">
                  <c:v>40906.0</c:v>
                </c:pt>
                <c:pt idx="86">
                  <c:v>40907.0</c:v>
                </c:pt>
                <c:pt idx="87">
                  <c:v>40910.0</c:v>
                </c:pt>
                <c:pt idx="88">
                  <c:v>40911.0</c:v>
                </c:pt>
                <c:pt idx="89">
                  <c:v>40912.0</c:v>
                </c:pt>
                <c:pt idx="90">
                  <c:v>40913.0</c:v>
                </c:pt>
                <c:pt idx="91">
                  <c:v>40914.0</c:v>
                </c:pt>
                <c:pt idx="92">
                  <c:v>40917.0</c:v>
                </c:pt>
                <c:pt idx="93">
                  <c:v>40918.0</c:v>
                </c:pt>
                <c:pt idx="94">
                  <c:v>40919.0</c:v>
                </c:pt>
                <c:pt idx="95">
                  <c:v>40920.0</c:v>
                </c:pt>
                <c:pt idx="96">
                  <c:v>40921.0</c:v>
                </c:pt>
                <c:pt idx="97">
                  <c:v>40924.0</c:v>
                </c:pt>
                <c:pt idx="98">
                  <c:v>40925.0</c:v>
                </c:pt>
                <c:pt idx="99">
                  <c:v>40926.0</c:v>
                </c:pt>
                <c:pt idx="100">
                  <c:v>40927.0</c:v>
                </c:pt>
                <c:pt idx="101">
                  <c:v>40928.0</c:v>
                </c:pt>
                <c:pt idx="102">
                  <c:v>40931.0</c:v>
                </c:pt>
                <c:pt idx="103">
                  <c:v>40932.0</c:v>
                </c:pt>
                <c:pt idx="104">
                  <c:v>40933.0</c:v>
                </c:pt>
                <c:pt idx="105">
                  <c:v>40934.0</c:v>
                </c:pt>
                <c:pt idx="106">
                  <c:v>40935.0</c:v>
                </c:pt>
                <c:pt idx="107">
                  <c:v>40938.0</c:v>
                </c:pt>
                <c:pt idx="108">
                  <c:v>40939.0</c:v>
                </c:pt>
                <c:pt idx="109">
                  <c:v>40940.0</c:v>
                </c:pt>
                <c:pt idx="110">
                  <c:v>40941.0</c:v>
                </c:pt>
                <c:pt idx="111">
                  <c:v>40942.0</c:v>
                </c:pt>
                <c:pt idx="112">
                  <c:v>40945.0</c:v>
                </c:pt>
                <c:pt idx="113">
                  <c:v>40946.0</c:v>
                </c:pt>
                <c:pt idx="114">
                  <c:v>40947.0</c:v>
                </c:pt>
                <c:pt idx="115">
                  <c:v>40948.0</c:v>
                </c:pt>
                <c:pt idx="116">
                  <c:v>40949.0</c:v>
                </c:pt>
                <c:pt idx="117">
                  <c:v>40952.0</c:v>
                </c:pt>
                <c:pt idx="118">
                  <c:v>40953.0</c:v>
                </c:pt>
                <c:pt idx="119">
                  <c:v>40954.0</c:v>
                </c:pt>
                <c:pt idx="120">
                  <c:v>40955.0</c:v>
                </c:pt>
                <c:pt idx="121">
                  <c:v>40956.0</c:v>
                </c:pt>
                <c:pt idx="122">
                  <c:v>40959.0</c:v>
                </c:pt>
                <c:pt idx="123">
                  <c:v>40960.0</c:v>
                </c:pt>
                <c:pt idx="124">
                  <c:v>40961.0</c:v>
                </c:pt>
                <c:pt idx="125">
                  <c:v>40962.0</c:v>
                </c:pt>
                <c:pt idx="126">
                  <c:v>40963.0</c:v>
                </c:pt>
                <c:pt idx="127">
                  <c:v>40966.0</c:v>
                </c:pt>
                <c:pt idx="128">
                  <c:v>40967.0</c:v>
                </c:pt>
                <c:pt idx="129">
                  <c:v>40968.0</c:v>
                </c:pt>
                <c:pt idx="130">
                  <c:v>40969.0</c:v>
                </c:pt>
                <c:pt idx="131">
                  <c:v>40970.0</c:v>
                </c:pt>
                <c:pt idx="132">
                  <c:v>40973.0</c:v>
                </c:pt>
                <c:pt idx="133">
                  <c:v>40974.0</c:v>
                </c:pt>
                <c:pt idx="134">
                  <c:v>40975.0</c:v>
                </c:pt>
                <c:pt idx="135">
                  <c:v>40976.0</c:v>
                </c:pt>
                <c:pt idx="136">
                  <c:v>40977.0</c:v>
                </c:pt>
                <c:pt idx="137">
                  <c:v>40980.0</c:v>
                </c:pt>
                <c:pt idx="138">
                  <c:v>40981.0</c:v>
                </c:pt>
                <c:pt idx="139">
                  <c:v>40982.0</c:v>
                </c:pt>
                <c:pt idx="140">
                  <c:v>40983.0</c:v>
                </c:pt>
                <c:pt idx="141">
                  <c:v>40984.0</c:v>
                </c:pt>
                <c:pt idx="142">
                  <c:v>40987.0</c:v>
                </c:pt>
                <c:pt idx="143">
                  <c:v>40988.0</c:v>
                </c:pt>
                <c:pt idx="144">
                  <c:v>40989.0</c:v>
                </c:pt>
                <c:pt idx="145">
                  <c:v>40990.0</c:v>
                </c:pt>
                <c:pt idx="146">
                  <c:v>40991.0</c:v>
                </c:pt>
                <c:pt idx="147">
                  <c:v>40994.0</c:v>
                </c:pt>
                <c:pt idx="148">
                  <c:v>40995.0</c:v>
                </c:pt>
                <c:pt idx="149">
                  <c:v>40996.0</c:v>
                </c:pt>
                <c:pt idx="150">
                  <c:v>40997.0</c:v>
                </c:pt>
                <c:pt idx="151">
                  <c:v>40998.0</c:v>
                </c:pt>
                <c:pt idx="152">
                  <c:v>41001.0</c:v>
                </c:pt>
                <c:pt idx="153">
                  <c:v>41002.0</c:v>
                </c:pt>
                <c:pt idx="154">
                  <c:v>41003.0</c:v>
                </c:pt>
                <c:pt idx="155">
                  <c:v>41004.0</c:v>
                </c:pt>
                <c:pt idx="156">
                  <c:v>41005.0</c:v>
                </c:pt>
                <c:pt idx="157">
                  <c:v>41008.0</c:v>
                </c:pt>
                <c:pt idx="158">
                  <c:v>41009.0</c:v>
                </c:pt>
                <c:pt idx="159">
                  <c:v>41010.0</c:v>
                </c:pt>
                <c:pt idx="160">
                  <c:v>41011.0</c:v>
                </c:pt>
                <c:pt idx="161">
                  <c:v>41012.0</c:v>
                </c:pt>
                <c:pt idx="162">
                  <c:v>41015.0</c:v>
                </c:pt>
                <c:pt idx="163">
                  <c:v>41016.0</c:v>
                </c:pt>
                <c:pt idx="164">
                  <c:v>41017.0</c:v>
                </c:pt>
              </c:numCache>
            </c:numRef>
          </c:cat>
          <c:val>
            <c:numRef>
              <c:f>Sheet1!$D$2:$D$166</c:f>
              <c:numCache>
                <c:formatCode>General</c:formatCode>
                <c:ptCount val="165"/>
                <c:pt idx="147">
                  <c:v>55.18541797611565</c:v>
                </c:pt>
                <c:pt idx="148">
                  <c:v>51.00565681961029</c:v>
                </c:pt>
                <c:pt idx="149">
                  <c:v>51.38277812696418</c:v>
                </c:pt>
                <c:pt idx="150">
                  <c:v>51.35135135135133</c:v>
                </c:pt>
                <c:pt idx="151">
                  <c:v>51.28849780012572</c:v>
                </c:pt>
                <c:pt idx="152">
                  <c:v>50.8485229415462</c:v>
                </c:pt>
                <c:pt idx="153">
                  <c:v>50.78566939032056</c:v>
                </c:pt>
                <c:pt idx="154">
                  <c:v>48.33438089252042</c:v>
                </c:pt>
                <c:pt idx="155">
                  <c:v>47.51728472658704</c:v>
                </c:pt>
                <c:pt idx="156">
                  <c:v>47.51728472658704</c:v>
                </c:pt>
                <c:pt idx="157">
                  <c:v>40.88623507228157</c:v>
                </c:pt>
                <c:pt idx="158">
                  <c:v>35.92080452545567</c:v>
                </c:pt>
                <c:pt idx="159">
                  <c:v>37.08359522313011</c:v>
                </c:pt>
                <c:pt idx="160">
                  <c:v>45.94594594594596</c:v>
                </c:pt>
                <c:pt idx="161">
                  <c:v>38.56065367693275</c:v>
                </c:pt>
                <c:pt idx="162">
                  <c:v>38.56065367693275</c:v>
                </c:pt>
                <c:pt idx="163">
                  <c:v>41.98617221873035</c:v>
                </c:pt>
                <c:pt idx="164">
                  <c:v>41.42049025769954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127912"/>
        <c:axId val="2129130696"/>
      </c:lineChart>
      <c:dateAx>
        <c:axId val="2129127912"/>
        <c:scaling>
          <c:orientation val="minMax"/>
          <c:min val="40787.0"/>
        </c:scaling>
        <c:delete val="0"/>
        <c:axPos val="b"/>
        <c:numFmt formatCode="[$-409]mmm\-yy;@" sourceLinked="0"/>
        <c:majorTickMark val="out"/>
        <c:minorTickMark val="none"/>
        <c:tickLblPos val="low"/>
        <c:crossAx val="2129130696"/>
        <c:crosses val="autoZero"/>
        <c:auto val="1"/>
        <c:lblOffset val="100"/>
        <c:baseTimeUnit val="days"/>
        <c:majorUnit val="2.0"/>
        <c:majorTimeUnit val="months"/>
      </c:dateAx>
      <c:valAx>
        <c:axId val="2129130696"/>
        <c:scaling>
          <c:orientation val="minMax"/>
          <c:max val="60.0"/>
          <c:min val="-80.0"/>
        </c:scaling>
        <c:delete val="1"/>
        <c:axPos val="l"/>
        <c:numFmt formatCode="0" sourceLinked="1"/>
        <c:majorTickMark val="out"/>
        <c:minorTickMark val="none"/>
        <c:tickLblPos val="nextTo"/>
        <c:crossAx val="2129127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2998">
          <a:solidFill>
            <a:srgbClr val="FFFFFF"/>
          </a:solidFill>
          <a:latin typeface="Lucida Grande"/>
        </a:defRPr>
      </a:pPr>
      <a:endParaRPr lang="fr-FR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Sheet1!$B$1</c:f>
              <c:strCache>
                <c:ptCount val="1"/>
                <c:pt idx="0">
                  <c:v>European Financial CDS (left scale)</c:v>
                </c:pt>
              </c:strCache>
            </c:strRef>
          </c:tx>
          <c:spPr>
            <a:ln w="63456">
              <a:solidFill>
                <a:srgbClr val="002060"/>
              </a:solidFill>
            </a:ln>
          </c:spPr>
          <c:marker>
            <c:symbol val="none"/>
          </c:marker>
          <c:cat>
            <c:numRef>
              <c:f>Sheet1!$A$2:$A$1316</c:f>
              <c:numCache>
                <c:formatCode>dd/mm/yyyy</c:formatCode>
                <c:ptCount val="1314"/>
                <c:pt idx="0">
                  <c:v>39162.0</c:v>
                </c:pt>
                <c:pt idx="1">
                  <c:v>39163.0</c:v>
                </c:pt>
                <c:pt idx="2">
                  <c:v>39164.0</c:v>
                </c:pt>
                <c:pt idx="3">
                  <c:v>39167.0</c:v>
                </c:pt>
                <c:pt idx="4">
                  <c:v>39168.0</c:v>
                </c:pt>
                <c:pt idx="5">
                  <c:v>39169.0</c:v>
                </c:pt>
                <c:pt idx="6">
                  <c:v>39170.0</c:v>
                </c:pt>
                <c:pt idx="7">
                  <c:v>39171.0</c:v>
                </c:pt>
                <c:pt idx="8">
                  <c:v>39174.0</c:v>
                </c:pt>
                <c:pt idx="9">
                  <c:v>39175.0</c:v>
                </c:pt>
                <c:pt idx="10">
                  <c:v>39176.0</c:v>
                </c:pt>
                <c:pt idx="11">
                  <c:v>39177.0</c:v>
                </c:pt>
                <c:pt idx="12">
                  <c:v>39178.0</c:v>
                </c:pt>
                <c:pt idx="13">
                  <c:v>39181.0</c:v>
                </c:pt>
                <c:pt idx="14">
                  <c:v>39182.0</c:v>
                </c:pt>
                <c:pt idx="15">
                  <c:v>39183.0</c:v>
                </c:pt>
                <c:pt idx="16">
                  <c:v>39184.0</c:v>
                </c:pt>
                <c:pt idx="17">
                  <c:v>39185.0</c:v>
                </c:pt>
                <c:pt idx="18">
                  <c:v>39188.0</c:v>
                </c:pt>
                <c:pt idx="19">
                  <c:v>39189.0</c:v>
                </c:pt>
                <c:pt idx="20">
                  <c:v>39190.0</c:v>
                </c:pt>
                <c:pt idx="21">
                  <c:v>39191.0</c:v>
                </c:pt>
                <c:pt idx="22">
                  <c:v>39192.0</c:v>
                </c:pt>
                <c:pt idx="23">
                  <c:v>39195.0</c:v>
                </c:pt>
                <c:pt idx="24">
                  <c:v>39196.0</c:v>
                </c:pt>
                <c:pt idx="25">
                  <c:v>39197.0</c:v>
                </c:pt>
                <c:pt idx="26">
                  <c:v>39198.0</c:v>
                </c:pt>
                <c:pt idx="27">
                  <c:v>39199.0</c:v>
                </c:pt>
                <c:pt idx="28">
                  <c:v>39202.0</c:v>
                </c:pt>
                <c:pt idx="29">
                  <c:v>39203.0</c:v>
                </c:pt>
                <c:pt idx="30">
                  <c:v>39204.0</c:v>
                </c:pt>
                <c:pt idx="31">
                  <c:v>39205.0</c:v>
                </c:pt>
                <c:pt idx="32">
                  <c:v>39206.0</c:v>
                </c:pt>
                <c:pt idx="33">
                  <c:v>39209.0</c:v>
                </c:pt>
                <c:pt idx="34">
                  <c:v>39210.0</c:v>
                </c:pt>
                <c:pt idx="35">
                  <c:v>39211.0</c:v>
                </c:pt>
                <c:pt idx="36">
                  <c:v>39212.0</c:v>
                </c:pt>
                <c:pt idx="37">
                  <c:v>39213.0</c:v>
                </c:pt>
                <c:pt idx="38">
                  <c:v>39216.0</c:v>
                </c:pt>
                <c:pt idx="39">
                  <c:v>39217.0</c:v>
                </c:pt>
                <c:pt idx="40">
                  <c:v>39218.0</c:v>
                </c:pt>
                <c:pt idx="41">
                  <c:v>39219.0</c:v>
                </c:pt>
                <c:pt idx="42">
                  <c:v>39220.0</c:v>
                </c:pt>
                <c:pt idx="43">
                  <c:v>39223.0</c:v>
                </c:pt>
                <c:pt idx="44">
                  <c:v>39224.0</c:v>
                </c:pt>
                <c:pt idx="45">
                  <c:v>39225.0</c:v>
                </c:pt>
                <c:pt idx="46">
                  <c:v>39226.0</c:v>
                </c:pt>
                <c:pt idx="47">
                  <c:v>39227.0</c:v>
                </c:pt>
                <c:pt idx="48">
                  <c:v>39230.0</c:v>
                </c:pt>
                <c:pt idx="49">
                  <c:v>39231.0</c:v>
                </c:pt>
                <c:pt idx="50">
                  <c:v>39232.0</c:v>
                </c:pt>
                <c:pt idx="51">
                  <c:v>39233.0</c:v>
                </c:pt>
                <c:pt idx="52">
                  <c:v>39234.0</c:v>
                </c:pt>
                <c:pt idx="53">
                  <c:v>39237.0</c:v>
                </c:pt>
                <c:pt idx="54">
                  <c:v>39238.0</c:v>
                </c:pt>
                <c:pt idx="55">
                  <c:v>39239.0</c:v>
                </c:pt>
                <c:pt idx="56">
                  <c:v>39240.0</c:v>
                </c:pt>
                <c:pt idx="57">
                  <c:v>39241.0</c:v>
                </c:pt>
                <c:pt idx="58">
                  <c:v>39244.0</c:v>
                </c:pt>
                <c:pt idx="59">
                  <c:v>39245.0</c:v>
                </c:pt>
                <c:pt idx="60">
                  <c:v>39246.0</c:v>
                </c:pt>
                <c:pt idx="61">
                  <c:v>39247.0</c:v>
                </c:pt>
                <c:pt idx="62">
                  <c:v>39248.0</c:v>
                </c:pt>
                <c:pt idx="63">
                  <c:v>39251.0</c:v>
                </c:pt>
                <c:pt idx="64">
                  <c:v>39252.0</c:v>
                </c:pt>
                <c:pt idx="65">
                  <c:v>39253.0</c:v>
                </c:pt>
                <c:pt idx="66">
                  <c:v>39254.0</c:v>
                </c:pt>
                <c:pt idx="67">
                  <c:v>39255.0</c:v>
                </c:pt>
                <c:pt idx="68">
                  <c:v>39258.0</c:v>
                </c:pt>
                <c:pt idx="69">
                  <c:v>39259.0</c:v>
                </c:pt>
                <c:pt idx="70">
                  <c:v>39260.0</c:v>
                </c:pt>
                <c:pt idx="71">
                  <c:v>39261.0</c:v>
                </c:pt>
                <c:pt idx="72">
                  <c:v>39262.0</c:v>
                </c:pt>
                <c:pt idx="73">
                  <c:v>39265.0</c:v>
                </c:pt>
                <c:pt idx="74">
                  <c:v>39266.0</c:v>
                </c:pt>
                <c:pt idx="75">
                  <c:v>39267.0</c:v>
                </c:pt>
                <c:pt idx="76">
                  <c:v>39268.0</c:v>
                </c:pt>
                <c:pt idx="77">
                  <c:v>39269.0</c:v>
                </c:pt>
                <c:pt idx="78">
                  <c:v>39272.0</c:v>
                </c:pt>
                <c:pt idx="79">
                  <c:v>39273.0</c:v>
                </c:pt>
                <c:pt idx="80">
                  <c:v>39274.0</c:v>
                </c:pt>
                <c:pt idx="81">
                  <c:v>39275.0</c:v>
                </c:pt>
                <c:pt idx="82">
                  <c:v>39276.0</c:v>
                </c:pt>
                <c:pt idx="83">
                  <c:v>39279.0</c:v>
                </c:pt>
                <c:pt idx="84">
                  <c:v>39280.0</c:v>
                </c:pt>
                <c:pt idx="85">
                  <c:v>39281.0</c:v>
                </c:pt>
                <c:pt idx="86">
                  <c:v>39282.0</c:v>
                </c:pt>
                <c:pt idx="87">
                  <c:v>39283.0</c:v>
                </c:pt>
                <c:pt idx="88">
                  <c:v>39286.0</c:v>
                </c:pt>
                <c:pt idx="89">
                  <c:v>39287.0</c:v>
                </c:pt>
                <c:pt idx="90">
                  <c:v>39288.0</c:v>
                </c:pt>
                <c:pt idx="91">
                  <c:v>39289.0</c:v>
                </c:pt>
                <c:pt idx="92">
                  <c:v>39290.0</c:v>
                </c:pt>
                <c:pt idx="93">
                  <c:v>39293.0</c:v>
                </c:pt>
                <c:pt idx="94">
                  <c:v>39294.0</c:v>
                </c:pt>
                <c:pt idx="95">
                  <c:v>39295.0</c:v>
                </c:pt>
                <c:pt idx="96">
                  <c:v>39296.0</c:v>
                </c:pt>
                <c:pt idx="97">
                  <c:v>39297.0</c:v>
                </c:pt>
                <c:pt idx="98">
                  <c:v>39300.0</c:v>
                </c:pt>
                <c:pt idx="99">
                  <c:v>39301.0</c:v>
                </c:pt>
                <c:pt idx="100">
                  <c:v>39302.0</c:v>
                </c:pt>
                <c:pt idx="101">
                  <c:v>39303.0</c:v>
                </c:pt>
                <c:pt idx="102">
                  <c:v>39304.0</c:v>
                </c:pt>
                <c:pt idx="103">
                  <c:v>39307.0</c:v>
                </c:pt>
                <c:pt idx="104">
                  <c:v>39308.0</c:v>
                </c:pt>
                <c:pt idx="105">
                  <c:v>39309.0</c:v>
                </c:pt>
                <c:pt idx="106">
                  <c:v>39310.0</c:v>
                </c:pt>
                <c:pt idx="107">
                  <c:v>39311.0</c:v>
                </c:pt>
                <c:pt idx="108">
                  <c:v>39314.0</c:v>
                </c:pt>
                <c:pt idx="109">
                  <c:v>39315.0</c:v>
                </c:pt>
                <c:pt idx="110">
                  <c:v>39316.0</c:v>
                </c:pt>
                <c:pt idx="111">
                  <c:v>39317.0</c:v>
                </c:pt>
                <c:pt idx="112">
                  <c:v>39318.0</c:v>
                </c:pt>
                <c:pt idx="113">
                  <c:v>39321.0</c:v>
                </c:pt>
                <c:pt idx="114">
                  <c:v>39322.0</c:v>
                </c:pt>
                <c:pt idx="115">
                  <c:v>39323.0</c:v>
                </c:pt>
                <c:pt idx="116">
                  <c:v>39324.0</c:v>
                </c:pt>
                <c:pt idx="117">
                  <c:v>39325.0</c:v>
                </c:pt>
                <c:pt idx="118">
                  <c:v>39328.0</c:v>
                </c:pt>
                <c:pt idx="119">
                  <c:v>39329.0</c:v>
                </c:pt>
                <c:pt idx="120">
                  <c:v>39330.0</c:v>
                </c:pt>
                <c:pt idx="121">
                  <c:v>39331.0</c:v>
                </c:pt>
                <c:pt idx="122">
                  <c:v>39332.0</c:v>
                </c:pt>
                <c:pt idx="123">
                  <c:v>39335.0</c:v>
                </c:pt>
                <c:pt idx="124">
                  <c:v>39336.0</c:v>
                </c:pt>
                <c:pt idx="125">
                  <c:v>39337.0</c:v>
                </c:pt>
                <c:pt idx="126">
                  <c:v>39338.0</c:v>
                </c:pt>
                <c:pt idx="127">
                  <c:v>39339.0</c:v>
                </c:pt>
                <c:pt idx="128">
                  <c:v>39342.0</c:v>
                </c:pt>
                <c:pt idx="129">
                  <c:v>39343.0</c:v>
                </c:pt>
                <c:pt idx="130">
                  <c:v>39344.0</c:v>
                </c:pt>
                <c:pt idx="131">
                  <c:v>39345.0</c:v>
                </c:pt>
                <c:pt idx="132">
                  <c:v>39346.0</c:v>
                </c:pt>
                <c:pt idx="133">
                  <c:v>39349.0</c:v>
                </c:pt>
                <c:pt idx="134">
                  <c:v>39350.0</c:v>
                </c:pt>
                <c:pt idx="135">
                  <c:v>39351.0</c:v>
                </c:pt>
                <c:pt idx="136">
                  <c:v>39352.0</c:v>
                </c:pt>
                <c:pt idx="137">
                  <c:v>39353.0</c:v>
                </c:pt>
                <c:pt idx="138">
                  <c:v>39356.0</c:v>
                </c:pt>
                <c:pt idx="139">
                  <c:v>39357.0</c:v>
                </c:pt>
                <c:pt idx="140">
                  <c:v>39358.0</c:v>
                </c:pt>
                <c:pt idx="141">
                  <c:v>39359.0</c:v>
                </c:pt>
                <c:pt idx="142">
                  <c:v>39360.0</c:v>
                </c:pt>
                <c:pt idx="143">
                  <c:v>39363.0</c:v>
                </c:pt>
                <c:pt idx="144">
                  <c:v>39364.0</c:v>
                </c:pt>
                <c:pt idx="145">
                  <c:v>39365.0</c:v>
                </c:pt>
                <c:pt idx="146">
                  <c:v>39366.0</c:v>
                </c:pt>
                <c:pt idx="147">
                  <c:v>39367.0</c:v>
                </c:pt>
                <c:pt idx="148">
                  <c:v>39370.0</c:v>
                </c:pt>
                <c:pt idx="149">
                  <c:v>39371.0</c:v>
                </c:pt>
                <c:pt idx="150">
                  <c:v>39372.0</c:v>
                </c:pt>
                <c:pt idx="151">
                  <c:v>39373.0</c:v>
                </c:pt>
                <c:pt idx="152">
                  <c:v>39374.0</c:v>
                </c:pt>
                <c:pt idx="153">
                  <c:v>39377.0</c:v>
                </c:pt>
                <c:pt idx="154">
                  <c:v>39378.0</c:v>
                </c:pt>
                <c:pt idx="155">
                  <c:v>39379.0</c:v>
                </c:pt>
                <c:pt idx="156">
                  <c:v>39380.0</c:v>
                </c:pt>
                <c:pt idx="157">
                  <c:v>39381.0</c:v>
                </c:pt>
                <c:pt idx="158">
                  <c:v>39384.0</c:v>
                </c:pt>
                <c:pt idx="159">
                  <c:v>39385.0</c:v>
                </c:pt>
                <c:pt idx="160">
                  <c:v>39386.0</c:v>
                </c:pt>
                <c:pt idx="161">
                  <c:v>39387.0</c:v>
                </c:pt>
                <c:pt idx="162">
                  <c:v>39388.0</c:v>
                </c:pt>
                <c:pt idx="163">
                  <c:v>39391.0</c:v>
                </c:pt>
                <c:pt idx="164">
                  <c:v>39392.0</c:v>
                </c:pt>
                <c:pt idx="165">
                  <c:v>39393.0</c:v>
                </c:pt>
                <c:pt idx="166">
                  <c:v>39394.0</c:v>
                </c:pt>
                <c:pt idx="167">
                  <c:v>39395.0</c:v>
                </c:pt>
                <c:pt idx="168">
                  <c:v>39398.0</c:v>
                </c:pt>
                <c:pt idx="169">
                  <c:v>39399.0</c:v>
                </c:pt>
                <c:pt idx="170">
                  <c:v>39400.0</c:v>
                </c:pt>
                <c:pt idx="171">
                  <c:v>39401.0</c:v>
                </c:pt>
                <c:pt idx="172">
                  <c:v>39402.0</c:v>
                </c:pt>
                <c:pt idx="173">
                  <c:v>39405.0</c:v>
                </c:pt>
                <c:pt idx="174">
                  <c:v>39406.0</c:v>
                </c:pt>
                <c:pt idx="175">
                  <c:v>39407.0</c:v>
                </c:pt>
                <c:pt idx="176">
                  <c:v>39408.0</c:v>
                </c:pt>
                <c:pt idx="177">
                  <c:v>39409.0</c:v>
                </c:pt>
                <c:pt idx="178">
                  <c:v>39412.0</c:v>
                </c:pt>
                <c:pt idx="179">
                  <c:v>39413.0</c:v>
                </c:pt>
                <c:pt idx="180">
                  <c:v>39414.0</c:v>
                </c:pt>
                <c:pt idx="181">
                  <c:v>39415.0</c:v>
                </c:pt>
                <c:pt idx="182">
                  <c:v>39416.0</c:v>
                </c:pt>
                <c:pt idx="183">
                  <c:v>39419.0</c:v>
                </c:pt>
                <c:pt idx="184">
                  <c:v>39420.0</c:v>
                </c:pt>
                <c:pt idx="185">
                  <c:v>39421.0</c:v>
                </c:pt>
                <c:pt idx="186">
                  <c:v>39422.0</c:v>
                </c:pt>
                <c:pt idx="187">
                  <c:v>39423.0</c:v>
                </c:pt>
                <c:pt idx="188">
                  <c:v>39426.0</c:v>
                </c:pt>
                <c:pt idx="189">
                  <c:v>39427.0</c:v>
                </c:pt>
                <c:pt idx="190">
                  <c:v>39428.0</c:v>
                </c:pt>
                <c:pt idx="191">
                  <c:v>39429.0</c:v>
                </c:pt>
                <c:pt idx="192">
                  <c:v>39430.0</c:v>
                </c:pt>
                <c:pt idx="193">
                  <c:v>39433.0</c:v>
                </c:pt>
                <c:pt idx="194">
                  <c:v>39434.0</c:v>
                </c:pt>
                <c:pt idx="195">
                  <c:v>39435.0</c:v>
                </c:pt>
                <c:pt idx="196">
                  <c:v>39436.0</c:v>
                </c:pt>
                <c:pt idx="197">
                  <c:v>39437.0</c:v>
                </c:pt>
                <c:pt idx="198">
                  <c:v>39440.0</c:v>
                </c:pt>
                <c:pt idx="199">
                  <c:v>39443.0</c:v>
                </c:pt>
                <c:pt idx="200">
                  <c:v>39444.0</c:v>
                </c:pt>
                <c:pt idx="201">
                  <c:v>39447.0</c:v>
                </c:pt>
                <c:pt idx="202">
                  <c:v>39448.0</c:v>
                </c:pt>
                <c:pt idx="203">
                  <c:v>39449.0</c:v>
                </c:pt>
                <c:pt idx="204">
                  <c:v>39450.0</c:v>
                </c:pt>
                <c:pt idx="205">
                  <c:v>39451.0</c:v>
                </c:pt>
                <c:pt idx="206">
                  <c:v>39454.0</c:v>
                </c:pt>
                <c:pt idx="207">
                  <c:v>39455.0</c:v>
                </c:pt>
                <c:pt idx="208">
                  <c:v>39456.0</c:v>
                </c:pt>
                <c:pt idx="209">
                  <c:v>39457.0</c:v>
                </c:pt>
                <c:pt idx="210">
                  <c:v>39458.0</c:v>
                </c:pt>
                <c:pt idx="211">
                  <c:v>39461.0</c:v>
                </c:pt>
                <c:pt idx="212">
                  <c:v>39462.0</c:v>
                </c:pt>
                <c:pt idx="213">
                  <c:v>39463.0</c:v>
                </c:pt>
                <c:pt idx="214">
                  <c:v>39464.0</c:v>
                </c:pt>
                <c:pt idx="215">
                  <c:v>39465.0</c:v>
                </c:pt>
                <c:pt idx="216">
                  <c:v>39468.0</c:v>
                </c:pt>
                <c:pt idx="217">
                  <c:v>39469.0</c:v>
                </c:pt>
                <c:pt idx="218">
                  <c:v>39470.0</c:v>
                </c:pt>
                <c:pt idx="219">
                  <c:v>39471.0</c:v>
                </c:pt>
                <c:pt idx="220">
                  <c:v>39472.0</c:v>
                </c:pt>
                <c:pt idx="221">
                  <c:v>39475.0</c:v>
                </c:pt>
                <c:pt idx="222">
                  <c:v>39476.0</c:v>
                </c:pt>
                <c:pt idx="223">
                  <c:v>39477.0</c:v>
                </c:pt>
                <c:pt idx="224">
                  <c:v>39478.0</c:v>
                </c:pt>
                <c:pt idx="225">
                  <c:v>39479.0</c:v>
                </c:pt>
                <c:pt idx="226">
                  <c:v>39482.0</c:v>
                </c:pt>
                <c:pt idx="227">
                  <c:v>39483.0</c:v>
                </c:pt>
                <c:pt idx="228">
                  <c:v>39484.0</c:v>
                </c:pt>
                <c:pt idx="229">
                  <c:v>39485.0</c:v>
                </c:pt>
                <c:pt idx="230">
                  <c:v>39486.0</c:v>
                </c:pt>
                <c:pt idx="231">
                  <c:v>39489.0</c:v>
                </c:pt>
                <c:pt idx="232">
                  <c:v>39490.0</c:v>
                </c:pt>
                <c:pt idx="233">
                  <c:v>39491.0</c:v>
                </c:pt>
                <c:pt idx="234">
                  <c:v>39492.0</c:v>
                </c:pt>
                <c:pt idx="235">
                  <c:v>39493.0</c:v>
                </c:pt>
                <c:pt idx="236">
                  <c:v>39496.0</c:v>
                </c:pt>
                <c:pt idx="237">
                  <c:v>39497.0</c:v>
                </c:pt>
                <c:pt idx="238">
                  <c:v>39498.0</c:v>
                </c:pt>
                <c:pt idx="239">
                  <c:v>39499.0</c:v>
                </c:pt>
                <c:pt idx="240">
                  <c:v>39500.0</c:v>
                </c:pt>
                <c:pt idx="241">
                  <c:v>39503.0</c:v>
                </c:pt>
                <c:pt idx="242">
                  <c:v>39504.0</c:v>
                </c:pt>
                <c:pt idx="243">
                  <c:v>39505.0</c:v>
                </c:pt>
                <c:pt idx="244">
                  <c:v>39506.0</c:v>
                </c:pt>
                <c:pt idx="245">
                  <c:v>39507.0</c:v>
                </c:pt>
                <c:pt idx="246">
                  <c:v>39510.0</c:v>
                </c:pt>
                <c:pt idx="247">
                  <c:v>39511.0</c:v>
                </c:pt>
                <c:pt idx="248">
                  <c:v>39512.0</c:v>
                </c:pt>
                <c:pt idx="249">
                  <c:v>39513.0</c:v>
                </c:pt>
                <c:pt idx="250">
                  <c:v>39514.0</c:v>
                </c:pt>
                <c:pt idx="251">
                  <c:v>39517.0</c:v>
                </c:pt>
                <c:pt idx="252">
                  <c:v>39518.0</c:v>
                </c:pt>
                <c:pt idx="253">
                  <c:v>39519.0</c:v>
                </c:pt>
                <c:pt idx="254">
                  <c:v>39520.0</c:v>
                </c:pt>
                <c:pt idx="255">
                  <c:v>39521.0</c:v>
                </c:pt>
                <c:pt idx="256">
                  <c:v>39524.0</c:v>
                </c:pt>
                <c:pt idx="257">
                  <c:v>39525.0</c:v>
                </c:pt>
                <c:pt idx="258">
                  <c:v>39526.0</c:v>
                </c:pt>
                <c:pt idx="259">
                  <c:v>39527.0</c:v>
                </c:pt>
                <c:pt idx="260">
                  <c:v>39532.0</c:v>
                </c:pt>
                <c:pt idx="261">
                  <c:v>39533.0</c:v>
                </c:pt>
                <c:pt idx="262">
                  <c:v>39534.0</c:v>
                </c:pt>
                <c:pt idx="263">
                  <c:v>39535.0</c:v>
                </c:pt>
                <c:pt idx="264">
                  <c:v>39539.0</c:v>
                </c:pt>
                <c:pt idx="265">
                  <c:v>39540.0</c:v>
                </c:pt>
                <c:pt idx="266">
                  <c:v>39541.0</c:v>
                </c:pt>
                <c:pt idx="267">
                  <c:v>39542.0</c:v>
                </c:pt>
                <c:pt idx="268">
                  <c:v>39545.0</c:v>
                </c:pt>
                <c:pt idx="269">
                  <c:v>39546.0</c:v>
                </c:pt>
                <c:pt idx="270">
                  <c:v>39547.0</c:v>
                </c:pt>
                <c:pt idx="271">
                  <c:v>39548.0</c:v>
                </c:pt>
                <c:pt idx="272">
                  <c:v>39549.0</c:v>
                </c:pt>
                <c:pt idx="273">
                  <c:v>39552.0</c:v>
                </c:pt>
                <c:pt idx="274">
                  <c:v>39553.0</c:v>
                </c:pt>
                <c:pt idx="275">
                  <c:v>39554.0</c:v>
                </c:pt>
                <c:pt idx="276">
                  <c:v>39555.0</c:v>
                </c:pt>
                <c:pt idx="277">
                  <c:v>39556.0</c:v>
                </c:pt>
                <c:pt idx="278">
                  <c:v>39559.0</c:v>
                </c:pt>
                <c:pt idx="279">
                  <c:v>39560.0</c:v>
                </c:pt>
                <c:pt idx="280">
                  <c:v>39561.0</c:v>
                </c:pt>
                <c:pt idx="281">
                  <c:v>39562.0</c:v>
                </c:pt>
                <c:pt idx="282">
                  <c:v>39563.0</c:v>
                </c:pt>
                <c:pt idx="283">
                  <c:v>39566.0</c:v>
                </c:pt>
                <c:pt idx="284">
                  <c:v>39567.0</c:v>
                </c:pt>
                <c:pt idx="285">
                  <c:v>39568.0</c:v>
                </c:pt>
                <c:pt idx="286">
                  <c:v>39569.0</c:v>
                </c:pt>
                <c:pt idx="287">
                  <c:v>39570.0</c:v>
                </c:pt>
                <c:pt idx="288">
                  <c:v>39574.0</c:v>
                </c:pt>
                <c:pt idx="289">
                  <c:v>39575.0</c:v>
                </c:pt>
                <c:pt idx="290">
                  <c:v>39576.0</c:v>
                </c:pt>
                <c:pt idx="291">
                  <c:v>39577.0</c:v>
                </c:pt>
                <c:pt idx="292">
                  <c:v>39580.0</c:v>
                </c:pt>
                <c:pt idx="293">
                  <c:v>39581.0</c:v>
                </c:pt>
                <c:pt idx="294">
                  <c:v>39582.0</c:v>
                </c:pt>
                <c:pt idx="295">
                  <c:v>39583.0</c:v>
                </c:pt>
                <c:pt idx="296">
                  <c:v>39584.0</c:v>
                </c:pt>
                <c:pt idx="297">
                  <c:v>39587.0</c:v>
                </c:pt>
                <c:pt idx="298">
                  <c:v>39588.0</c:v>
                </c:pt>
                <c:pt idx="299">
                  <c:v>39589.0</c:v>
                </c:pt>
                <c:pt idx="300">
                  <c:v>39590.0</c:v>
                </c:pt>
                <c:pt idx="301">
                  <c:v>39591.0</c:v>
                </c:pt>
                <c:pt idx="302">
                  <c:v>39595.0</c:v>
                </c:pt>
                <c:pt idx="303">
                  <c:v>39596.0</c:v>
                </c:pt>
                <c:pt idx="304">
                  <c:v>39597.0</c:v>
                </c:pt>
                <c:pt idx="305">
                  <c:v>39598.0</c:v>
                </c:pt>
                <c:pt idx="306">
                  <c:v>39601.0</c:v>
                </c:pt>
                <c:pt idx="307">
                  <c:v>39602.0</c:v>
                </c:pt>
                <c:pt idx="308">
                  <c:v>39603.0</c:v>
                </c:pt>
                <c:pt idx="309">
                  <c:v>39604.0</c:v>
                </c:pt>
                <c:pt idx="310">
                  <c:v>39605.0</c:v>
                </c:pt>
                <c:pt idx="311">
                  <c:v>39608.0</c:v>
                </c:pt>
                <c:pt idx="312">
                  <c:v>39609.0</c:v>
                </c:pt>
                <c:pt idx="313">
                  <c:v>39610.0</c:v>
                </c:pt>
                <c:pt idx="314">
                  <c:v>39611.0</c:v>
                </c:pt>
                <c:pt idx="315">
                  <c:v>39612.0</c:v>
                </c:pt>
                <c:pt idx="316">
                  <c:v>39615.0</c:v>
                </c:pt>
                <c:pt idx="317">
                  <c:v>39616.0</c:v>
                </c:pt>
                <c:pt idx="318">
                  <c:v>39617.0</c:v>
                </c:pt>
                <c:pt idx="319">
                  <c:v>39618.0</c:v>
                </c:pt>
                <c:pt idx="320">
                  <c:v>39619.0</c:v>
                </c:pt>
                <c:pt idx="321">
                  <c:v>39622.0</c:v>
                </c:pt>
                <c:pt idx="322">
                  <c:v>39623.0</c:v>
                </c:pt>
                <c:pt idx="323">
                  <c:v>39624.0</c:v>
                </c:pt>
                <c:pt idx="324">
                  <c:v>39625.0</c:v>
                </c:pt>
                <c:pt idx="325">
                  <c:v>39626.0</c:v>
                </c:pt>
                <c:pt idx="326">
                  <c:v>39629.0</c:v>
                </c:pt>
                <c:pt idx="327">
                  <c:v>39630.0</c:v>
                </c:pt>
                <c:pt idx="328">
                  <c:v>39631.0</c:v>
                </c:pt>
                <c:pt idx="329">
                  <c:v>39632.0</c:v>
                </c:pt>
                <c:pt idx="330">
                  <c:v>39633.0</c:v>
                </c:pt>
                <c:pt idx="331">
                  <c:v>39636.0</c:v>
                </c:pt>
                <c:pt idx="332">
                  <c:v>39637.0</c:v>
                </c:pt>
                <c:pt idx="333">
                  <c:v>39638.0</c:v>
                </c:pt>
                <c:pt idx="334">
                  <c:v>39639.0</c:v>
                </c:pt>
                <c:pt idx="335">
                  <c:v>39640.0</c:v>
                </c:pt>
                <c:pt idx="336">
                  <c:v>39643.0</c:v>
                </c:pt>
                <c:pt idx="337">
                  <c:v>39644.0</c:v>
                </c:pt>
                <c:pt idx="338">
                  <c:v>39645.0</c:v>
                </c:pt>
                <c:pt idx="339">
                  <c:v>39646.0</c:v>
                </c:pt>
                <c:pt idx="340">
                  <c:v>39647.0</c:v>
                </c:pt>
                <c:pt idx="341">
                  <c:v>39650.0</c:v>
                </c:pt>
                <c:pt idx="342">
                  <c:v>39651.0</c:v>
                </c:pt>
                <c:pt idx="343">
                  <c:v>39652.0</c:v>
                </c:pt>
                <c:pt idx="344">
                  <c:v>39653.0</c:v>
                </c:pt>
                <c:pt idx="345">
                  <c:v>39654.0</c:v>
                </c:pt>
                <c:pt idx="346">
                  <c:v>39657.0</c:v>
                </c:pt>
                <c:pt idx="347">
                  <c:v>39658.0</c:v>
                </c:pt>
                <c:pt idx="348">
                  <c:v>39659.0</c:v>
                </c:pt>
                <c:pt idx="349">
                  <c:v>39660.0</c:v>
                </c:pt>
                <c:pt idx="350">
                  <c:v>39661.0</c:v>
                </c:pt>
                <c:pt idx="351">
                  <c:v>39664.0</c:v>
                </c:pt>
                <c:pt idx="352">
                  <c:v>39665.0</c:v>
                </c:pt>
                <c:pt idx="353">
                  <c:v>39666.0</c:v>
                </c:pt>
                <c:pt idx="354">
                  <c:v>39667.0</c:v>
                </c:pt>
                <c:pt idx="355">
                  <c:v>39668.0</c:v>
                </c:pt>
                <c:pt idx="356">
                  <c:v>39671.0</c:v>
                </c:pt>
                <c:pt idx="357">
                  <c:v>39672.0</c:v>
                </c:pt>
                <c:pt idx="358">
                  <c:v>39673.0</c:v>
                </c:pt>
                <c:pt idx="359">
                  <c:v>39674.0</c:v>
                </c:pt>
                <c:pt idx="360">
                  <c:v>39675.0</c:v>
                </c:pt>
                <c:pt idx="361">
                  <c:v>39678.0</c:v>
                </c:pt>
                <c:pt idx="362">
                  <c:v>39679.0</c:v>
                </c:pt>
                <c:pt idx="363">
                  <c:v>39680.0</c:v>
                </c:pt>
                <c:pt idx="364">
                  <c:v>39681.0</c:v>
                </c:pt>
                <c:pt idx="365">
                  <c:v>39682.0</c:v>
                </c:pt>
                <c:pt idx="366">
                  <c:v>39686.0</c:v>
                </c:pt>
                <c:pt idx="367">
                  <c:v>39687.0</c:v>
                </c:pt>
                <c:pt idx="368">
                  <c:v>39688.0</c:v>
                </c:pt>
                <c:pt idx="369">
                  <c:v>39689.0</c:v>
                </c:pt>
                <c:pt idx="370">
                  <c:v>39692.0</c:v>
                </c:pt>
                <c:pt idx="371">
                  <c:v>39693.0</c:v>
                </c:pt>
                <c:pt idx="372">
                  <c:v>39694.0</c:v>
                </c:pt>
                <c:pt idx="373">
                  <c:v>39695.0</c:v>
                </c:pt>
                <c:pt idx="374">
                  <c:v>39696.0</c:v>
                </c:pt>
                <c:pt idx="375">
                  <c:v>39699.0</c:v>
                </c:pt>
                <c:pt idx="376">
                  <c:v>39700.0</c:v>
                </c:pt>
                <c:pt idx="377">
                  <c:v>39701.0</c:v>
                </c:pt>
                <c:pt idx="378">
                  <c:v>39702.0</c:v>
                </c:pt>
                <c:pt idx="379">
                  <c:v>39703.0</c:v>
                </c:pt>
                <c:pt idx="380">
                  <c:v>39706.0</c:v>
                </c:pt>
                <c:pt idx="381">
                  <c:v>39707.0</c:v>
                </c:pt>
                <c:pt idx="382">
                  <c:v>39708.0</c:v>
                </c:pt>
                <c:pt idx="383">
                  <c:v>39709.0</c:v>
                </c:pt>
                <c:pt idx="384">
                  <c:v>39710.0</c:v>
                </c:pt>
                <c:pt idx="385">
                  <c:v>39713.0</c:v>
                </c:pt>
                <c:pt idx="386">
                  <c:v>39714.0</c:v>
                </c:pt>
                <c:pt idx="387">
                  <c:v>39715.0</c:v>
                </c:pt>
                <c:pt idx="388">
                  <c:v>39716.0</c:v>
                </c:pt>
                <c:pt idx="389">
                  <c:v>39717.0</c:v>
                </c:pt>
                <c:pt idx="390">
                  <c:v>39720.0</c:v>
                </c:pt>
                <c:pt idx="391">
                  <c:v>39721.0</c:v>
                </c:pt>
                <c:pt idx="392">
                  <c:v>39722.0</c:v>
                </c:pt>
                <c:pt idx="393">
                  <c:v>39723.0</c:v>
                </c:pt>
                <c:pt idx="394">
                  <c:v>39724.0</c:v>
                </c:pt>
                <c:pt idx="395">
                  <c:v>39727.0</c:v>
                </c:pt>
                <c:pt idx="396">
                  <c:v>39728.0</c:v>
                </c:pt>
                <c:pt idx="397">
                  <c:v>39729.0</c:v>
                </c:pt>
                <c:pt idx="398">
                  <c:v>39730.0</c:v>
                </c:pt>
                <c:pt idx="399">
                  <c:v>39731.0</c:v>
                </c:pt>
                <c:pt idx="400">
                  <c:v>39734.0</c:v>
                </c:pt>
                <c:pt idx="401">
                  <c:v>39735.0</c:v>
                </c:pt>
                <c:pt idx="402">
                  <c:v>39736.0</c:v>
                </c:pt>
                <c:pt idx="403">
                  <c:v>39737.0</c:v>
                </c:pt>
                <c:pt idx="404">
                  <c:v>39738.0</c:v>
                </c:pt>
                <c:pt idx="405">
                  <c:v>39741.0</c:v>
                </c:pt>
                <c:pt idx="406">
                  <c:v>39742.0</c:v>
                </c:pt>
                <c:pt idx="407">
                  <c:v>39743.0</c:v>
                </c:pt>
                <c:pt idx="408">
                  <c:v>39744.0</c:v>
                </c:pt>
                <c:pt idx="409">
                  <c:v>39745.0</c:v>
                </c:pt>
                <c:pt idx="410">
                  <c:v>39748.0</c:v>
                </c:pt>
                <c:pt idx="411">
                  <c:v>39749.0</c:v>
                </c:pt>
                <c:pt idx="412">
                  <c:v>39750.0</c:v>
                </c:pt>
                <c:pt idx="413">
                  <c:v>39751.0</c:v>
                </c:pt>
                <c:pt idx="414">
                  <c:v>39752.0</c:v>
                </c:pt>
                <c:pt idx="415">
                  <c:v>39755.0</c:v>
                </c:pt>
                <c:pt idx="416">
                  <c:v>39756.0</c:v>
                </c:pt>
                <c:pt idx="417">
                  <c:v>39757.0</c:v>
                </c:pt>
                <c:pt idx="418">
                  <c:v>39758.0</c:v>
                </c:pt>
                <c:pt idx="419">
                  <c:v>39759.0</c:v>
                </c:pt>
                <c:pt idx="420">
                  <c:v>39762.0</c:v>
                </c:pt>
                <c:pt idx="421">
                  <c:v>39763.0</c:v>
                </c:pt>
                <c:pt idx="422">
                  <c:v>39764.0</c:v>
                </c:pt>
                <c:pt idx="423">
                  <c:v>39765.0</c:v>
                </c:pt>
                <c:pt idx="424">
                  <c:v>39766.0</c:v>
                </c:pt>
                <c:pt idx="425">
                  <c:v>39769.0</c:v>
                </c:pt>
                <c:pt idx="426">
                  <c:v>39770.0</c:v>
                </c:pt>
                <c:pt idx="427">
                  <c:v>39771.0</c:v>
                </c:pt>
                <c:pt idx="428">
                  <c:v>39772.0</c:v>
                </c:pt>
                <c:pt idx="429">
                  <c:v>39773.0</c:v>
                </c:pt>
                <c:pt idx="430">
                  <c:v>39776.0</c:v>
                </c:pt>
                <c:pt idx="431">
                  <c:v>39777.0</c:v>
                </c:pt>
                <c:pt idx="432">
                  <c:v>39779.0</c:v>
                </c:pt>
                <c:pt idx="433">
                  <c:v>39780.0</c:v>
                </c:pt>
                <c:pt idx="434">
                  <c:v>39783.0</c:v>
                </c:pt>
                <c:pt idx="435">
                  <c:v>39784.0</c:v>
                </c:pt>
                <c:pt idx="436">
                  <c:v>39785.0</c:v>
                </c:pt>
                <c:pt idx="437">
                  <c:v>39786.0</c:v>
                </c:pt>
                <c:pt idx="438">
                  <c:v>39787.0</c:v>
                </c:pt>
                <c:pt idx="439">
                  <c:v>39790.0</c:v>
                </c:pt>
                <c:pt idx="440">
                  <c:v>39791.0</c:v>
                </c:pt>
                <c:pt idx="441">
                  <c:v>39792.0</c:v>
                </c:pt>
                <c:pt idx="442">
                  <c:v>39793.0</c:v>
                </c:pt>
                <c:pt idx="443">
                  <c:v>39794.0</c:v>
                </c:pt>
                <c:pt idx="444">
                  <c:v>39797.0</c:v>
                </c:pt>
                <c:pt idx="445">
                  <c:v>39798.0</c:v>
                </c:pt>
                <c:pt idx="446">
                  <c:v>39799.0</c:v>
                </c:pt>
                <c:pt idx="447">
                  <c:v>39800.0</c:v>
                </c:pt>
                <c:pt idx="448">
                  <c:v>39801.0</c:v>
                </c:pt>
                <c:pt idx="449">
                  <c:v>39804.0</c:v>
                </c:pt>
                <c:pt idx="450">
                  <c:v>39805.0</c:v>
                </c:pt>
                <c:pt idx="451">
                  <c:v>39806.0</c:v>
                </c:pt>
                <c:pt idx="452">
                  <c:v>39807.0</c:v>
                </c:pt>
                <c:pt idx="453">
                  <c:v>39808.0</c:v>
                </c:pt>
                <c:pt idx="454">
                  <c:v>39811.0</c:v>
                </c:pt>
                <c:pt idx="455">
                  <c:v>39812.0</c:v>
                </c:pt>
                <c:pt idx="456">
                  <c:v>39813.0</c:v>
                </c:pt>
                <c:pt idx="457">
                  <c:v>39814.0</c:v>
                </c:pt>
                <c:pt idx="458">
                  <c:v>39815.0</c:v>
                </c:pt>
                <c:pt idx="459">
                  <c:v>39818.0</c:v>
                </c:pt>
                <c:pt idx="460">
                  <c:v>39819.0</c:v>
                </c:pt>
                <c:pt idx="461">
                  <c:v>39820.0</c:v>
                </c:pt>
                <c:pt idx="462">
                  <c:v>39821.0</c:v>
                </c:pt>
                <c:pt idx="463">
                  <c:v>39822.0</c:v>
                </c:pt>
                <c:pt idx="464">
                  <c:v>39825.0</c:v>
                </c:pt>
                <c:pt idx="465">
                  <c:v>39826.0</c:v>
                </c:pt>
                <c:pt idx="466">
                  <c:v>39827.0</c:v>
                </c:pt>
                <c:pt idx="467">
                  <c:v>39828.0</c:v>
                </c:pt>
                <c:pt idx="468">
                  <c:v>39829.0</c:v>
                </c:pt>
                <c:pt idx="469">
                  <c:v>39832.0</c:v>
                </c:pt>
                <c:pt idx="470">
                  <c:v>39833.0</c:v>
                </c:pt>
                <c:pt idx="471">
                  <c:v>39834.0</c:v>
                </c:pt>
                <c:pt idx="472">
                  <c:v>39835.0</c:v>
                </c:pt>
                <c:pt idx="473">
                  <c:v>39836.0</c:v>
                </c:pt>
                <c:pt idx="474">
                  <c:v>39839.0</c:v>
                </c:pt>
                <c:pt idx="475">
                  <c:v>39840.0</c:v>
                </c:pt>
                <c:pt idx="476">
                  <c:v>39841.0</c:v>
                </c:pt>
                <c:pt idx="477">
                  <c:v>39842.0</c:v>
                </c:pt>
                <c:pt idx="478">
                  <c:v>39843.0</c:v>
                </c:pt>
                <c:pt idx="479">
                  <c:v>39846.0</c:v>
                </c:pt>
                <c:pt idx="480">
                  <c:v>39847.0</c:v>
                </c:pt>
                <c:pt idx="481">
                  <c:v>39848.0</c:v>
                </c:pt>
                <c:pt idx="482">
                  <c:v>39849.0</c:v>
                </c:pt>
                <c:pt idx="483">
                  <c:v>39850.0</c:v>
                </c:pt>
                <c:pt idx="484">
                  <c:v>39853.0</c:v>
                </c:pt>
                <c:pt idx="485">
                  <c:v>39854.0</c:v>
                </c:pt>
                <c:pt idx="486">
                  <c:v>39855.0</c:v>
                </c:pt>
                <c:pt idx="487">
                  <c:v>39856.0</c:v>
                </c:pt>
                <c:pt idx="488">
                  <c:v>39857.0</c:v>
                </c:pt>
                <c:pt idx="489">
                  <c:v>39860.0</c:v>
                </c:pt>
                <c:pt idx="490">
                  <c:v>39861.0</c:v>
                </c:pt>
                <c:pt idx="491">
                  <c:v>39862.0</c:v>
                </c:pt>
                <c:pt idx="492">
                  <c:v>39863.0</c:v>
                </c:pt>
                <c:pt idx="493">
                  <c:v>39864.0</c:v>
                </c:pt>
                <c:pt idx="494">
                  <c:v>39867.0</c:v>
                </c:pt>
                <c:pt idx="495">
                  <c:v>39868.0</c:v>
                </c:pt>
                <c:pt idx="496">
                  <c:v>39869.0</c:v>
                </c:pt>
                <c:pt idx="497">
                  <c:v>39870.0</c:v>
                </c:pt>
                <c:pt idx="498">
                  <c:v>39871.0</c:v>
                </c:pt>
                <c:pt idx="499">
                  <c:v>39874.0</c:v>
                </c:pt>
                <c:pt idx="500">
                  <c:v>39875.0</c:v>
                </c:pt>
                <c:pt idx="501">
                  <c:v>39876.0</c:v>
                </c:pt>
                <c:pt idx="502">
                  <c:v>39877.0</c:v>
                </c:pt>
                <c:pt idx="503">
                  <c:v>39878.0</c:v>
                </c:pt>
                <c:pt idx="504">
                  <c:v>39881.0</c:v>
                </c:pt>
                <c:pt idx="505">
                  <c:v>39882.0</c:v>
                </c:pt>
                <c:pt idx="506">
                  <c:v>39883.0</c:v>
                </c:pt>
                <c:pt idx="507">
                  <c:v>39884.0</c:v>
                </c:pt>
                <c:pt idx="508">
                  <c:v>39885.0</c:v>
                </c:pt>
                <c:pt idx="509">
                  <c:v>39888.0</c:v>
                </c:pt>
                <c:pt idx="510">
                  <c:v>39889.0</c:v>
                </c:pt>
                <c:pt idx="511">
                  <c:v>39890.0</c:v>
                </c:pt>
                <c:pt idx="512">
                  <c:v>39891.0</c:v>
                </c:pt>
                <c:pt idx="513">
                  <c:v>39892.0</c:v>
                </c:pt>
                <c:pt idx="514">
                  <c:v>39895.0</c:v>
                </c:pt>
                <c:pt idx="515">
                  <c:v>39896.0</c:v>
                </c:pt>
                <c:pt idx="516">
                  <c:v>39897.0</c:v>
                </c:pt>
                <c:pt idx="517">
                  <c:v>39898.0</c:v>
                </c:pt>
                <c:pt idx="518">
                  <c:v>39899.0</c:v>
                </c:pt>
                <c:pt idx="519">
                  <c:v>39902.0</c:v>
                </c:pt>
                <c:pt idx="520">
                  <c:v>39903.0</c:v>
                </c:pt>
                <c:pt idx="521">
                  <c:v>39904.0</c:v>
                </c:pt>
                <c:pt idx="522">
                  <c:v>39905.0</c:v>
                </c:pt>
                <c:pt idx="523">
                  <c:v>39906.0</c:v>
                </c:pt>
                <c:pt idx="524">
                  <c:v>39909.0</c:v>
                </c:pt>
                <c:pt idx="525">
                  <c:v>39910.0</c:v>
                </c:pt>
                <c:pt idx="526">
                  <c:v>39911.0</c:v>
                </c:pt>
                <c:pt idx="527">
                  <c:v>39912.0</c:v>
                </c:pt>
                <c:pt idx="528">
                  <c:v>39913.0</c:v>
                </c:pt>
                <c:pt idx="529">
                  <c:v>39916.0</c:v>
                </c:pt>
                <c:pt idx="530">
                  <c:v>39917.0</c:v>
                </c:pt>
                <c:pt idx="531">
                  <c:v>39918.0</c:v>
                </c:pt>
                <c:pt idx="532">
                  <c:v>39919.0</c:v>
                </c:pt>
                <c:pt idx="533">
                  <c:v>39920.0</c:v>
                </c:pt>
                <c:pt idx="534">
                  <c:v>39923.0</c:v>
                </c:pt>
                <c:pt idx="535">
                  <c:v>39924.0</c:v>
                </c:pt>
                <c:pt idx="536">
                  <c:v>39925.0</c:v>
                </c:pt>
                <c:pt idx="537">
                  <c:v>39926.0</c:v>
                </c:pt>
                <c:pt idx="538">
                  <c:v>39927.0</c:v>
                </c:pt>
                <c:pt idx="539">
                  <c:v>39930.0</c:v>
                </c:pt>
                <c:pt idx="540">
                  <c:v>39931.0</c:v>
                </c:pt>
                <c:pt idx="541">
                  <c:v>39932.0</c:v>
                </c:pt>
                <c:pt idx="542">
                  <c:v>39933.0</c:v>
                </c:pt>
                <c:pt idx="543">
                  <c:v>39934.0</c:v>
                </c:pt>
                <c:pt idx="544">
                  <c:v>39937.0</c:v>
                </c:pt>
                <c:pt idx="545">
                  <c:v>39938.0</c:v>
                </c:pt>
                <c:pt idx="546">
                  <c:v>39939.0</c:v>
                </c:pt>
                <c:pt idx="547">
                  <c:v>39940.0</c:v>
                </c:pt>
                <c:pt idx="548">
                  <c:v>39941.0</c:v>
                </c:pt>
                <c:pt idx="549">
                  <c:v>39944.0</c:v>
                </c:pt>
                <c:pt idx="550">
                  <c:v>39945.0</c:v>
                </c:pt>
                <c:pt idx="551">
                  <c:v>39946.0</c:v>
                </c:pt>
                <c:pt idx="552">
                  <c:v>39947.0</c:v>
                </c:pt>
                <c:pt idx="553">
                  <c:v>39948.0</c:v>
                </c:pt>
                <c:pt idx="554">
                  <c:v>39951.0</c:v>
                </c:pt>
                <c:pt idx="555">
                  <c:v>39952.0</c:v>
                </c:pt>
                <c:pt idx="556">
                  <c:v>39954.0</c:v>
                </c:pt>
                <c:pt idx="557">
                  <c:v>39955.0</c:v>
                </c:pt>
                <c:pt idx="558">
                  <c:v>39958.0</c:v>
                </c:pt>
                <c:pt idx="559">
                  <c:v>39959.0</c:v>
                </c:pt>
                <c:pt idx="560">
                  <c:v>39960.0</c:v>
                </c:pt>
                <c:pt idx="561">
                  <c:v>39962.0</c:v>
                </c:pt>
                <c:pt idx="562">
                  <c:v>39965.0</c:v>
                </c:pt>
                <c:pt idx="563">
                  <c:v>39966.0</c:v>
                </c:pt>
                <c:pt idx="564">
                  <c:v>39967.0</c:v>
                </c:pt>
                <c:pt idx="565">
                  <c:v>39968.0</c:v>
                </c:pt>
                <c:pt idx="566">
                  <c:v>39969.0</c:v>
                </c:pt>
                <c:pt idx="567">
                  <c:v>39972.0</c:v>
                </c:pt>
                <c:pt idx="568">
                  <c:v>39973.0</c:v>
                </c:pt>
                <c:pt idx="569">
                  <c:v>39974.0</c:v>
                </c:pt>
                <c:pt idx="570">
                  <c:v>39975.0</c:v>
                </c:pt>
                <c:pt idx="571">
                  <c:v>39976.0</c:v>
                </c:pt>
                <c:pt idx="572">
                  <c:v>39979.0</c:v>
                </c:pt>
                <c:pt idx="573">
                  <c:v>39980.0</c:v>
                </c:pt>
                <c:pt idx="574">
                  <c:v>39981.0</c:v>
                </c:pt>
                <c:pt idx="575">
                  <c:v>39982.0</c:v>
                </c:pt>
                <c:pt idx="576">
                  <c:v>39983.0</c:v>
                </c:pt>
                <c:pt idx="577">
                  <c:v>39986.0</c:v>
                </c:pt>
                <c:pt idx="578">
                  <c:v>39987.0</c:v>
                </c:pt>
                <c:pt idx="579">
                  <c:v>39988.0</c:v>
                </c:pt>
                <c:pt idx="580">
                  <c:v>39989.0</c:v>
                </c:pt>
                <c:pt idx="581">
                  <c:v>39990.0</c:v>
                </c:pt>
                <c:pt idx="582">
                  <c:v>39993.0</c:v>
                </c:pt>
                <c:pt idx="583">
                  <c:v>39994.0</c:v>
                </c:pt>
                <c:pt idx="584">
                  <c:v>39995.0</c:v>
                </c:pt>
                <c:pt idx="585">
                  <c:v>39996.0</c:v>
                </c:pt>
                <c:pt idx="586">
                  <c:v>39997.0</c:v>
                </c:pt>
                <c:pt idx="587">
                  <c:v>40000.0</c:v>
                </c:pt>
                <c:pt idx="588">
                  <c:v>40001.0</c:v>
                </c:pt>
                <c:pt idx="589">
                  <c:v>40002.0</c:v>
                </c:pt>
                <c:pt idx="590">
                  <c:v>40003.0</c:v>
                </c:pt>
                <c:pt idx="591">
                  <c:v>40004.0</c:v>
                </c:pt>
                <c:pt idx="592">
                  <c:v>40007.0</c:v>
                </c:pt>
                <c:pt idx="593">
                  <c:v>40008.0</c:v>
                </c:pt>
                <c:pt idx="594">
                  <c:v>40009.0</c:v>
                </c:pt>
                <c:pt idx="595">
                  <c:v>40010.0</c:v>
                </c:pt>
                <c:pt idx="596">
                  <c:v>40011.0</c:v>
                </c:pt>
                <c:pt idx="597">
                  <c:v>40014.0</c:v>
                </c:pt>
                <c:pt idx="598">
                  <c:v>40015.0</c:v>
                </c:pt>
                <c:pt idx="599">
                  <c:v>40016.0</c:v>
                </c:pt>
                <c:pt idx="600">
                  <c:v>40017.0</c:v>
                </c:pt>
                <c:pt idx="601">
                  <c:v>40018.0</c:v>
                </c:pt>
                <c:pt idx="602">
                  <c:v>40021.0</c:v>
                </c:pt>
                <c:pt idx="603">
                  <c:v>40022.0</c:v>
                </c:pt>
                <c:pt idx="604">
                  <c:v>40023.0</c:v>
                </c:pt>
                <c:pt idx="605">
                  <c:v>40024.0</c:v>
                </c:pt>
                <c:pt idx="606">
                  <c:v>40025.0</c:v>
                </c:pt>
                <c:pt idx="607">
                  <c:v>40028.0</c:v>
                </c:pt>
                <c:pt idx="608">
                  <c:v>40029.0</c:v>
                </c:pt>
                <c:pt idx="609">
                  <c:v>40030.0</c:v>
                </c:pt>
                <c:pt idx="610">
                  <c:v>40031.0</c:v>
                </c:pt>
                <c:pt idx="611">
                  <c:v>40032.0</c:v>
                </c:pt>
                <c:pt idx="612">
                  <c:v>40035.0</c:v>
                </c:pt>
                <c:pt idx="613">
                  <c:v>40036.0</c:v>
                </c:pt>
                <c:pt idx="614">
                  <c:v>40037.0</c:v>
                </c:pt>
                <c:pt idx="615">
                  <c:v>40038.0</c:v>
                </c:pt>
                <c:pt idx="616">
                  <c:v>40039.0</c:v>
                </c:pt>
                <c:pt idx="617">
                  <c:v>40042.0</c:v>
                </c:pt>
                <c:pt idx="618">
                  <c:v>40043.0</c:v>
                </c:pt>
                <c:pt idx="619">
                  <c:v>40044.0</c:v>
                </c:pt>
                <c:pt idx="620">
                  <c:v>40045.0</c:v>
                </c:pt>
                <c:pt idx="621">
                  <c:v>40046.0</c:v>
                </c:pt>
                <c:pt idx="622">
                  <c:v>40049.0</c:v>
                </c:pt>
                <c:pt idx="623">
                  <c:v>40050.0</c:v>
                </c:pt>
                <c:pt idx="624">
                  <c:v>40051.0</c:v>
                </c:pt>
                <c:pt idx="625">
                  <c:v>40052.0</c:v>
                </c:pt>
                <c:pt idx="626">
                  <c:v>40053.0</c:v>
                </c:pt>
                <c:pt idx="627">
                  <c:v>40056.0</c:v>
                </c:pt>
                <c:pt idx="628">
                  <c:v>40057.0</c:v>
                </c:pt>
                <c:pt idx="629">
                  <c:v>40058.0</c:v>
                </c:pt>
                <c:pt idx="630">
                  <c:v>40059.0</c:v>
                </c:pt>
                <c:pt idx="631">
                  <c:v>40060.0</c:v>
                </c:pt>
                <c:pt idx="632">
                  <c:v>40063.0</c:v>
                </c:pt>
                <c:pt idx="633">
                  <c:v>40064.0</c:v>
                </c:pt>
                <c:pt idx="634">
                  <c:v>40065.0</c:v>
                </c:pt>
                <c:pt idx="635">
                  <c:v>40066.0</c:v>
                </c:pt>
                <c:pt idx="636">
                  <c:v>40067.0</c:v>
                </c:pt>
                <c:pt idx="637">
                  <c:v>40070.0</c:v>
                </c:pt>
                <c:pt idx="638">
                  <c:v>40071.0</c:v>
                </c:pt>
                <c:pt idx="639">
                  <c:v>40072.0</c:v>
                </c:pt>
                <c:pt idx="640">
                  <c:v>40073.0</c:v>
                </c:pt>
                <c:pt idx="641">
                  <c:v>40074.0</c:v>
                </c:pt>
                <c:pt idx="642">
                  <c:v>40077.0</c:v>
                </c:pt>
                <c:pt idx="643">
                  <c:v>40078.0</c:v>
                </c:pt>
                <c:pt idx="644">
                  <c:v>40079.0</c:v>
                </c:pt>
                <c:pt idx="645">
                  <c:v>40080.0</c:v>
                </c:pt>
                <c:pt idx="646">
                  <c:v>40081.0</c:v>
                </c:pt>
                <c:pt idx="647">
                  <c:v>40084.0</c:v>
                </c:pt>
                <c:pt idx="648">
                  <c:v>40085.0</c:v>
                </c:pt>
                <c:pt idx="649">
                  <c:v>40086.0</c:v>
                </c:pt>
                <c:pt idx="650">
                  <c:v>40087.0</c:v>
                </c:pt>
                <c:pt idx="651">
                  <c:v>40088.0</c:v>
                </c:pt>
                <c:pt idx="652">
                  <c:v>40091.0</c:v>
                </c:pt>
                <c:pt idx="653">
                  <c:v>40092.0</c:v>
                </c:pt>
                <c:pt idx="654">
                  <c:v>40093.0</c:v>
                </c:pt>
                <c:pt idx="655">
                  <c:v>40094.0</c:v>
                </c:pt>
                <c:pt idx="656">
                  <c:v>40095.0</c:v>
                </c:pt>
                <c:pt idx="657">
                  <c:v>40098.0</c:v>
                </c:pt>
                <c:pt idx="658">
                  <c:v>40099.0</c:v>
                </c:pt>
                <c:pt idx="659">
                  <c:v>40100.0</c:v>
                </c:pt>
                <c:pt idx="660">
                  <c:v>40101.0</c:v>
                </c:pt>
                <c:pt idx="661">
                  <c:v>40102.0</c:v>
                </c:pt>
                <c:pt idx="662">
                  <c:v>40105.0</c:v>
                </c:pt>
                <c:pt idx="663">
                  <c:v>40106.0</c:v>
                </c:pt>
                <c:pt idx="664">
                  <c:v>40107.0</c:v>
                </c:pt>
                <c:pt idx="665">
                  <c:v>40108.0</c:v>
                </c:pt>
                <c:pt idx="666">
                  <c:v>40109.0</c:v>
                </c:pt>
                <c:pt idx="667">
                  <c:v>40112.0</c:v>
                </c:pt>
                <c:pt idx="668">
                  <c:v>40113.0</c:v>
                </c:pt>
                <c:pt idx="669">
                  <c:v>40114.0</c:v>
                </c:pt>
                <c:pt idx="670">
                  <c:v>40115.0</c:v>
                </c:pt>
                <c:pt idx="671">
                  <c:v>40116.0</c:v>
                </c:pt>
                <c:pt idx="672">
                  <c:v>40119.0</c:v>
                </c:pt>
                <c:pt idx="673">
                  <c:v>40120.0</c:v>
                </c:pt>
                <c:pt idx="674">
                  <c:v>40121.0</c:v>
                </c:pt>
                <c:pt idx="675">
                  <c:v>40122.0</c:v>
                </c:pt>
                <c:pt idx="676">
                  <c:v>40123.0</c:v>
                </c:pt>
                <c:pt idx="677">
                  <c:v>40126.0</c:v>
                </c:pt>
                <c:pt idx="678">
                  <c:v>40127.0</c:v>
                </c:pt>
                <c:pt idx="679">
                  <c:v>40128.0</c:v>
                </c:pt>
                <c:pt idx="680">
                  <c:v>40129.0</c:v>
                </c:pt>
                <c:pt idx="681">
                  <c:v>40130.0</c:v>
                </c:pt>
                <c:pt idx="682">
                  <c:v>40133.0</c:v>
                </c:pt>
                <c:pt idx="683">
                  <c:v>40134.0</c:v>
                </c:pt>
                <c:pt idx="684">
                  <c:v>40135.0</c:v>
                </c:pt>
                <c:pt idx="685">
                  <c:v>40136.0</c:v>
                </c:pt>
                <c:pt idx="686">
                  <c:v>40137.0</c:v>
                </c:pt>
                <c:pt idx="687">
                  <c:v>40140.0</c:v>
                </c:pt>
                <c:pt idx="688">
                  <c:v>40141.0</c:v>
                </c:pt>
                <c:pt idx="689">
                  <c:v>40142.0</c:v>
                </c:pt>
                <c:pt idx="690">
                  <c:v>40143.0</c:v>
                </c:pt>
                <c:pt idx="691">
                  <c:v>40144.0</c:v>
                </c:pt>
                <c:pt idx="692">
                  <c:v>40147.0</c:v>
                </c:pt>
                <c:pt idx="693">
                  <c:v>40148.0</c:v>
                </c:pt>
                <c:pt idx="694">
                  <c:v>40149.0</c:v>
                </c:pt>
                <c:pt idx="695">
                  <c:v>40150.0</c:v>
                </c:pt>
                <c:pt idx="696">
                  <c:v>40151.0</c:v>
                </c:pt>
                <c:pt idx="697">
                  <c:v>40154.0</c:v>
                </c:pt>
                <c:pt idx="698">
                  <c:v>40155.0</c:v>
                </c:pt>
                <c:pt idx="699">
                  <c:v>40156.0</c:v>
                </c:pt>
                <c:pt idx="700">
                  <c:v>40157.0</c:v>
                </c:pt>
                <c:pt idx="701">
                  <c:v>40158.0</c:v>
                </c:pt>
                <c:pt idx="702">
                  <c:v>40161.0</c:v>
                </c:pt>
                <c:pt idx="703">
                  <c:v>40162.0</c:v>
                </c:pt>
                <c:pt idx="704">
                  <c:v>40163.0</c:v>
                </c:pt>
                <c:pt idx="705">
                  <c:v>40164.0</c:v>
                </c:pt>
                <c:pt idx="706">
                  <c:v>40165.0</c:v>
                </c:pt>
                <c:pt idx="707">
                  <c:v>40168.0</c:v>
                </c:pt>
                <c:pt idx="708">
                  <c:v>40169.0</c:v>
                </c:pt>
                <c:pt idx="709">
                  <c:v>40170.0</c:v>
                </c:pt>
                <c:pt idx="710">
                  <c:v>40171.0</c:v>
                </c:pt>
                <c:pt idx="711">
                  <c:v>40172.0</c:v>
                </c:pt>
                <c:pt idx="712">
                  <c:v>40175.0</c:v>
                </c:pt>
                <c:pt idx="713">
                  <c:v>40176.0</c:v>
                </c:pt>
                <c:pt idx="714">
                  <c:v>40177.0</c:v>
                </c:pt>
                <c:pt idx="715">
                  <c:v>40178.0</c:v>
                </c:pt>
                <c:pt idx="716">
                  <c:v>40179.0</c:v>
                </c:pt>
                <c:pt idx="717">
                  <c:v>40182.0</c:v>
                </c:pt>
                <c:pt idx="718">
                  <c:v>40183.0</c:v>
                </c:pt>
                <c:pt idx="719">
                  <c:v>40184.0</c:v>
                </c:pt>
                <c:pt idx="720">
                  <c:v>40185.0</c:v>
                </c:pt>
                <c:pt idx="721">
                  <c:v>40186.0</c:v>
                </c:pt>
                <c:pt idx="722">
                  <c:v>40189.0</c:v>
                </c:pt>
                <c:pt idx="723">
                  <c:v>40190.0</c:v>
                </c:pt>
                <c:pt idx="724">
                  <c:v>40191.0</c:v>
                </c:pt>
                <c:pt idx="725">
                  <c:v>40192.0</c:v>
                </c:pt>
                <c:pt idx="726">
                  <c:v>40193.0</c:v>
                </c:pt>
                <c:pt idx="727">
                  <c:v>40196.0</c:v>
                </c:pt>
                <c:pt idx="728">
                  <c:v>40197.0</c:v>
                </c:pt>
                <c:pt idx="729">
                  <c:v>40198.0</c:v>
                </c:pt>
                <c:pt idx="730">
                  <c:v>40199.0</c:v>
                </c:pt>
                <c:pt idx="731">
                  <c:v>40200.0</c:v>
                </c:pt>
                <c:pt idx="732">
                  <c:v>40203.0</c:v>
                </c:pt>
                <c:pt idx="733">
                  <c:v>40204.0</c:v>
                </c:pt>
                <c:pt idx="734">
                  <c:v>40205.0</c:v>
                </c:pt>
                <c:pt idx="735">
                  <c:v>40206.0</c:v>
                </c:pt>
                <c:pt idx="736">
                  <c:v>40207.0</c:v>
                </c:pt>
                <c:pt idx="737">
                  <c:v>40210.0</c:v>
                </c:pt>
                <c:pt idx="738">
                  <c:v>40211.0</c:v>
                </c:pt>
                <c:pt idx="739">
                  <c:v>40212.0</c:v>
                </c:pt>
                <c:pt idx="740">
                  <c:v>40213.0</c:v>
                </c:pt>
                <c:pt idx="741">
                  <c:v>40214.0</c:v>
                </c:pt>
                <c:pt idx="742">
                  <c:v>40217.0</c:v>
                </c:pt>
                <c:pt idx="743">
                  <c:v>40218.0</c:v>
                </c:pt>
                <c:pt idx="744">
                  <c:v>40219.0</c:v>
                </c:pt>
                <c:pt idx="745">
                  <c:v>40220.0</c:v>
                </c:pt>
                <c:pt idx="746">
                  <c:v>40221.0</c:v>
                </c:pt>
                <c:pt idx="747">
                  <c:v>40224.0</c:v>
                </c:pt>
                <c:pt idx="748">
                  <c:v>40225.0</c:v>
                </c:pt>
                <c:pt idx="749">
                  <c:v>40226.0</c:v>
                </c:pt>
                <c:pt idx="750">
                  <c:v>40227.0</c:v>
                </c:pt>
                <c:pt idx="751">
                  <c:v>40228.0</c:v>
                </c:pt>
                <c:pt idx="752">
                  <c:v>40231.0</c:v>
                </c:pt>
                <c:pt idx="753">
                  <c:v>40232.0</c:v>
                </c:pt>
                <c:pt idx="754">
                  <c:v>40233.0</c:v>
                </c:pt>
                <c:pt idx="755">
                  <c:v>40234.0</c:v>
                </c:pt>
                <c:pt idx="756">
                  <c:v>40235.0</c:v>
                </c:pt>
                <c:pt idx="757">
                  <c:v>40238.0</c:v>
                </c:pt>
                <c:pt idx="758">
                  <c:v>40239.0</c:v>
                </c:pt>
                <c:pt idx="759">
                  <c:v>40240.0</c:v>
                </c:pt>
                <c:pt idx="760">
                  <c:v>40241.0</c:v>
                </c:pt>
                <c:pt idx="761">
                  <c:v>40242.0</c:v>
                </c:pt>
                <c:pt idx="762">
                  <c:v>40245.0</c:v>
                </c:pt>
                <c:pt idx="763">
                  <c:v>40246.0</c:v>
                </c:pt>
                <c:pt idx="764">
                  <c:v>40247.0</c:v>
                </c:pt>
                <c:pt idx="765">
                  <c:v>40248.0</c:v>
                </c:pt>
                <c:pt idx="766">
                  <c:v>40249.0</c:v>
                </c:pt>
                <c:pt idx="767">
                  <c:v>40252.0</c:v>
                </c:pt>
                <c:pt idx="768">
                  <c:v>40253.0</c:v>
                </c:pt>
                <c:pt idx="769">
                  <c:v>40254.0</c:v>
                </c:pt>
                <c:pt idx="770">
                  <c:v>40255.0</c:v>
                </c:pt>
                <c:pt idx="771">
                  <c:v>40256.0</c:v>
                </c:pt>
                <c:pt idx="772">
                  <c:v>40259.0</c:v>
                </c:pt>
                <c:pt idx="773">
                  <c:v>40260.0</c:v>
                </c:pt>
                <c:pt idx="774">
                  <c:v>40261.0</c:v>
                </c:pt>
                <c:pt idx="775">
                  <c:v>40262.0</c:v>
                </c:pt>
                <c:pt idx="776">
                  <c:v>40263.0</c:v>
                </c:pt>
                <c:pt idx="777">
                  <c:v>40266.0</c:v>
                </c:pt>
                <c:pt idx="778">
                  <c:v>40267.0</c:v>
                </c:pt>
                <c:pt idx="779">
                  <c:v>40268.0</c:v>
                </c:pt>
                <c:pt idx="780">
                  <c:v>40269.0</c:v>
                </c:pt>
                <c:pt idx="781">
                  <c:v>40270.0</c:v>
                </c:pt>
                <c:pt idx="782">
                  <c:v>40273.0</c:v>
                </c:pt>
                <c:pt idx="783">
                  <c:v>40274.0</c:v>
                </c:pt>
                <c:pt idx="784">
                  <c:v>40275.0</c:v>
                </c:pt>
                <c:pt idx="785">
                  <c:v>40276.0</c:v>
                </c:pt>
                <c:pt idx="786">
                  <c:v>40277.0</c:v>
                </c:pt>
                <c:pt idx="787">
                  <c:v>40280.0</c:v>
                </c:pt>
                <c:pt idx="788">
                  <c:v>40281.0</c:v>
                </c:pt>
                <c:pt idx="789">
                  <c:v>40282.0</c:v>
                </c:pt>
                <c:pt idx="790">
                  <c:v>40283.0</c:v>
                </c:pt>
                <c:pt idx="791">
                  <c:v>40284.0</c:v>
                </c:pt>
                <c:pt idx="792">
                  <c:v>40287.0</c:v>
                </c:pt>
                <c:pt idx="793">
                  <c:v>40288.0</c:v>
                </c:pt>
                <c:pt idx="794">
                  <c:v>40289.0</c:v>
                </c:pt>
                <c:pt idx="795">
                  <c:v>40290.0</c:v>
                </c:pt>
                <c:pt idx="796">
                  <c:v>40291.0</c:v>
                </c:pt>
                <c:pt idx="797">
                  <c:v>40294.0</c:v>
                </c:pt>
                <c:pt idx="798">
                  <c:v>40295.0</c:v>
                </c:pt>
                <c:pt idx="799">
                  <c:v>40296.0</c:v>
                </c:pt>
                <c:pt idx="800">
                  <c:v>40297.0</c:v>
                </c:pt>
                <c:pt idx="801">
                  <c:v>40298.0</c:v>
                </c:pt>
                <c:pt idx="802">
                  <c:v>40301.0</c:v>
                </c:pt>
                <c:pt idx="803">
                  <c:v>40302.0</c:v>
                </c:pt>
                <c:pt idx="804">
                  <c:v>40303.0</c:v>
                </c:pt>
                <c:pt idx="805">
                  <c:v>40304.0</c:v>
                </c:pt>
                <c:pt idx="806">
                  <c:v>40305.0</c:v>
                </c:pt>
                <c:pt idx="807">
                  <c:v>40308.0</c:v>
                </c:pt>
                <c:pt idx="808">
                  <c:v>40309.0</c:v>
                </c:pt>
                <c:pt idx="809">
                  <c:v>40310.0</c:v>
                </c:pt>
                <c:pt idx="810">
                  <c:v>40311.0</c:v>
                </c:pt>
                <c:pt idx="811">
                  <c:v>40312.0</c:v>
                </c:pt>
                <c:pt idx="812">
                  <c:v>40315.0</c:v>
                </c:pt>
                <c:pt idx="813">
                  <c:v>40316.0</c:v>
                </c:pt>
                <c:pt idx="814">
                  <c:v>40317.0</c:v>
                </c:pt>
                <c:pt idx="815">
                  <c:v>40318.0</c:v>
                </c:pt>
                <c:pt idx="816">
                  <c:v>40319.0</c:v>
                </c:pt>
                <c:pt idx="817">
                  <c:v>40322.0</c:v>
                </c:pt>
                <c:pt idx="818">
                  <c:v>40323.0</c:v>
                </c:pt>
                <c:pt idx="819">
                  <c:v>40324.0</c:v>
                </c:pt>
                <c:pt idx="820">
                  <c:v>40325.0</c:v>
                </c:pt>
                <c:pt idx="821">
                  <c:v>40326.0</c:v>
                </c:pt>
                <c:pt idx="822">
                  <c:v>40329.0</c:v>
                </c:pt>
                <c:pt idx="823">
                  <c:v>40330.0</c:v>
                </c:pt>
                <c:pt idx="824">
                  <c:v>40331.0</c:v>
                </c:pt>
                <c:pt idx="825">
                  <c:v>40332.0</c:v>
                </c:pt>
                <c:pt idx="826">
                  <c:v>40333.0</c:v>
                </c:pt>
                <c:pt idx="827">
                  <c:v>40336.0</c:v>
                </c:pt>
                <c:pt idx="828">
                  <c:v>40337.0</c:v>
                </c:pt>
                <c:pt idx="829">
                  <c:v>40338.0</c:v>
                </c:pt>
                <c:pt idx="830">
                  <c:v>40339.0</c:v>
                </c:pt>
                <c:pt idx="831">
                  <c:v>40340.0</c:v>
                </c:pt>
                <c:pt idx="832">
                  <c:v>40343.0</c:v>
                </c:pt>
                <c:pt idx="833">
                  <c:v>40344.0</c:v>
                </c:pt>
                <c:pt idx="834">
                  <c:v>40345.0</c:v>
                </c:pt>
                <c:pt idx="835">
                  <c:v>40346.0</c:v>
                </c:pt>
                <c:pt idx="836">
                  <c:v>40347.0</c:v>
                </c:pt>
                <c:pt idx="837">
                  <c:v>40350.0</c:v>
                </c:pt>
                <c:pt idx="838">
                  <c:v>40351.0</c:v>
                </c:pt>
                <c:pt idx="839">
                  <c:v>40352.0</c:v>
                </c:pt>
                <c:pt idx="840">
                  <c:v>40353.0</c:v>
                </c:pt>
                <c:pt idx="841">
                  <c:v>40354.0</c:v>
                </c:pt>
                <c:pt idx="842">
                  <c:v>40357.0</c:v>
                </c:pt>
                <c:pt idx="843">
                  <c:v>40358.0</c:v>
                </c:pt>
                <c:pt idx="844">
                  <c:v>40359.0</c:v>
                </c:pt>
                <c:pt idx="845">
                  <c:v>40360.0</c:v>
                </c:pt>
                <c:pt idx="846">
                  <c:v>40361.0</c:v>
                </c:pt>
                <c:pt idx="847">
                  <c:v>40364.0</c:v>
                </c:pt>
                <c:pt idx="848">
                  <c:v>40365.0</c:v>
                </c:pt>
                <c:pt idx="849">
                  <c:v>40366.0</c:v>
                </c:pt>
                <c:pt idx="850">
                  <c:v>40367.0</c:v>
                </c:pt>
                <c:pt idx="851">
                  <c:v>40368.0</c:v>
                </c:pt>
                <c:pt idx="852">
                  <c:v>40371.0</c:v>
                </c:pt>
                <c:pt idx="853">
                  <c:v>40372.0</c:v>
                </c:pt>
                <c:pt idx="854">
                  <c:v>40373.0</c:v>
                </c:pt>
                <c:pt idx="855">
                  <c:v>40374.0</c:v>
                </c:pt>
                <c:pt idx="856">
                  <c:v>40375.0</c:v>
                </c:pt>
                <c:pt idx="857">
                  <c:v>40378.0</c:v>
                </c:pt>
                <c:pt idx="858">
                  <c:v>40379.0</c:v>
                </c:pt>
                <c:pt idx="859">
                  <c:v>40380.0</c:v>
                </c:pt>
                <c:pt idx="860">
                  <c:v>40381.0</c:v>
                </c:pt>
                <c:pt idx="861">
                  <c:v>40382.0</c:v>
                </c:pt>
                <c:pt idx="862">
                  <c:v>40385.0</c:v>
                </c:pt>
                <c:pt idx="863">
                  <c:v>40386.0</c:v>
                </c:pt>
                <c:pt idx="864">
                  <c:v>40387.0</c:v>
                </c:pt>
                <c:pt idx="865">
                  <c:v>40388.0</c:v>
                </c:pt>
                <c:pt idx="866">
                  <c:v>40389.0</c:v>
                </c:pt>
                <c:pt idx="867">
                  <c:v>40392.0</c:v>
                </c:pt>
                <c:pt idx="868">
                  <c:v>40393.0</c:v>
                </c:pt>
                <c:pt idx="869">
                  <c:v>40394.0</c:v>
                </c:pt>
                <c:pt idx="870">
                  <c:v>40395.0</c:v>
                </c:pt>
                <c:pt idx="871">
                  <c:v>40396.0</c:v>
                </c:pt>
                <c:pt idx="872">
                  <c:v>40399.0</c:v>
                </c:pt>
                <c:pt idx="873">
                  <c:v>40400.0</c:v>
                </c:pt>
                <c:pt idx="874">
                  <c:v>40401.0</c:v>
                </c:pt>
                <c:pt idx="875">
                  <c:v>40402.0</c:v>
                </c:pt>
                <c:pt idx="876">
                  <c:v>40403.0</c:v>
                </c:pt>
                <c:pt idx="877">
                  <c:v>40406.0</c:v>
                </c:pt>
                <c:pt idx="878">
                  <c:v>40407.0</c:v>
                </c:pt>
                <c:pt idx="879">
                  <c:v>40408.0</c:v>
                </c:pt>
                <c:pt idx="880">
                  <c:v>40409.0</c:v>
                </c:pt>
                <c:pt idx="881">
                  <c:v>40410.0</c:v>
                </c:pt>
                <c:pt idx="882">
                  <c:v>40413.0</c:v>
                </c:pt>
                <c:pt idx="883">
                  <c:v>40414.0</c:v>
                </c:pt>
                <c:pt idx="884">
                  <c:v>40415.0</c:v>
                </c:pt>
                <c:pt idx="885">
                  <c:v>40416.0</c:v>
                </c:pt>
                <c:pt idx="886">
                  <c:v>40417.0</c:v>
                </c:pt>
                <c:pt idx="887">
                  <c:v>40420.0</c:v>
                </c:pt>
                <c:pt idx="888">
                  <c:v>40421.0</c:v>
                </c:pt>
                <c:pt idx="889">
                  <c:v>40422.0</c:v>
                </c:pt>
                <c:pt idx="890">
                  <c:v>40423.0</c:v>
                </c:pt>
                <c:pt idx="891">
                  <c:v>40424.0</c:v>
                </c:pt>
                <c:pt idx="892">
                  <c:v>40427.0</c:v>
                </c:pt>
                <c:pt idx="893">
                  <c:v>40428.0</c:v>
                </c:pt>
                <c:pt idx="894">
                  <c:v>40429.0</c:v>
                </c:pt>
                <c:pt idx="895">
                  <c:v>40430.0</c:v>
                </c:pt>
                <c:pt idx="896">
                  <c:v>40431.0</c:v>
                </c:pt>
                <c:pt idx="897">
                  <c:v>40434.0</c:v>
                </c:pt>
                <c:pt idx="898">
                  <c:v>40435.0</c:v>
                </c:pt>
                <c:pt idx="899">
                  <c:v>40436.0</c:v>
                </c:pt>
                <c:pt idx="900">
                  <c:v>40437.0</c:v>
                </c:pt>
                <c:pt idx="901">
                  <c:v>40438.0</c:v>
                </c:pt>
                <c:pt idx="902">
                  <c:v>40441.0</c:v>
                </c:pt>
                <c:pt idx="903">
                  <c:v>40442.0</c:v>
                </c:pt>
                <c:pt idx="904">
                  <c:v>40443.0</c:v>
                </c:pt>
                <c:pt idx="905">
                  <c:v>40444.0</c:v>
                </c:pt>
                <c:pt idx="906">
                  <c:v>40445.0</c:v>
                </c:pt>
                <c:pt idx="907">
                  <c:v>40448.0</c:v>
                </c:pt>
                <c:pt idx="908">
                  <c:v>40449.0</c:v>
                </c:pt>
                <c:pt idx="909">
                  <c:v>40450.0</c:v>
                </c:pt>
                <c:pt idx="910">
                  <c:v>40451.0</c:v>
                </c:pt>
                <c:pt idx="911">
                  <c:v>40452.0</c:v>
                </c:pt>
                <c:pt idx="912">
                  <c:v>40455.0</c:v>
                </c:pt>
                <c:pt idx="913">
                  <c:v>40456.0</c:v>
                </c:pt>
                <c:pt idx="914">
                  <c:v>40457.0</c:v>
                </c:pt>
                <c:pt idx="915">
                  <c:v>40458.0</c:v>
                </c:pt>
                <c:pt idx="916">
                  <c:v>40459.0</c:v>
                </c:pt>
                <c:pt idx="917">
                  <c:v>40462.0</c:v>
                </c:pt>
                <c:pt idx="918">
                  <c:v>40463.0</c:v>
                </c:pt>
                <c:pt idx="919">
                  <c:v>40464.0</c:v>
                </c:pt>
                <c:pt idx="920">
                  <c:v>40465.0</c:v>
                </c:pt>
                <c:pt idx="921">
                  <c:v>40466.0</c:v>
                </c:pt>
                <c:pt idx="922">
                  <c:v>40469.0</c:v>
                </c:pt>
                <c:pt idx="923">
                  <c:v>40470.0</c:v>
                </c:pt>
                <c:pt idx="924">
                  <c:v>40471.0</c:v>
                </c:pt>
                <c:pt idx="925">
                  <c:v>40472.0</c:v>
                </c:pt>
                <c:pt idx="926">
                  <c:v>40473.0</c:v>
                </c:pt>
                <c:pt idx="927">
                  <c:v>40476.0</c:v>
                </c:pt>
                <c:pt idx="928">
                  <c:v>40477.0</c:v>
                </c:pt>
                <c:pt idx="929">
                  <c:v>40478.0</c:v>
                </c:pt>
                <c:pt idx="930">
                  <c:v>40479.0</c:v>
                </c:pt>
                <c:pt idx="931">
                  <c:v>40480.0</c:v>
                </c:pt>
                <c:pt idx="932">
                  <c:v>40483.0</c:v>
                </c:pt>
                <c:pt idx="933">
                  <c:v>40484.0</c:v>
                </c:pt>
                <c:pt idx="934">
                  <c:v>40485.0</c:v>
                </c:pt>
                <c:pt idx="935">
                  <c:v>40486.0</c:v>
                </c:pt>
                <c:pt idx="936">
                  <c:v>40487.0</c:v>
                </c:pt>
                <c:pt idx="937">
                  <c:v>40490.0</c:v>
                </c:pt>
                <c:pt idx="938">
                  <c:v>40491.0</c:v>
                </c:pt>
                <c:pt idx="939">
                  <c:v>40492.0</c:v>
                </c:pt>
                <c:pt idx="940">
                  <c:v>40493.0</c:v>
                </c:pt>
                <c:pt idx="941">
                  <c:v>40494.0</c:v>
                </c:pt>
                <c:pt idx="942">
                  <c:v>40497.0</c:v>
                </c:pt>
                <c:pt idx="943">
                  <c:v>40498.0</c:v>
                </c:pt>
                <c:pt idx="944">
                  <c:v>40499.0</c:v>
                </c:pt>
                <c:pt idx="945">
                  <c:v>40500.0</c:v>
                </c:pt>
                <c:pt idx="946">
                  <c:v>40501.0</c:v>
                </c:pt>
                <c:pt idx="947">
                  <c:v>40504.0</c:v>
                </c:pt>
                <c:pt idx="948">
                  <c:v>40505.0</c:v>
                </c:pt>
                <c:pt idx="949">
                  <c:v>40506.0</c:v>
                </c:pt>
                <c:pt idx="950">
                  <c:v>40507.0</c:v>
                </c:pt>
                <c:pt idx="951">
                  <c:v>40508.0</c:v>
                </c:pt>
                <c:pt idx="952">
                  <c:v>40511.0</c:v>
                </c:pt>
                <c:pt idx="953">
                  <c:v>40512.0</c:v>
                </c:pt>
                <c:pt idx="954">
                  <c:v>40513.0</c:v>
                </c:pt>
                <c:pt idx="955">
                  <c:v>40514.0</c:v>
                </c:pt>
                <c:pt idx="956">
                  <c:v>40515.0</c:v>
                </c:pt>
                <c:pt idx="957">
                  <c:v>40518.0</c:v>
                </c:pt>
                <c:pt idx="958">
                  <c:v>40519.0</c:v>
                </c:pt>
                <c:pt idx="959">
                  <c:v>40520.0</c:v>
                </c:pt>
                <c:pt idx="960">
                  <c:v>40521.0</c:v>
                </c:pt>
                <c:pt idx="961">
                  <c:v>40522.0</c:v>
                </c:pt>
                <c:pt idx="962">
                  <c:v>40525.0</c:v>
                </c:pt>
                <c:pt idx="963">
                  <c:v>40526.0</c:v>
                </c:pt>
                <c:pt idx="964">
                  <c:v>40527.0</c:v>
                </c:pt>
                <c:pt idx="965">
                  <c:v>40528.0</c:v>
                </c:pt>
                <c:pt idx="966">
                  <c:v>40529.0</c:v>
                </c:pt>
                <c:pt idx="967">
                  <c:v>40532.0</c:v>
                </c:pt>
                <c:pt idx="968">
                  <c:v>40533.0</c:v>
                </c:pt>
                <c:pt idx="969">
                  <c:v>40534.0</c:v>
                </c:pt>
                <c:pt idx="970">
                  <c:v>40535.0</c:v>
                </c:pt>
                <c:pt idx="971">
                  <c:v>40536.0</c:v>
                </c:pt>
                <c:pt idx="972">
                  <c:v>40539.0</c:v>
                </c:pt>
                <c:pt idx="973">
                  <c:v>40540.0</c:v>
                </c:pt>
                <c:pt idx="974">
                  <c:v>40541.0</c:v>
                </c:pt>
                <c:pt idx="975">
                  <c:v>40542.0</c:v>
                </c:pt>
                <c:pt idx="976">
                  <c:v>40543.0</c:v>
                </c:pt>
                <c:pt idx="977">
                  <c:v>40546.0</c:v>
                </c:pt>
                <c:pt idx="978">
                  <c:v>40547.0</c:v>
                </c:pt>
                <c:pt idx="979">
                  <c:v>40548.0</c:v>
                </c:pt>
                <c:pt idx="980">
                  <c:v>40549.0</c:v>
                </c:pt>
                <c:pt idx="981">
                  <c:v>40550.0</c:v>
                </c:pt>
                <c:pt idx="982">
                  <c:v>40553.0</c:v>
                </c:pt>
                <c:pt idx="983">
                  <c:v>40554.0</c:v>
                </c:pt>
                <c:pt idx="984">
                  <c:v>40555.0</c:v>
                </c:pt>
                <c:pt idx="985">
                  <c:v>40556.0</c:v>
                </c:pt>
                <c:pt idx="986">
                  <c:v>40557.0</c:v>
                </c:pt>
                <c:pt idx="987">
                  <c:v>40560.0</c:v>
                </c:pt>
                <c:pt idx="988">
                  <c:v>40561.0</c:v>
                </c:pt>
                <c:pt idx="989">
                  <c:v>40562.0</c:v>
                </c:pt>
                <c:pt idx="990">
                  <c:v>40563.0</c:v>
                </c:pt>
                <c:pt idx="991">
                  <c:v>40564.0</c:v>
                </c:pt>
                <c:pt idx="992">
                  <c:v>40567.0</c:v>
                </c:pt>
                <c:pt idx="993">
                  <c:v>40568.0</c:v>
                </c:pt>
                <c:pt idx="994">
                  <c:v>40569.0</c:v>
                </c:pt>
                <c:pt idx="995">
                  <c:v>40570.0</c:v>
                </c:pt>
                <c:pt idx="996">
                  <c:v>40571.0</c:v>
                </c:pt>
                <c:pt idx="997">
                  <c:v>40574.0</c:v>
                </c:pt>
                <c:pt idx="998">
                  <c:v>40575.0</c:v>
                </c:pt>
                <c:pt idx="999">
                  <c:v>40576.0</c:v>
                </c:pt>
                <c:pt idx="1000">
                  <c:v>40577.0</c:v>
                </c:pt>
                <c:pt idx="1001">
                  <c:v>40578.0</c:v>
                </c:pt>
                <c:pt idx="1002">
                  <c:v>40581.0</c:v>
                </c:pt>
                <c:pt idx="1003">
                  <c:v>40582.0</c:v>
                </c:pt>
                <c:pt idx="1004">
                  <c:v>40583.0</c:v>
                </c:pt>
                <c:pt idx="1005">
                  <c:v>40584.0</c:v>
                </c:pt>
                <c:pt idx="1006">
                  <c:v>40585.0</c:v>
                </c:pt>
                <c:pt idx="1007">
                  <c:v>40588.0</c:v>
                </c:pt>
                <c:pt idx="1008">
                  <c:v>40589.0</c:v>
                </c:pt>
                <c:pt idx="1009">
                  <c:v>40590.0</c:v>
                </c:pt>
                <c:pt idx="1010">
                  <c:v>40591.0</c:v>
                </c:pt>
                <c:pt idx="1011">
                  <c:v>40592.0</c:v>
                </c:pt>
                <c:pt idx="1012">
                  <c:v>40595.0</c:v>
                </c:pt>
                <c:pt idx="1013">
                  <c:v>40596.0</c:v>
                </c:pt>
                <c:pt idx="1014">
                  <c:v>40597.0</c:v>
                </c:pt>
                <c:pt idx="1015">
                  <c:v>40598.0</c:v>
                </c:pt>
                <c:pt idx="1016">
                  <c:v>40599.0</c:v>
                </c:pt>
                <c:pt idx="1017">
                  <c:v>40602.0</c:v>
                </c:pt>
                <c:pt idx="1018">
                  <c:v>40603.0</c:v>
                </c:pt>
                <c:pt idx="1019">
                  <c:v>40604.0</c:v>
                </c:pt>
                <c:pt idx="1020">
                  <c:v>40605.0</c:v>
                </c:pt>
                <c:pt idx="1021">
                  <c:v>40606.0</c:v>
                </c:pt>
                <c:pt idx="1022">
                  <c:v>40609.0</c:v>
                </c:pt>
                <c:pt idx="1023">
                  <c:v>40610.0</c:v>
                </c:pt>
                <c:pt idx="1024">
                  <c:v>40611.0</c:v>
                </c:pt>
                <c:pt idx="1025">
                  <c:v>40612.0</c:v>
                </c:pt>
                <c:pt idx="1026">
                  <c:v>40613.0</c:v>
                </c:pt>
                <c:pt idx="1027">
                  <c:v>40616.0</c:v>
                </c:pt>
                <c:pt idx="1028">
                  <c:v>40617.0</c:v>
                </c:pt>
                <c:pt idx="1029">
                  <c:v>40618.0</c:v>
                </c:pt>
                <c:pt idx="1030">
                  <c:v>40619.0</c:v>
                </c:pt>
                <c:pt idx="1031">
                  <c:v>40620.0</c:v>
                </c:pt>
                <c:pt idx="1032">
                  <c:v>40623.0</c:v>
                </c:pt>
                <c:pt idx="1033">
                  <c:v>40624.0</c:v>
                </c:pt>
                <c:pt idx="1034">
                  <c:v>40625.0</c:v>
                </c:pt>
                <c:pt idx="1035">
                  <c:v>40626.0</c:v>
                </c:pt>
                <c:pt idx="1036">
                  <c:v>40627.0</c:v>
                </c:pt>
                <c:pt idx="1037">
                  <c:v>40630.0</c:v>
                </c:pt>
                <c:pt idx="1038">
                  <c:v>40631.0</c:v>
                </c:pt>
                <c:pt idx="1039">
                  <c:v>40632.0</c:v>
                </c:pt>
                <c:pt idx="1040">
                  <c:v>40633.0</c:v>
                </c:pt>
                <c:pt idx="1041">
                  <c:v>40634.0</c:v>
                </c:pt>
                <c:pt idx="1042">
                  <c:v>40637.0</c:v>
                </c:pt>
                <c:pt idx="1043">
                  <c:v>40638.0</c:v>
                </c:pt>
                <c:pt idx="1044">
                  <c:v>40639.0</c:v>
                </c:pt>
                <c:pt idx="1045">
                  <c:v>40640.0</c:v>
                </c:pt>
                <c:pt idx="1046">
                  <c:v>40641.0</c:v>
                </c:pt>
                <c:pt idx="1047">
                  <c:v>40644.0</c:v>
                </c:pt>
                <c:pt idx="1048">
                  <c:v>40645.0</c:v>
                </c:pt>
                <c:pt idx="1049">
                  <c:v>40646.0</c:v>
                </c:pt>
                <c:pt idx="1050">
                  <c:v>40647.0</c:v>
                </c:pt>
                <c:pt idx="1051">
                  <c:v>40648.0</c:v>
                </c:pt>
                <c:pt idx="1052">
                  <c:v>40651.0</c:v>
                </c:pt>
                <c:pt idx="1053">
                  <c:v>40652.0</c:v>
                </c:pt>
                <c:pt idx="1054">
                  <c:v>40653.0</c:v>
                </c:pt>
                <c:pt idx="1055">
                  <c:v>40654.0</c:v>
                </c:pt>
                <c:pt idx="1056">
                  <c:v>40655.0</c:v>
                </c:pt>
                <c:pt idx="1057">
                  <c:v>40658.0</c:v>
                </c:pt>
                <c:pt idx="1058">
                  <c:v>40659.0</c:v>
                </c:pt>
                <c:pt idx="1059">
                  <c:v>40660.0</c:v>
                </c:pt>
                <c:pt idx="1060">
                  <c:v>40661.0</c:v>
                </c:pt>
                <c:pt idx="1061">
                  <c:v>40662.0</c:v>
                </c:pt>
                <c:pt idx="1062">
                  <c:v>40665.0</c:v>
                </c:pt>
                <c:pt idx="1063">
                  <c:v>40666.0</c:v>
                </c:pt>
                <c:pt idx="1064">
                  <c:v>40667.0</c:v>
                </c:pt>
                <c:pt idx="1065">
                  <c:v>40668.0</c:v>
                </c:pt>
                <c:pt idx="1066">
                  <c:v>40669.0</c:v>
                </c:pt>
                <c:pt idx="1067">
                  <c:v>40672.0</c:v>
                </c:pt>
                <c:pt idx="1068">
                  <c:v>40673.0</c:v>
                </c:pt>
                <c:pt idx="1069">
                  <c:v>40674.0</c:v>
                </c:pt>
                <c:pt idx="1070">
                  <c:v>40675.0</c:v>
                </c:pt>
                <c:pt idx="1071">
                  <c:v>40676.0</c:v>
                </c:pt>
                <c:pt idx="1072">
                  <c:v>40679.0</c:v>
                </c:pt>
                <c:pt idx="1073">
                  <c:v>40680.0</c:v>
                </c:pt>
                <c:pt idx="1074">
                  <c:v>40681.0</c:v>
                </c:pt>
                <c:pt idx="1075">
                  <c:v>40682.0</c:v>
                </c:pt>
                <c:pt idx="1076">
                  <c:v>40683.0</c:v>
                </c:pt>
                <c:pt idx="1077">
                  <c:v>40686.0</c:v>
                </c:pt>
                <c:pt idx="1078">
                  <c:v>40687.0</c:v>
                </c:pt>
                <c:pt idx="1079">
                  <c:v>40688.0</c:v>
                </c:pt>
                <c:pt idx="1080">
                  <c:v>40689.0</c:v>
                </c:pt>
                <c:pt idx="1081">
                  <c:v>40690.0</c:v>
                </c:pt>
                <c:pt idx="1082">
                  <c:v>40693.0</c:v>
                </c:pt>
                <c:pt idx="1083">
                  <c:v>40694.0</c:v>
                </c:pt>
                <c:pt idx="1084">
                  <c:v>40695.0</c:v>
                </c:pt>
                <c:pt idx="1085">
                  <c:v>40696.0</c:v>
                </c:pt>
                <c:pt idx="1086">
                  <c:v>40697.0</c:v>
                </c:pt>
                <c:pt idx="1087">
                  <c:v>40700.0</c:v>
                </c:pt>
                <c:pt idx="1088">
                  <c:v>40701.0</c:v>
                </c:pt>
                <c:pt idx="1089">
                  <c:v>40702.0</c:v>
                </c:pt>
                <c:pt idx="1090">
                  <c:v>40703.0</c:v>
                </c:pt>
                <c:pt idx="1091">
                  <c:v>40704.0</c:v>
                </c:pt>
                <c:pt idx="1092">
                  <c:v>40707.0</c:v>
                </c:pt>
                <c:pt idx="1093">
                  <c:v>40708.0</c:v>
                </c:pt>
                <c:pt idx="1094">
                  <c:v>40709.0</c:v>
                </c:pt>
                <c:pt idx="1095">
                  <c:v>40710.0</c:v>
                </c:pt>
                <c:pt idx="1096">
                  <c:v>40711.0</c:v>
                </c:pt>
                <c:pt idx="1097">
                  <c:v>40714.0</c:v>
                </c:pt>
                <c:pt idx="1098">
                  <c:v>40715.0</c:v>
                </c:pt>
                <c:pt idx="1099">
                  <c:v>40716.0</c:v>
                </c:pt>
                <c:pt idx="1100">
                  <c:v>40717.0</c:v>
                </c:pt>
                <c:pt idx="1101">
                  <c:v>40718.0</c:v>
                </c:pt>
                <c:pt idx="1102">
                  <c:v>40721.0</c:v>
                </c:pt>
                <c:pt idx="1103">
                  <c:v>40722.0</c:v>
                </c:pt>
                <c:pt idx="1104">
                  <c:v>40723.0</c:v>
                </c:pt>
                <c:pt idx="1105">
                  <c:v>40724.0</c:v>
                </c:pt>
                <c:pt idx="1106">
                  <c:v>40725.0</c:v>
                </c:pt>
                <c:pt idx="1107">
                  <c:v>40728.0</c:v>
                </c:pt>
                <c:pt idx="1108">
                  <c:v>40729.0</c:v>
                </c:pt>
                <c:pt idx="1109">
                  <c:v>40730.0</c:v>
                </c:pt>
                <c:pt idx="1110">
                  <c:v>40731.0</c:v>
                </c:pt>
                <c:pt idx="1111">
                  <c:v>40732.0</c:v>
                </c:pt>
                <c:pt idx="1112">
                  <c:v>40735.0</c:v>
                </c:pt>
                <c:pt idx="1113">
                  <c:v>40736.0</c:v>
                </c:pt>
                <c:pt idx="1114">
                  <c:v>40737.0</c:v>
                </c:pt>
                <c:pt idx="1115">
                  <c:v>40738.0</c:v>
                </c:pt>
                <c:pt idx="1116">
                  <c:v>40739.0</c:v>
                </c:pt>
                <c:pt idx="1117">
                  <c:v>40742.0</c:v>
                </c:pt>
                <c:pt idx="1118">
                  <c:v>40743.0</c:v>
                </c:pt>
                <c:pt idx="1119">
                  <c:v>40744.0</c:v>
                </c:pt>
                <c:pt idx="1120">
                  <c:v>40745.0</c:v>
                </c:pt>
                <c:pt idx="1121">
                  <c:v>40746.0</c:v>
                </c:pt>
                <c:pt idx="1122">
                  <c:v>40749.0</c:v>
                </c:pt>
                <c:pt idx="1123">
                  <c:v>40750.0</c:v>
                </c:pt>
                <c:pt idx="1124">
                  <c:v>40751.0</c:v>
                </c:pt>
                <c:pt idx="1125">
                  <c:v>40752.0</c:v>
                </c:pt>
                <c:pt idx="1126">
                  <c:v>40753.0</c:v>
                </c:pt>
                <c:pt idx="1127">
                  <c:v>40756.0</c:v>
                </c:pt>
                <c:pt idx="1128">
                  <c:v>40757.0</c:v>
                </c:pt>
                <c:pt idx="1129">
                  <c:v>40758.0</c:v>
                </c:pt>
                <c:pt idx="1130">
                  <c:v>40759.0</c:v>
                </c:pt>
                <c:pt idx="1131">
                  <c:v>40760.0</c:v>
                </c:pt>
                <c:pt idx="1132">
                  <c:v>40763.0</c:v>
                </c:pt>
                <c:pt idx="1133">
                  <c:v>40764.0</c:v>
                </c:pt>
                <c:pt idx="1134">
                  <c:v>40765.0</c:v>
                </c:pt>
                <c:pt idx="1135">
                  <c:v>40766.0</c:v>
                </c:pt>
                <c:pt idx="1136">
                  <c:v>40767.0</c:v>
                </c:pt>
                <c:pt idx="1137">
                  <c:v>40770.0</c:v>
                </c:pt>
                <c:pt idx="1138">
                  <c:v>40771.0</c:v>
                </c:pt>
                <c:pt idx="1139">
                  <c:v>40772.0</c:v>
                </c:pt>
                <c:pt idx="1140">
                  <c:v>40773.0</c:v>
                </c:pt>
                <c:pt idx="1141">
                  <c:v>40774.0</c:v>
                </c:pt>
                <c:pt idx="1142">
                  <c:v>40777.0</c:v>
                </c:pt>
                <c:pt idx="1143">
                  <c:v>40778.0</c:v>
                </c:pt>
                <c:pt idx="1144">
                  <c:v>40779.0</c:v>
                </c:pt>
                <c:pt idx="1145">
                  <c:v>40780.0</c:v>
                </c:pt>
                <c:pt idx="1146">
                  <c:v>40781.0</c:v>
                </c:pt>
                <c:pt idx="1147">
                  <c:v>40784.0</c:v>
                </c:pt>
                <c:pt idx="1148">
                  <c:v>40785.0</c:v>
                </c:pt>
                <c:pt idx="1149">
                  <c:v>40786.0</c:v>
                </c:pt>
                <c:pt idx="1150">
                  <c:v>40787.0</c:v>
                </c:pt>
                <c:pt idx="1151">
                  <c:v>40788.0</c:v>
                </c:pt>
                <c:pt idx="1152">
                  <c:v>40791.0</c:v>
                </c:pt>
                <c:pt idx="1153">
                  <c:v>40792.0</c:v>
                </c:pt>
                <c:pt idx="1154">
                  <c:v>40793.0</c:v>
                </c:pt>
                <c:pt idx="1155">
                  <c:v>40794.0</c:v>
                </c:pt>
                <c:pt idx="1156">
                  <c:v>40795.0</c:v>
                </c:pt>
                <c:pt idx="1157">
                  <c:v>40798.0</c:v>
                </c:pt>
                <c:pt idx="1158">
                  <c:v>40799.0</c:v>
                </c:pt>
                <c:pt idx="1159">
                  <c:v>40800.0</c:v>
                </c:pt>
                <c:pt idx="1160">
                  <c:v>40801.0</c:v>
                </c:pt>
                <c:pt idx="1161">
                  <c:v>40802.0</c:v>
                </c:pt>
                <c:pt idx="1162">
                  <c:v>40805.0</c:v>
                </c:pt>
                <c:pt idx="1163">
                  <c:v>40806.0</c:v>
                </c:pt>
                <c:pt idx="1164">
                  <c:v>40807.0</c:v>
                </c:pt>
                <c:pt idx="1165">
                  <c:v>40808.0</c:v>
                </c:pt>
                <c:pt idx="1166">
                  <c:v>40809.0</c:v>
                </c:pt>
                <c:pt idx="1167">
                  <c:v>40812.0</c:v>
                </c:pt>
                <c:pt idx="1168">
                  <c:v>40813.0</c:v>
                </c:pt>
                <c:pt idx="1169">
                  <c:v>40814.0</c:v>
                </c:pt>
                <c:pt idx="1170">
                  <c:v>40815.0</c:v>
                </c:pt>
                <c:pt idx="1171">
                  <c:v>40816.0</c:v>
                </c:pt>
                <c:pt idx="1172">
                  <c:v>40819.0</c:v>
                </c:pt>
                <c:pt idx="1173">
                  <c:v>40820.0</c:v>
                </c:pt>
                <c:pt idx="1174">
                  <c:v>40821.0</c:v>
                </c:pt>
                <c:pt idx="1175">
                  <c:v>40822.0</c:v>
                </c:pt>
                <c:pt idx="1176">
                  <c:v>40823.0</c:v>
                </c:pt>
                <c:pt idx="1177">
                  <c:v>40826.0</c:v>
                </c:pt>
                <c:pt idx="1178">
                  <c:v>40827.0</c:v>
                </c:pt>
                <c:pt idx="1179">
                  <c:v>40828.0</c:v>
                </c:pt>
                <c:pt idx="1180">
                  <c:v>40829.0</c:v>
                </c:pt>
                <c:pt idx="1181">
                  <c:v>40830.0</c:v>
                </c:pt>
                <c:pt idx="1182">
                  <c:v>40833.0</c:v>
                </c:pt>
                <c:pt idx="1183">
                  <c:v>40834.0</c:v>
                </c:pt>
                <c:pt idx="1184">
                  <c:v>40835.0</c:v>
                </c:pt>
                <c:pt idx="1185">
                  <c:v>40836.0</c:v>
                </c:pt>
                <c:pt idx="1186">
                  <c:v>40837.0</c:v>
                </c:pt>
                <c:pt idx="1187">
                  <c:v>40840.0</c:v>
                </c:pt>
                <c:pt idx="1188">
                  <c:v>40841.0</c:v>
                </c:pt>
                <c:pt idx="1189">
                  <c:v>40842.0</c:v>
                </c:pt>
                <c:pt idx="1190">
                  <c:v>40843.0</c:v>
                </c:pt>
                <c:pt idx="1191">
                  <c:v>40844.0</c:v>
                </c:pt>
                <c:pt idx="1192">
                  <c:v>40847.0</c:v>
                </c:pt>
                <c:pt idx="1193">
                  <c:v>40848.0</c:v>
                </c:pt>
                <c:pt idx="1194">
                  <c:v>40849.0</c:v>
                </c:pt>
                <c:pt idx="1195">
                  <c:v>40850.0</c:v>
                </c:pt>
                <c:pt idx="1196">
                  <c:v>40851.0</c:v>
                </c:pt>
                <c:pt idx="1197">
                  <c:v>40854.0</c:v>
                </c:pt>
                <c:pt idx="1198">
                  <c:v>40855.0</c:v>
                </c:pt>
                <c:pt idx="1199">
                  <c:v>40856.0</c:v>
                </c:pt>
                <c:pt idx="1200">
                  <c:v>40857.0</c:v>
                </c:pt>
                <c:pt idx="1201">
                  <c:v>40858.0</c:v>
                </c:pt>
                <c:pt idx="1202">
                  <c:v>40861.0</c:v>
                </c:pt>
                <c:pt idx="1203">
                  <c:v>40862.0</c:v>
                </c:pt>
                <c:pt idx="1204">
                  <c:v>40863.0</c:v>
                </c:pt>
                <c:pt idx="1205">
                  <c:v>40864.0</c:v>
                </c:pt>
                <c:pt idx="1206">
                  <c:v>40865.0</c:v>
                </c:pt>
                <c:pt idx="1207">
                  <c:v>40868.0</c:v>
                </c:pt>
                <c:pt idx="1208">
                  <c:v>40869.0</c:v>
                </c:pt>
                <c:pt idx="1209">
                  <c:v>40870.0</c:v>
                </c:pt>
                <c:pt idx="1210">
                  <c:v>40871.0</c:v>
                </c:pt>
                <c:pt idx="1211">
                  <c:v>40872.0</c:v>
                </c:pt>
                <c:pt idx="1212">
                  <c:v>40875.0</c:v>
                </c:pt>
                <c:pt idx="1213">
                  <c:v>40876.0</c:v>
                </c:pt>
                <c:pt idx="1214">
                  <c:v>40877.0</c:v>
                </c:pt>
                <c:pt idx="1215">
                  <c:v>40878.0</c:v>
                </c:pt>
                <c:pt idx="1216">
                  <c:v>40879.0</c:v>
                </c:pt>
                <c:pt idx="1217">
                  <c:v>40882.0</c:v>
                </c:pt>
                <c:pt idx="1218">
                  <c:v>40883.0</c:v>
                </c:pt>
                <c:pt idx="1219">
                  <c:v>40884.0</c:v>
                </c:pt>
                <c:pt idx="1220">
                  <c:v>40885.0</c:v>
                </c:pt>
                <c:pt idx="1221">
                  <c:v>40886.0</c:v>
                </c:pt>
                <c:pt idx="1222">
                  <c:v>40889.0</c:v>
                </c:pt>
                <c:pt idx="1223">
                  <c:v>40890.0</c:v>
                </c:pt>
                <c:pt idx="1224">
                  <c:v>40891.0</c:v>
                </c:pt>
                <c:pt idx="1225">
                  <c:v>40892.0</c:v>
                </c:pt>
                <c:pt idx="1226">
                  <c:v>40893.0</c:v>
                </c:pt>
                <c:pt idx="1227">
                  <c:v>40896.0</c:v>
                </c:pt>
                <c:pt idx="1228">
                  <c:v>40897.0</c:v>
                </c:pt>
                <c:pt idx="1229">
                  <c:v>40898.0</c:v>
                </c:pt>
                <c:pt idx="1230">
                  <c:v>40899.0</c:v>
                </c:pt>
                <c:pt idx="1231">
                  <c:v>40900.0</c:v>
                </c:pt>
                <c:pt idx="1232">
                  <c:v>40903.0</c:v>
                </c:pt>
                <c:pt idx="1233">
                  <c:v>40904.0</c:v>
                </c:pt>
                <c:pt idx="1234">
                  <c:v>40905.0</c:v>
                </c:pt>
                <c:pt idx="1235">
                  <c:v>40906.0</c:v>
                </c:pt>
                <c:pt idx="1236">
                  <c:v>40907.0</c:v>
                </c:pt>
                <c:pt idx="1237">
                  <c:v>40910.0</c:v>
                </c:pt>
                <c:pt idx="1238">
                  <c:v>40911.0</c:v>
                </c:pt>
                <c:pt idx="1239">
                  <c:v>40912.0</c:v>
                </c:pt>
                <c:pt idx="1240">
                  <c:v>40913.0</c:v>
                </c:pt>
                <c:pt idx="1241">
                  <c:v>40914.0</c:v>
                </c:pt>
                <c:pt idx="1242">
                  <c:v>40917.0</c:v>
                </c:pt>
                <c:pt idx="1243">
                  <c:v>40918.0</c:v>
                </c:pt>
                <c:pt idx="1244">
                  <c:v>40919.0</c:v>
                </c:pt>
                <c:pt idx="1245">
                  <c:v>40920.0</c:v>
                </c:pt>
                <c:pt idx="1246">
                  <c:v>40921.0</c:v>
                </c:pt>
                <c:pt idx="1247">
                  <c:v>40924.0</c:v>
                </c:pt>
                <c:pt idx="1248">
                  <c:v>40925.0</c:v>
                </c:pt>
                <c:pt idx="1249">
                  <c:v>40926.0</c:v>
                </c:pt>
                <c:pt idx="1250">
                  <c:v>40927.0</c:v>
                </c:pt>
                <c:pt idx="1251">
                  <c:v>40928.0</c:v>
                </c:pt>
                <c:pt idx="1252">
                  <c:v>40931.0</c:v>
                </c:pt>
                <c:pt idx="1253">
                  <c:v>40932.0</c:v>
                </c:pt>
                <c:pt idx="1254">
                  <c:v>40933.0</c:v>
                </c:pt>
                <c:pt idx="1255">
                  <c:v>40934.0</c:v>
                </c:pt>
                <c:pt idx="1256">
                  <c:v>40935.0</c:v>
                </c:pt>
                <c:pt idx="1257">
                  <c:v>40938.0</c:v>
                </c:pt>
                <c:pt idx="1258">
                  <c:v>40939.0</c:v>
                </c:pt>
                <c:pt idx="1259">
                  <c:v>40940.0</c:v>
                </c:pt>
                <c:pt idx="1260">
                  <c:v>40941.0</c:v>
                </c:pt>
                <c:pt idx="1261">
                  <c:v>40942.0</c:v>
                </c:pt>
                <c:pt idx="1262">
                  <c:v>40945.0</c:v>
                </c:pt>
                <c:pt idx="1263">
                  <c:v>40946.0</c:v>
                </c:pt>
                <c:pt idx="1264">
                  <c:v>40947.0</c:v>
                </c:pt>
                <c:pt idx="1265">
                  <c:v>40948.0</c:v>
                </c:pt>
                <c:pt idx="1266">
                  <c:v>40949.0</c:v>
                </c:pt>
                <c:pt idx="1267">
                  <c:v>40952.0</c:v>
                </c:pt>
                <c:pt idx="1268">
                  <c:v>40953.0</c:v>
                </c:pt>
                <c:pt idx="1269">
                  <c:v>40954.0</c:v>
                </c:pt>
                <c:pt idx="1270">
                  <c:v>40955.0</c:v>
                </c:pt>
                <c:pt idx="1271">
                  <c:v>40956.0</c:v>
                </c:pt>
                <c:pt idx="1272">
                  <c:v>40959.0</c:v>
                </c:pt>
                <c:pt idx="1273">
                  <c:v>40960.0</c:v>
                </c:pt>
                <c:pt idx="1274">
                  <c:v>40961.0</c:v>
                </c:pt>
                <c:pt idx="1275">
                  <c:v>40962.0</c:v>
                </c:pt>
                <c:pt idx="1276">
                  <c:v>40963.0</c:v>
                </c:pt>
                <c:pt idx="1277">
                  <c:v>40966.0</c:v>
                </c:pt>
                <c:pt idx="1278">
                  <c:v>40967.0</c:v>
                </c:pt>
                <c:pt idx="1279">
                  <c:v>40968.0</c:v>
                </c:pt>
                <c:pt idx="1280">
                  <c:v>40970.0</c:v>
                </c:pt>
                <c:pt idx="1281">
                  <c:v>40973.0</c:v>
                </c:pt>
                <c:pt idx="1282">
                  <c:v>40974.0</c:v>
                </c:pt>
                <c:pt idx="1283">
                  <c:v>40975.0</c:v>
                </c:pt>
                <c:pt idx="1284">
                  <c:v>40976.0</c:v>
                </c:pt>
                <c:pt idx="1285">
                  <c:v>40977.0</c:v>
                </c:pt>
                <c:pt idx="1286">
                  <c:v>40980.0</c:v>
                </c:pt>
                <c:pt idx="1287">
                  <c:v>40981.0</c:v>
                </c:pt>
                <c:pt idx="1288">
                  <c:v>40982.0</c:v>
                </c:pt>
                <c:pt idx="1289">
                  <c:v>40983.0</c:v>
                </c:pt>
                <c:pt idx="1290">
                  <c:v>40984.0</c:v>
                </c:pt>
                <c:pt idx="1291">
                  <c:v>40987.0</c:v>
                </c:pt>
                <c:pt idx="1292">
                  <c:v>40988.0</c:v>
                </c:pt>
                <c:pt idx="1293">
                  <c:v>40989.0</c:v>
                </c:pt>
                <c:pt idx="1294">
                  <c:v>40990.0</c:v>
                </c:pt>
                <c:pt idx="1295">
                  <c:v>40991.0</c:v>
                </c:pt>
                <c:pt idx="1296">
                  <c:v>40994.0</c:v>
                </c:pt>
                <c:pt idx="1297">
                  <c:v>40995.0</c:v>
                </c:pt>
                <c:pt idx="1298">
                  <c:v>40996.0</c:v>
                </c:pt>
                <c:pt idx="1299">
                  <c:v>40997.0</c:v>
                </c:pt>
                <c:pt idx="1300">
                  <c:v>40998.0</c:v>
                </c:pt>
                <c:pt idx="1301">
                  <c:v>41001.0</c:v>
                </c:pt>
                <c:pt idx="1302">
                  <c:v>41002.0</c:v>
                </c:pt>
                <c:pt idx="1303">
                  <c:v>41003.0</c:v>
                </c:pt>
                <c:pt idx="1304">
                  <c:v>41004.0</c:v>
                </c:pt>
                <c:pt idx="1305">
                  <c:v>41005.0</c:v>
                </c:pt>
                <c:pt idx="1306">
                  <c:v>41008.0</c:v>
                </c:pt>
                <c:pt idx="1307">
                  <c:v>41009.0</c:v>
                </c:pt>
                <c:pt idx="1308">
                  <c:v>41010.0</c:v>
                </c:pt>
                <c:pt idx="1309">
                  <c:v>41011.0</c:v>
                </c:pt>
                <c:pt idx="1310">
                  <c:v>41012.0</c:v>
                </c:pt>
                <c:pt idx="1311">
                  <c:v>41015.0</c:v>
                </c:pt>
                <c:pt idx="1312">
                  <c:v>41016.0</c:v>
                </c:pt>
                <c:pt idx="1313">
                  <c:v>41017.0</c:v>
                </c:pt>
              </c:numCache>
            </c:numRef>
          </c:cat>
          <c:val>
            <c:numRef>
              <c:f>Sheet1!$B$2:$B$1316</c:f>
              <c:numCache>
                <c:formatCode>General</c:formatCode>
                <c:ptCount val="1314"/>
                <c:pt idx="0">
                  <c:v>9.8</c:v>
                </c:pt>
                <c:pt idx="1">
                  <c:v>9.045000000000001</c:v>
                </c:pt>
                <c:pt idx="2">
                  <c:v>8.555000000000003</c:v>
                </c:pt>
                <c:pt idx="3">
                  <c:v>8.33</c:v>
                </c:pt>
                <c:pt idx="4">
                  <c:v>8.27</c:v>
                </c:pt>
                <c:pt idx="5">
                  <c:v>8.5</c:v>
                </c:pt>
                <c:pt idx="6">
                  <c:v>8.41</c:v>
                </c:pt>
                <c:pt idx="7">
                  <c:v>8.25</c:v>
                </c:pt>
                <c:pt idx="8">
                  <c:v>8.285</c:v>
                </c:pt>
                <c:pt idx="9">
                  <c:v>8.18</c:v>
                </c:pt>
                <c:pt idx="10">
                  <c:v>8.005</c:v>
                </c:pt>
                <c:pt idx="11">
                  <c:v>7.945</c:v>
                </c:pt>
                <c:pt idx="12">
                  <c:v>7.945</c:v>
                </c:pt>
                <c:pt idx="13">
                  <c:v>7.945</c:v>
                </c:pt>
                <c:pt idx="14">
                  <c:v>7.75</c:v>
                </c:pt>
                <c:pt idx="15">
                  <c:v>7.58</c:v>
                </c:pt>
                <c:pt idx="16">
                  <c:v>7.67</c:v>
                </c:pt>
                <c:pt idx="17">
                  <c:v>7.75</c:v>
                </c:pt>
                <c:pt idx="18">
                  <c:v>7.524999999999999</c:v>
                </c:pt>
                <c:pt idx="19">
                  <c:v>7.64</c:v>
                </c:pt>
                <c:pt idx="20">
                  <c:v>7.5</c:v>
                </c:pt>
                <c:pt idx="21">
                  <c:v>7.53</c:v>
                </c:pt>
                <c:pt idx="22">
                  <c:v>7.55</c:v>
                </c:pt>
                <c:pt idx="23">
                  <c:v>7.53</c:v>
                </c:pt>
                <c:pt idx="24">
                  <c:v>7.5</c:v>
                </c:pt>
                <c:pt idx="25">
                  <c:v>7.5</c:v>
                </c:pt>
                <c:pt idx="26">
                  <c:v>7.88</c:v>
                </c:pt>
                <c:pt idx="27">
                  <c:v>8.19</c:v>
                </c:pt>
                <c:pt idx="28">
                  <c:v>8.540000000000001</c:v>
                </c:pt>
                <c:pt idx="29">
                  <c:v>8.42</c:v>
                </c:pt>
                <c:pt idx="30">
                  <c:v>8.5</c:v>
                </c:pt>
                <c:pt idx="31">
                  <c:v>8.395000000000003</c:v>
                </c:pt>
                <c:pt idx="32">
                  <c:v>8.460000000000002</c:v>
                </c:pt>
                <c:pt idx="33">
                  <c:v>8.460000000000002</c:v>
                </c:pt>
                <c:pt idx="34">
                  <c:v>8.450000000000002</c:v>
                </c:pt>
                <c:pt idx="35">
                  <c:v>8.33</c:v>
                </c:pt>
                <c:pt idx="36">
                  <c:v>8.460000000000002</c:v>
                </c:pt>
                <c:pt idx="37">
                  <c:v>8.455000000000003</c:v>
                </c:pt>
                <c:pt idx="38">
                  <c:v>8.460000000000002</c:v>
                </c:pt>
                <c:pt idx="39">
                  <c:v>8.32</c:v>
                </c:pt>
                <c:pt idx="40">
                  <c:v>8.38</c:v>
                </c:pt>
                <c:pt idx="41">
                  <c:v>8.0</c:v>
                </c:pt>
                <c:pt idx="42">
                  <c:v>8.0</c:v>
                </c:pt>
                <c:pt idx="43">
                  <c:v>8.0</c:v>
                </c:pt>
                <c:pt idx="44">
                  <c:v>7.754999999999998</c:v>
                </c:pt>
                <c:pt idx="45">
                  <c:v>7.514999999999998</c:v>
                </c:pt>
                <c:pt idx="46">
                  <c:v>7.535</c:v>
                </c:pt>
                <c:pt idx="47">
                  <c:v>7.75</c:v>
                </c:pt>
                <c:pt idx="48">
                  <c:v>7.75</c:v>
                </c:pt>
                <c:pt idx="49">
                  <c:v>7.624999999999997</c:v>
                </c:pt>
                <c:pt idx="50">
                  <c:v>7.75</c:v>
                </c:pt>
                <c:pt idx="51">
                  <c:v>7.659999999999998</c:v>
                </c:pt>
                <c:pt idx="52">
                  <c:v>7.535</c:v>
                </c:pt>
                <c:pt idx="53">
                  <c:v>7.604999999999999</c:v>
                </c:pt>
                <c:pt idx="54">
                  <c:v>7.5</c:v>
                </c:pt>
                <c:pt idx="55">
                  <c:v>7.5</c:v>
                </c:pt>
                <c:pt idx="56">
                  <c:v>7.75</c:v>
                </c:pt>
                <c:pt idx="57">
                  <c:v>7.79</c:v>
                </c:pt>
                <c:pt idx="58">
                  <c:v>7.75</c:v>
                </c:pt>
                <c:pt idx="59">
                  <c:v>7.804999999999998</c:v>
                </c:pt>
                <c:pt idx="60">
                  <c:v>7.955</c:v>
                </c:pt>
                <c:pt idx="61">
                  <c:v>7.524999999999999</c:v>
                </c:pt>
                <c:pt idx="62">
                  <c:v>7.67</c:v>
                </c:pt>
                <c:pt idx="63">
                  <c:v>7.73</c:v>
                </c:pt>
                <c:pt idx="64">
                  <c:v>7.53</c:v>
                </c:pt>
                <c:pt idx="65">
                  <c:v>7.624999999999997</c:v>
                </c:pt>
                <c:pt idx="66">
                  <c:v>8.455000000000003</c:v>
                </c:pt>
                <c:pt idx="67">
                  <c:v>8.69</c:v>
                </c:pt>
                <c:pt idx="68">
                  <c:v>8.9</c:v>
                </c:pt>
                <c:pt idx="69">
                  <c:v>9.67</c:v>
                </c:pt>
                <c:pt idx="70">
                  <c:v>10.09</c:v>
                </c:pt>
                <c:pt idx="71">
                  <c:v>10.03</c:v>
                </c:pt>
                <c:pt idx="72">
                  <c:v>10.605</c:v>
                </c:pt>
                <c:pt idx="73">
                  <c:v>11.25</c:v>
                </c:pt>
                <c:pt idx="74">
                  <c:v>10.75</c:v>
                </c:pt>
                <c:pt idx="75">
                  <c:v>10.1</c:v>
                </c:pt>
                <c:pt idx="76">
                  <c:v>10.0</c:v>
                </c:pt>
                <c:pt idx="77">
                  <c:v>10.27</c:v>
                </c:pt>
                <c:pt idx="78">
                  <c:v>10.25</c:v>
                </c:pt>
                <c:pt idx="79">
                  <c:v>11.0</c:v>
                </c:pt>
                <c:pt idx="80">
                  <c:v>12.69</c:v>
                </c:pt>
                <c:pt idx="81">
                  <c:v>12.315</c:v>
                </c:pt>
                <c:pt idx="82">
                  <c:v>12.61</c:v>
                </c:pt>
                <c:pt idx="83">
                  <c:v>12.26</c:v>
                </c:pt>
                <c:pt idx="84">
                  <c:v>13.03</c:v>
                </c:pt>
                <c:pt idx="85">
                  <c:v>15.395</c:v>
                </c:pt>
                <c:pt idx="86">
                  <c:v>15.26</c:v>
                </c:pt>
                <c:pt idx="87">
                  <c:v>16.64</c:v>
                </c:pt>
                <c:pt idx="88">
                  <c:v>23.47999999999999</c:v>
                </c:pt>
                <c:pt idx="89">
                  <c:v>22.095</c:v>
                </c:pt>
                <c:pt idx="90">
                  <c:v>22.795</c:v>
                </c:pt>
                <c:pt idx="91">
                  <c:v>33.19000000000001</c:v>
                </c:pt>
                <c:pt idx="92">
                  <c:v>46.05</c:v>
                </c:pt>
                <c:pt idx="93">
                  <c:v>51.385</c:v>
                </c:pt>
                <c:pt idx="94">
                  <c:v>34.0</c:v>
                </c:pt>
                <c:pt idx="95">
                  <c:v>43.88</c:v>
                </c:pt>
                <c:pt idx="96">
                  <c:v>39.375</c:v>
                </c:pt>
                <c:pt idx="97">
                  <c:v>43.17</c:v>
                </c:pt>
                <c:pt idx="98">
                  <c:v>47.5</c:v>
                </c:pt>
                <c:pt idx="99">
                  <c:v>38.71</c:v>
                </c:pt>
                <c:pt idx="100">
                  <c:v>33.895</c:v>
                </c:pt>
                <c:pt idx="101">
                  <c:v>40.915</c:v>
                </c:pt>
                <c:pt idx="102">
                  <c:v>46.42</c:v>
                </c:pt>
                <c:pt idx="103">
                  <c:v>41.76500000000001</c:v>
                </c:pt>
                <c:pt idx="104">
                  <c:v>44.82</c:v>
                </c:pt>
                <c:pt idx="105">
                  <c:v>48.06</c:v>
                </c:pt>
                <c:pt idx="106">
                  <c:v>53.25</c:v>
                </c:pt>
                <c:pt idx="107">
                  <c:v>47.8</c:v>
                </c:pt>
                <c:pt idx="108">
                  <c:v>45.0</c:v>
                </c:pt>
                <c:pt idx="109">
                  <c:v>45.9</c:v>
                </c:pt>
                <c:pt idx="110">
                  <c:v>40.82</c:v>
                </c:pt>
                <c:pt idx="111">
                  <c:v>38.81</c:v>
                </c:pt>
                <c:pt idx="112">
                  <c:v>40.58</c:v>
                </c:pt>
                <c:pt idx="113">
                  <c:v>40.58</c:v>
                </c:pt>
                <c:pt idx="114">
                  <c:v>43.345</c:v>
                </c:pt>
                <c:pt idx="115">
                  <c:v>44.855</c:v>
                </c:pt>
                <c:pt idx="116">
                  <c:v>47.0</c:v>
                </c:pt>
                <c:pt idx="117">
                  <c:v>43.88</c:v>
                </c:pt>
                <c:pt idx="118">
                  <c:v>44.03</c:v>
                </c:pt>
                <c:pt idx="119">
                  <c:v>43.08</c:v>
                </c:pt>
                <c:pt idx="120">
                  <c:v>46.085</c:v>
                </c:pt>
                <c:pt idx="121">
                  <c:v>47.945</c:v>
                </c:pt>
                <c:pt idx="122">
                  <c:v>51.145</c:v>
                </c:pt>
                <c:pt idx="123">
                  <c:v>53.3</c:v>
                </c:pt>
                <c:pt idx="124">
                  <c:v>52.16500000000001</c:v>
                </c:pt>
                <c:pt idx="125">
                  <c:v>50.0</c:v>
                </c:pt>
                <c:pt idx="126">
                  <c:v>45.22000000000001</c:v>
                </c:pt>
                <c:pt idx="127">
                  <c:v>45.48</c:v>
                </c:pt>
                <c:pt idx="128">
                  <c:v>42.94</c:v>
                </c:pt>
                <c:pt idx="129">
                  <c:v>37.92</c:v>
                </c:pt>
                <c:pt idx="130">
                  <c:v>32.685</c:v>
                </c:pt>
                <c:pt idx="131">
                  <c:v>31.91999999999999</c:v>
                </c:pt>
                <c:pt idx="132">
                  <c:v>27.25</c:v>
                </c:pt>
                <c:pt idx="133">
                  <c:v>26.15000000000001</c:v>
                </c:pt>
                <c:pt idx="134">
                  <c:v>29.25</c:v>
                </c:pt>
                <c:pt idx="135">
                  <c:v>27.005</c:v>
                </c:pt>
                <c:pt idx="136">
                  <c:v>28.32</c:v>
                </c:pt>
                <c:pt idx="137">
                  <c:v>32.28</c:v>
                </c:pt>
                <c:pt idx="138">
                  <c:v>29.77999999999999</c:v>
                </c:pt>
                <c:pt idx="139">
                  <c:v>29.49</c:v>
                </c:pt>
                <c:pt idx="140">
                  <c:v>28.76499999999999</c:v>
                </c:pt>
                <c:pt idx="141">
                  <c:v>27.075</c:v>
                </c:pt>
                <c:pt idx="142">
                  <c:v>26.02</c:v>
                </c:pt>
                <c:pt idx="143">
                  <c:v>25.39</c:v>
                </c:pt>
                <c:pt idx="144">
                  <c:v>21.91</c:v>
                </c:pt>
                <c:pt idx="145">
                  <c:v>21.69</c:v>
                </c:pt>
                <c:pt idx="146">
                  <c:v>20.335</c:v>
                </c:pt>
                <c:pt idx="147">
                  <c:v>21.26499999999999</c:v>
                </c:pt>
                <c:pt idx="148">
                  <c:v>20.505</c:v>
                </c:pt>
                <c:pt idx="149">
                  <c:v>23.93999999999999</c:v>
                </c:pt>
                <c:pt idx="150">
                  <c:v>28.43999999999999</c:v>
                </c:pt>
                <c:pt idx="151">
                  <c:v>31.375</c:v>
                </c:pt>
                <c:pt idx="152">
                  <c:v>32.83</c:v>
                </c:pt>
                <c:pt idx="153">
                  <c:v>32.365</c:v>
                </c:pt>
                <c:pt idx="154">
                  <c:v>29.41</c:v>
                </c:pt>
                <c:pt idx="155">
                  <c:v>31.9</c:v>
                </c:pt>
                <c:pt idx="156">
                  <c:v>31.47</c:v>
                </c:pt>
                <c:pt idx="157">
                  <c:v>34.03</c:v>
                </c:pt>
                <c:pt idx="158">
                  <c:v>34.09500000000001</c:v>
                </c:pt>
                <c:pt idx="159">
                  <c:v>35.29500000000001</c:v>
                </c:pt>
                <c:pt idx="160">
                  <c:v>34.6</c:v>
                </c:pt>
                <c:pt idx="161">
                  <c:v>40.22500000000001</c:v>
                </c:pt>
                <c:pt idx="162">
                  <c:v>44.84</c:v>
                </c:pt>
                <c:pt idx="163">
                  <c:v>45.005</c:v>
                </c:pt>
                <c:pt idx="164">
                  <c:v>43.36</c:v>
                </c:pt>
                <c:pt idx="165">
                  <c:v>45.74500000000001</c:v>
                </c:pt>
                <c:pt idx="166">
                  <c:v>48.43</c:v>
                </c:pt>
                <c:pt idx="167">
                  <c:v>53.60500000000001</c:v>
                </c:pt>
                <c:pt idx="168">
                  <c:v>54.78500000000001</c:v>
                </c:pt>
                <c:pt idx="169">
                  <c:v>53.04</c:v>
                </c:pt>
                <c:pt idx="170">
                  <c:v>48.57</c:v>
                </c:pt>
                <c:pt idx="171">
                  <c:v>49.66000000000001</c:v>
                </c:pt>
                <c:pt idx="172">
                  <c:v>53.03500000000001</c:v>
                </c:pt>
                <c:pt idx="173">
                  <c:v>55.96</c:v>
                </c:pt>
                <c:pt idx="174">
                  <c:v>56.39</c:v>
                </c:pt>
                <c:pt idx="175">
                  <c:v>63.09</c:v>
                </c:pt>
                <c:pt idx="176">
                  <c:v>61.88</c:v>
                </c:pt>
                <c:pt idx="177">
                  <c:v>59.12500000000001</c:v>
                </c:pt>
                <c:pt idx="178">
                  <c:v>57.82</c:v>
                </c:pt>
                <c:pt idx="179">
                  <c:v>57.415</c:v>
                </c:pt>
                <c:pt idx="180">
                  <c:v>54.53</c:v>
                </c:pt>
                <c:pt idx="181">
                  <c:v>52.92500000000001</c:v>
                </c:pt>
                <c:pt idx="182">
                  <c:v>49.11</c:v>
                </c:pt>
                <c:pt idx="183">
                  <c:v>51.355</c:v>
                </c:pt>
                <c:pt idx="184">
                  <c:v>52.85</c:v>
                </c:pt>
                <c:pt idx="185">
                  <c:v>50.92</c:v>
                </c:pt>
                <c:pt idx="186">
                  <c:v>51.11</c:v>
                </c:pt>
                <c:pt idx="187">
                  <c:v>49.2</c:v>
                </c:pt>
                <c:pt idx="188">
                  <c:v>46.64</c:v>
                </c:pt>
                <c:pt idx="189">
                  <c:v>44.10500000000001</c:v>
                </c:pt>
                <c:pt idx="190">
                  <c:v>42.335</c:v>
                </c:pt>
                <c:pt idx="191">
                  <c:v>43.755</c:v>
                </c:pt>
                <c:pt idx="192">
                  <c:v>42.99</c:v>
                </c:pt>
                <c:pt idx="193">
                  <c:v>45.01</c:v>
                </c:pt>
                <c:pt idx="194">
                  <c:v>44.6</c:v>
                </c:pt>
                <c:pt idx="195">
                  <c:v>45.33</c:v>
                </c:pt>
                <c:pt idx="196">
                  <c:v>46.32</c:v>
                </c:pt>
                <c:pt idx="197">
                  <c:v>46.03</c:v>
                </c:pt>
                <c:pt idx="198">
                  <c:v>46.03</c:v>
                </c:pt>
                <c:pt idx="199">
                  <c:v>44.56</c:v>
                </c:pt>
                <c:pt idx="200">
                  <c:v>45.75</c:v>
                </c:pt>
                <c:pt idx="201">
                  <c:v>45.0</c:v>
                </c:pt>
                <c:pt idx="202">
                  <c:v>45.0</c:v>
                </c:pt>
                <c:pt idx="203">
                  <c:v>47.305</c:v>
                </c:pt>
                <c:pt idx="204">
                  <c:v>49.65</c:v>
                </c:pt>
                <c:pt idx="205">
                  <c:v>53.34</c:v>
                </c:pt>
                <c:pt idx="206">
                  <c:v>54.545</c:v>
                </c:pt>
                <c:pt idx="207">
                  <c:v>53.6</c:v>
                </c:pt>
                <c:pt idx="208">
                  <c:v>58.02</c:v>
                </c:pt>
                <c:pt idx="209">
                  <c:v>57.11</c:v>
                </c:pt>
                <c:pt idx="210">
                  <c:v>57.895</c:v>
                </c:pt>
                <c:pt idx="211">
                  <c:v>57.75</c:v>
                </c:pt>
                <c:pt idx="212">
                  <c:v>56.32</c:v>
                </c:pt>
                <c:pt idx="213">
                  <c:v>56.835</c:v>
                </c:pt>
                <c:pt idx="214">
                  <c:v>62.13500000000001</c:v>
                </c:pt>
                <c:pt idx="215">
                  <c:v>63.0</c:v>
                </c:pt>
                <c:pt idx="216">
                  <c:v>76.02</c:v>
                </c:pt>
                <c:pt idx="217">
                  <c:v>75.97</c:v>
                </c:pt>
                <c:pt idx="218">
                  <c:v>78.045</c:v>
                </c:pt>
                <c:pt idx="219">
                  <c:v>65.26</c:v>
                </c:pt>
                <c:pt idx="220">
                  <c:v>63.935</c:v>
                </c:pt>
                <c:pt idx="221">
                  <c:v>69.2</c:v>
                </c:pt>
                <c:pt idx="222">
                  <c:v>64.97</c:v>
                </c:pt>
                <c:pt idx="223">
                  <c:v>68.535</c:v>
                </c:pt>
                <c:pt idx="224">
                  <c:v>72.935</c:v>
                </c:pt>
                <c:pt idx="225">
                  <c:v>73.85</c:v>
                </c:pt>
                <c:pt idx="226">
                  <c:v>74.5</c:v>
                </c:pt>
                <c:pt idx="227">
                  <c:v>82.17999999999998</c:v>
                </c:pt>
                <c:pt idx="228">
                  <c:v>84.0</c:v>
                </c:pt>
                <c:pt idx="229">
                  <c:v>86.08</c:v>
                </c:pt>
                <c:pt idx="230">
                  <c:v>90.13</c:v>
                </c:pt>
                <c:pt idx="231">
                  <c:v>99.66999999999998</c:v>
                </c:pt>
                <c:pt idx="232">
                  <c:v>97.465</c:v>
                </c:pt>
                <c:pt idx="233">
                  <c:v>96.84500000000001</c:v>
                </c:pt>
                <c:pt idx="234">
                  <c:v>93.505</c:v>
                </c:pt>
                <c:pt idx="235">
                  <c:v>103.93</c:v>
                </c:pt>
                <c:pt idx="236">
                  <c:v>102.75</c:v>
                </c:pt>
                <c:pt idx="237">
                  <c:v>111.06</c:v>
                </c:pt>
                <c:pt idx="238">
                  <c:v>121.97</c:v>
                </c:pt>
                <c:pt idx="239">
                  <c:v>117.325</c:v>
                </c:pt>
                <c:pt idx="240">
                  <c:v>117.98</c:v>
                </c:pt>
                <c:pt idx="241">
                  <c:v>108.94</c:v>
                </c:pt>
                <c:pt idx="242">
                  <c:v>97.66</c:v>
                </c:pt>
                <c:pt idx="243">
                  <c:v>101.4</c:v>
                </c:pt>
                <c:pt idx="244">
                  <c:v>110.6</c:v>
                </c:pt>
                <c:pt idx="245">
                  <c:v>122.65</c:v>
                </c:pt>
                <c:pt idx="246">
                  <c:v>124.5</c:v>
                </c:pt>
                <c:pt idx="247">
                  <c:v>125.425</c:v>
                </c:pt>
                <c:pt idx="248">
                  <c:v>123.0</c:v>
                </c:pt>
                <c:pt idx="249">
                  <c:v>135.98</c:v>
                </c:pt>
                <c:pt idx="250">
                  <c:v>147.78</c:v>
                </c:pt>
                <c:pt idx="251">
                  <c:v>158.155</c:v>
                </c:pt>
                <c:pt idx="252">
                  <c:v>154.145</c:v>
                </c:pt>
                <c:pt idx="253">
                  <c:v>146.195</c:v>
                </c:pt>
                <c:pt idx="254">
                  <c:v>158.0</c:v>
                </c:pt>
                <c:pt idx="255">
                  <c:v>158.3800000000001</c:v>
                </c:pt>
                <c:pt idx="256">
                  <c:v>159.505</c:v>
                </c:pt>
                <c:pt idx="257">
                  <c:v>130.625</c:v>
                </c:pt>
                <c:pt idx="258">
                  <c:v>117.095</c:v>
                </c:pt>
                <c:pt idx="259">
                  <c:v>131.415</c:v>
                </c:pt>
                <c:pt idx="260">
                  <c:v>104.73</c:v>
                </c:pt>
                <c:pt idx="261">
                  <c:v>110.25</c:v>
                </c:pt>
                <c:pt idx="262">
                  <c:v>107.46</c:v>
                </c:pt>
                <c:pt idx="263">
                  <c:v>109.27</c:v>
                </c:pt>
                <c:pt idx="264">
                  <c:v>104.31</c:v>
                </c:pt>
                <c:pt idx="265">
                  <c:v>96.25</c:v>
                </c:pt>
                <c:pt idx="266">
                  <c:v>90.62499999999998</c:v>
                </c:pt>
                <c:pt idx="267">
                  <c:v>80.385</c:v>
                </c:pt>
                <c:pt idx="268">
                  <c:v>75.63</c:v>
                </c:pt>
                <c:pt idx="269">
                  <c:v>86.43</c:v>
                </c:pt>
                <c:pt idx="270">
                  <c:v>96.96000000000002</c:v>
                </c:pt>
                <c:pt idx="271">
                  <c:v>97.84</c:v>
                </c:pt>
                <c:pt idx="272">
                  <c:v>92.52</c:v>
                </c:pt>
                <c:pt idx="273">
                  <c:v>95.26</c:v>
                </c:pt>
                <c:pt idx="274">
                  <c:v>91.56</c:v>
                </c:pt>
                <c:pt idx="275">
                  <c:v>82.25</c:v>
                </c:pt>
                <c:pt idx="276">
                  <c:v>77.16999999999998</c:v>
                </c:pt>
                <c:pt idx="277">
                  <c:v>67.83</c:v>
                </c:pt>
                <c:pt idx="278">
                  <c:v>71.0</c:v>
                </c:pt>
                <c:pt idx="279">
                  <c:v>65.0</c:v>
                </c:pt>
                <c:pt idx="280">
                  <c:v>61.72000000000001</c:v>
                </c:pt>
                <c:pt idx="281">
                  <c:v>68.75</c:v>
                </c:pt>
                <c:pt idx="282">
                  <c:v>65.78</c:v>
                </c:pt>
                <c:pt idx="283">
                  <c:v>60.11</c:v>
                </c:pt>
                <c:pt idx="284">
                  <c:v>64.0</c:v>
                </c:pt>
                <c:pt idx="285">
                  <c:v>62.03500000000001</c:v>
                </c:pt>
                <c:pt idx="286">
                  <c:v>58.29000000000001</c:v>
                </c:pt>
                <c:pt idx="287">
                  <c:v>53.43</c:v>
                </c:pt>
                <c:pt idx="288">
                  <c:v>59.63</c:v>
                </c:pt>
                <c:pt idx="289">
                  <c:v>61.585</c:v>
                </c:pt>
                <c:pt idx="290">
                  <c:v>66.0</c:v>
                </c:pt>
                <c:pt idx="291">
                  <c:v>66.95</c:v>
                </c:pt>
                <c:pt idx="292">
                  <c:v>63.59</c:v>
                </c:pt>
                <c:pt idx="293">
                  <c:v>64.08</c:v>
                </c:pt>
                <c:pt idx="294">
                  <c:v>61.0</c:v>
                </c:pt>
                <c:pt idx="295">
                  <c:v>58.54</c:v>
                </c:pt>
                <c:pt idx="296">
                  <c:v>57.0</c:v>
                </c:pt>
                <c:pt idx="297">
                  <c:v>53.66500000000001</c:v>
                </c:pt>
                <c:pt idx="298">
                  <c:v>61.0</c:v>
                </c:pt>
                <c:pt idx="299">
                  <c:v>63.7</c:v>
                </c:pt>
                <c:pt idx="300">
                  <c:v>69.23500000000001</c:v>
                </c:pt>
                <c:pt idx="301">
                  <c:v>75.0</c:v>
                </c:pt>
                <c:pt idx="302">
                  <c:v>77.015</c:v>
                </c:pt>
                <c:pt idx="303">
                  <c:v>70.185</c:v>
                </c:pt>
                <c:pt idx="304">
                  <c:v>67.13</c:v>
                </c:pt>
                <c:pt idx="305">
                  <c:v>63.06</c:v>
                </c:pt>
                <c:pt idx="306">
                  <c:v>70.835</c:v>
                </c:pt>
                <c:pt idx="307">
                  <c:v>72.385</c:v>
                </c:pt>
                <c:pt idx="308">
                  <c:v>75.115</c:v>
                </c:pt>
                <c:pt idx="309">
                  <c:v>72.87499999999998</c:v>
                </c:pt>
                <c:pt idx="310">
                  <c:v>77.99</c:v>
                </c:pt>
                <c:pt idx="311">
                  <c:v>79.34</c:v>
                </c:pt>
                <c:pt idx="312">
                  <c:v>81.92</c:v>
                </c:pt>
                <c:pt idx="313">
                  <c:v>83.09500000000001</c:v>
                </c:pt>
                <c:pt idx="314">
                  <c:v>79.71</c:v>
                </c:pt>
                <c:pt idx="315">
                  <c:v>76.37</c:v>
                </c:pt>
                <c:pt idx="316">
                  <c:v>74.165</c:v>
                </c:pt>
                <c:pt idx="317">
                  <c:v>71.51</c:v>
                </c:pt>
                <c:pt idx="318">
                  <c:v>76.35499999999998</c:v>
                </c:pt>
                <c:pt idx="319">
                  <c:v>79.65499999999998</c:v>
                </c:pt>
                <c:pt idx="320">
                  <c:v>85.635</c:v>
                </c:pt>
                <c:pt idx="321">
                  <c:v>85.885</c:v>
                </c:pt>
                <c:pt idx="322">
                  <c:v>90.55</c:v>
                </c:pt>
                <c:pt idx="323">
                  <c:v>86.835</c:v>
                </c:pt>
                <c:pt idx="324">
                  <c:v>94.07</c:v>
                </c:pt>
                <c:pt idx="325">
                  <c:v>96.0</c:v>
                </c:pt>
                <c:pt idx="326">
                  <c:v>91.505</c:v>
                </c:pt>
                <c:pt idx="327">
                  <c:v>96.11</c:v>
                </c:pt>
                <c:pt idx="328">
                  <c:v>94.83</c:v>
                </c:pt>
                <c:pt idx="329">
                  <c:v>92.575</c:v>
                </c:pt>
                <c:pt idx="330">
                  <c:v>95.035</c:v>
                </c:pt>
                <c:pt idx="331">
                  <c:v>93.81500000000001</c:v>
                </c:pt>
                <c:pt idx="332">
                  <c:v>95.295</c:v>
                </c:pt>
                <c:pt idx="333">
                  <c:v>87.71000000000002</c:v>
                </c:pt>
                <c:pt idx="334">
                  <c:v>92.305</c:v>
                </c:pt>
                <c:pt idx="335">
                  <c:v>90.165</c:v>
                </c:pt>
                <c:pt idx="336">
                  <c:v>87.085</c:v>
                </c:pt>
                <c:pt idx="337">
                  <c:v>92.5</c:v>
                </c:pt>
                <c:pt idx="338">
                  <c:v>89.75</c:v>
                </c:pt>
                <c:pt idx="339">
                  <c:v>86.695</c:v>
                </c:pt>
                <c:pt idx="340">
                  <c:v>85.835</c:v>
                </c:pt>
                <c:pt idx="341">
                  <c:v>82.87</c:v>
                </c:pt>
                <c:pt idx="342">
                  <c:v>83.13</c:v>
                </c:pt>
                <c:pt idx="343">
                  <c:v>78.38</c:v>
                </c:pt>
                <c:pt idx="344">
                  <c:v>77.35</c:v>
                </c:pt>
                <c:pt idx="345">
                  <c:v>79.945</c:v>
                </c:pt>
                <c:pt idx="346">
                  <c:v>78.83</c:v>
                </c:pt>
                <c:pt idx="347">
                  <c:v>77.35</c:v>
                </c:pt>
                <c:pt idx="348">
                  <c:v>75.87499999999998</c:v>
                </c:pt>
                <c:pt idx="349">
                  <c:v>79.63</c:v>
                </c:pt>
                <c:pt idx="350">
                  <c:v>83.52</c:v>
                </c:pt>
                <c:pt idx="351">
                  <c:v>85.1</c:v>
                </c:pt>
                <c:pt idx="352">
                  <c:v>80.77</c:v>
                </c:pt>
                <c:pt idx="353">
                  <c:v>82.46000000000002</c:v>
                </c:pt>
                <c:pt idx="354">
                  <c:v>83.48</c:v>
                </c:pt>
                <c:pt idx="355">
                  <c:v>83.61</c:v>
                </c:pt>
                <c:pt idx="356">
                  <c:v>79.54</c:v>
                </c:pt>
                <c:pt idx="357">
                  <c:v>77.48</c:v>
                </c:pt>
                <c:pt idx="358">
                  <c:v>80.85</c:v>
                </c:pt>
                <c:pt idx="359">
                  <c:v>79.85</c:v>
                </c:pt>
                <c:pt idx="360">
                  <c:v>78.5</c:v>
                </c:pt>
                <c:pt idx="361">
                  <c:v>80.21</c:v>
                </c:pt>
                <c:pt idx="362">
                  <c:v>88.1</c:v>
                </c:pt>
                <c:pt idx="363">
                  <c:v>88.0</c:v>
                </c:pt>
                <c:pt idx="364">
                  <c:v>90.8</c:v>
                </c:pt>
                <c:pt idx="365">
                  <c:v>87.45</c:v>
                </c:pt>
                <c:pt idx="366">
                  <c:v>91.41000000000002</c:v>
                </c:pt>
                <c:pt idx="367">
                  <c:v>93.88</c:v>
                </c:pt>
                <c:pt idx="368">
                  <c:v>90.78</c:v>
                </c:pt>
                <c:pt idx="369">
                  <c:v>88.64</c:v>
                </c:pt>
                <c:pt idx="370">
                  <c:v>90.0</c:v>
                </c:pt>
                <c:pt idx="371">
                  <c:v>87.94000000000002</c:v>
                </c:pt>
                <c:pt idx="372">
                  <c:v>91.48</c:v>
                </c:pt>
                <c:pt idx="373">
                  <c:v>95.78</c:v>
                </c:pt>
                <c:pt idx="374">
                  <c:v>97.59</c:v>
                </c:pt>
                <c:pt idx="375">
                  <c:v>87.745</c:v>
                </c:pt>
                <c:pt idx="376">
                  <c:v>92.5</c:v>
                </c:pt>
                <c:pt idx="377">
                  <c:v>92.25</c:v>
                </c:pt>
                <c:pt idx="378">
                  <c:v>94.75</c:v>
                </c:pt>
                <c:pt idx="379">
                  <c:v>94.46000000000002</c:v>
                </c:pt>
                <c:pt idx="380">
                  <c:v>122.035</c:v>
                </c:pt>
                <c:pt idx="381">
                  <c:v>142.47</c:v>
                </c:pt>
                <c:pt idx="382">
                  <c:v>149.39</c:v>
                </c:pt>
                <c:pt idx="383">
                  <c:v>131.2</c:v>
                </c:pt>
                <c:pt idx="384">
                  <c:v>106.05</c:v>
                </c:pt>
                <c:pt idx="385">
                  <c:v>98.65499999999998</c:v>
                </c:pt>
                <c:pt idx="386">
                  <c:v>108.225</c:v>
                </c:pt>
                <c:pt idx="387">
                  <c:v>116.045</c:v>
                </c:pt>
                <c:pt idx="388">
                  <c:v>107.83</c:v>
                </c:pt>
                <c:pt idx="389">
                  <c:v>120.505</c:v>
                </c:pt>
                <c:pt idx="390">
                  <c:v>132.4</c:v>
                </c:pt>
                <c:pt idx="391">
                  <c:v>121.38</c:v>
                </c:pt>
                <c:pt idx="392">
                  <c:v>118.185</c:v>
                </c:pt>
                <c:pt idx="393">
                  <c:v>127.375</c:v>
                </c:pt>
                <c:pt idx="394">
                  <c:v>127.805</c:v>
                </c:pt>
                <c:pt idx="395">
                  <c:v>132.0</c:v>
                </c:pt>
                <c:pt idx="396">
                  <c:v>120.84</c:v>
                </c:pt>
                <c:pt idx="397">
                  <c:v>110.955</c:v>
                </c:pt>
                <c:pt idx="398">
                  <c:v>113.25</c:v>
                </c:pt>
                <c:pt idx="399">
                  <c:v>111.62</c:v>
                </c:pt>
                <c:pt idx="400">
                  <c:v>96.69</c:v>
                </c:pt>
                <c:pt idx="401">
                  <c:v>90.88</c:v>
                </c:pt>
                <c:pt idx="402">
                  <c:v>100.0</c:v>
                </c:pt>
                <c:pt idx="403">
                  <c:v>98.97</c:v>
                </c:pt>
                <c:pt idx="404">
                  <c:v>100.55</c:v>
                </c:pt>
                <c:pt idx="405">
                  <c:v>103.88</c:v>
                </c:pt>
                <c:pt idx="406">
                  <c:v>99.0</c:v>
                </c:pt>
                <c:pt idx="407">
                  <c:v>113.54</c:v>
                </c:pt>
                <c:pt idx="408">
                  <c:v>115.31</c:v>
                </c:pt>
                <c:pt idx="409">
                  <c:v>120.735</c:v>
                </c:pt>
                <c:pt idx="410">
                  <c:v>116.07</c:v>
                </c:pt>
                <c:pt idx="411">
                  <c:v>111.71</c:v>
                </c:pt>
                <c:pt idx="412">
                  <c:v>108.5</c:v>
                </c:pt>
                <c:pt idx="413">
                  <c:v>98.65</c:v>
                </c:pt>
                <c:pt idx="414">
                  <c:v>95.96000000000002</c:v>
                </c:pt>
                <c:pt idx="415">
                  <c:v>96.0</c:v>
                </c:pt>
                <c:pt idx="416">
                  <c:v>96.615</c:v>
                </c:pt>
                <c:pt idx="417">
                  <c:v>99.5</c:v>
                </c:pt>
                <c:pt idx="418">
                  <c:v>110.9</c:v>
                </c:pt>
                <c:pt idx="419">
                  <c:v>111.72</c:v>
                </c:pt>
                <c:pt idx="420">
                  <c:v>107.25</c:v>
                </c:pt>
                <c:pt idx="421">
                  <c:v>112.125</c:v>
                </c:pt>
                <c:pt idx="422">
                  <c:v>115.055</c:v>
                </c:pt>
                <c:pt idx="423">
                  <c:v>111.995</c:v>
                </c:pt>
                <c:pt idx="424">
                  <c:v>110.9</c:v>
                </c:pt>
                <c:pt idx="425">
                  <c:v>115.98</c:v>
                </c:pt>
                <c:pt idx="426">
                  <c:v>121.0</c:v>
                </c:pt>
                <c:pt idx="427">
                  <c:v>126.88</c:v>
                </c:pt>
                <c:pt idx="428">
                  <c:v>128.0</c:v>
                </c:pt>
                <c:pt idx="429">
                  <c:v>121.8</c:v>
                </c:pt>
                <c:pt idx="430">
                  <c:v>118.32</c:v>
                </c:pt>
                <c:pt idx="431">
                  <c:v>120.805</c:v>
                </c:pt>
                <c:pt idx="432">
                  <c:v>112.78</c:v>
                </c:pt>
                <c:pt idx="433">
                  <c:v>114.66</c:v>
                </c:pt>
                <c:pt idx="434">
                  <c:v>123.625</c:v>
                </c:pt>
                <c:pt idx="435">
                  <c:v>127.8</c:v>
                </c:pt>
                <c:pt idx="436">
                  <c:v>140.24</c:v>
                </c:pt>
                <c:pt idx="437">
                  <c:v>151.335</c:v>
                </c:pt>
                <c:pt idx="438">
                  <c:v>156.64</c:v>
                </c:pt>
                <c:pt idx="439">
                  <c:v>144.25</c:v>
                </c:pt>
                <c:pt idx="440">
                  <c:v>134.68</c:v>
                </c:pt>
                <c:pt idx="441">
                  <c:v>136.3</c:v>
                </c:pt>
                <c:pt idx="442">
                  <c:v>133.98</c:v>
                </c:pt>
                <c:pt idx="443">
                  <c:v>144.81</c:v>
                </c:pt>
                <c:pt idx="444">
                  <c:v>149.56</c:v>
                </c:pt>
                <c:pt idx="445">
                  <c:v>145.36</c:v>
                </c:pt>
                <c:pt idx="446">
                  <c:v>137.68</c:v>
                </c:pt>
                <c:pt idx="447">
                  <c:v>119.06</c:v>
                </c:pt>
                <c:pt idx="448">
                  <c:v>124.33</c:v>
                </c:pt>
                <c:pt idx="449">
                  <c:v>119.95</c:v>
                </c:pt>
                <c:pt idx="450">
                  <c:v>118.31</c:v>
                </c:pt>
                <c:pt idx="451">
                  <c:v>118.5</c:v>
                </c:pt>
                <c:pt idx="452">
                  <c:v>116.2</c:v>
                </c:pt>
                <c:pt idx="453">
                  <c:v>114.3</c:v>
                </c:pt>
                <c:pt idx="454">
                  <c:v>119.69</c:v>
                </c:pt>
                <c:pt idx="455">
                  <c:v>119.97</c:v>
                </c:pt>
                <c:pt idx="456">
                  <c:v>119.81</c:v>
                </c:pt>
                <c:pt idx="457">
                  <c:v>119.9</c:v>
                </c:pt>
                <c:pt idx="458">
                  <c:v>119.33</c:v>
                </c:pt>
                <c:pt idx="459">
                  <c:v>111.98</c:v>
                </c:pt>
                <c:pt idx="460">
                  <c:v>102.38</c:v>
                </c:pt>
                <c:pt idx="461">
                  <c:v>102.88</c:v>
                </c:pt>
                <c:pt idx="462">
                  <c:v>106.19</c:v>
                </c:pt>
                <c:pt idx="463">
                  <c:v>103.98</c:v>
                </c:pt>
                <c:pt idx="464">
                  <c:v>109.79</c:v>
                </c:pt>
                <c:pt idx="465">
                  <c:v>113.69</c:v>
                </c:pt>
                <c:pt idx="466">
                  <c:v>117.81</c:v>
                </c:pt>
                <c:pt idx="467">
                  <c:v>117.92</c:v>
                </c:pt>
                <c:pt idx="468">
                  <c:v>114.87</c:v>
                </c:pt>
                <c:pt idx="469">
                  <c:v>116.0</c:v>
                </c:pt>
                <c:pt idx="470">
                  <c:v>124.5</c:v>
                </c:pt>
                <c:pt idx="471">
                  <c:v>126.16</c:v>
                </c:pt>
                <c:pt idx="472">
                  <c:v>124.45</c:v>
                </c:pt>
                <c:pt idx="473">
                  <c:v>127.49</c:v>
                </c:pt>
                <c:pt idx="474">
                  <c:v>119.21</c:v>
                </c:pt>
                <c:pt idx="475">
                  <c:v>116.86</c:v>
                </c:pt>
                <c:pt idx="476">
                  <c:v>114.5</c:v>
                </c:pt>
                <c:pt idx="477">
                  <c:v>121.0</c:v>
                </c:pt>
                <c:pt idx="478">
                  <c:v>123.3</c:v>
                </c:pt>
                <c:pt idx="479">
                  <c:v>127.0</c:v>
                </c:pt>
                <c:pt idx="480">
                  <c:v>123.5</c:v>
                </c:pt>
                <c:pt idx="481">
                  <c:v>121.37</c:v>
                </c:pt>
                <c:pt idx="482">
                  <c:v>120.0</c:v>
                </c:pt>
                <c:pt idx="483">
                  <c:v>115.89</c:v>
                </c:pt>
                <c:pt idx="484">
                  <c:v>113.25</c:v>
                </c:pt>
                <c:pt idx="485">
                  <c:v>117.75</c:v>
                </c:pt>
                <c:pt idx="486">
                  <c:v>118.0</c:v>
                </c:pt>
                <c:pt idx="487">
                  <c:v>122.78</c:v>
                </c:pt>
                <c:pt idx="488">
                  <c:v>127.42</c:v>
                </c:pt>
                <c:pt idx="489">
                  <c:v>130.69</c:v>
                </c:pt>
                <c:pt idx="490">
                  <c:v>139.92</c:v>
                </c:pt>
                <c:pt idx="491">
                  <c:v>144.3800000000001</c:v>
                </c:pt>
                <c:pt idx="492">
                  <c:v>141.41</c:v>
                </c:pt>
                <c:pt idx="493">
                  <c:v>153.65</c:v>
                </c:pt>
                <c:pt idx="494">
                  <c:v>165.79</c:v>
                </c:pt>
                <c:pt idx="495">
                  <c:v>165.36</c:v>
                </c:pt>
                <c:pt idx="496">
                  <c:v>154.0</c:v>
                </c:pt>
                <c:pt idx="497">
                  <c:v>147.42</c:v>
                </c:pt>
                <c:pt idx="498">
                  <c:v>151.16</c:v>
                </c:pt>
                <c:pt idx="499">
                  <c:v>160.5</c:v>
                </c:pt>
                <c:pt idx="500">
                  <c:v>168.53</c:v>
                </c:pt>
                <c:pt idx="501">
                  <c:v>162.92</c:v>
                </c:pt>
                <c:pt idx="502">
                  <c:v>194.56</c:v>
                </c:pt>
                <c:pt idx="503">
                  <c:v>200.92</c:v>
                </c:pt>
                <c:pt idx="504">
                  <c:v>212.37</c:v>
                </c:pt>
                <c:pt idx="505">
                  <c:v>199.99</c:v>
                </c:pt>
                <c:pt idx="506">
                  <c:v>196.0</c:v>
                </c:pt>
                <c:pt idx="507">
                  <c:v>198.9</c:v>
                </c:pt>
                <c:pt idx="508">
                  <c:v>193.64</c:v>
                </c:pt>
                <c:pt idx="509">
                  <c:v>179.11</c:v>
                </c:pt>
                <c:pt idx="510">
                  <c:v>182.42</c:v>
                </c:pt>
                <c:pt idx="511">
                  <c:v>185.62</c:v>
                </c:pt>
                <c:pt idx="512">
                  <c:v>173.41</c:v>
                </c:pt>
                <c:pt idx="513">
                  <c:v>178.0</c:v>
                </c:pt>
                <c:pt idx="514">
                  <c:v>161.01</c:v>
                </c:pt>
                <c:pt idx="515">
                  <c:v>163.0</c:v>
                </c:pt>
                <c:pt idx="516">
                  <c:v>161.75</c:v>
                </c:pt>
                <c:pt idx="517">
                  <c:v>162.33</c:v>
                </c:pt>
                <c:pt idx="518">
                  <c:v>166.75</c:v>
                </c:pt>
                <c:pt idx="519">
                  <c:v>178.09</c:v>
                </c:pt>
                <c:pt idx="520">
                  <c:v>179.08</c:v>
                </c:pt>
                <c:pt idx="521">
                  <c:v>184.46</c:v>
                </c:pt>
                <c:pt idx="522">
                  <c:v>169.17</c:v>
                </c:pt>
                <c:pt idx="523">
                  <c:v>167.0</c:v>
                </c:pt>
                <c:pt idx="524">
                  <c:v>160.45</c:v>
                </c:pt>
                <c:pt idx="525">
                  <c:v>163.0</c:v>
                </c:pt>
                <c:pt idx="526">
                  <c:v>162.0</c:v>
                </c:pt>
                <c:pt idx="527">
                  <c:v>157.62</c:v>
                </c:pt>
                <c:pt idx="528">
                  <c:v>159.7</c:v>
                </c:pt>
                <c:pt idx="529">
                  <c:v>160.6</c:v>
                </c:pt>
                <c:pt idx="530">
                  <c:v>152.165</c:v>
                </c:pt>
                <c:pt idx="531">
                  <c:v>152.535</c:v>
                </c:pt>
                <c:pt idx="532">
                  <c:v>145.66</c:v>
                </c:pt>
                <c:pt idx="533">
                  <c:v>149.83</c:v>
                </c:pt>
                <c:pt idx="534">
                  <c:v>156.14</c:v>
                </c:pt>
                <c:pt idx="535">
                  <c:v>158.34</c:v>
                </c:pt>
                <c:pt idx="536">
                  <c:v>155.24</c:v>
                </c:pt>
                <c:pt idx="537">
                  <c:v>153.54</c:v>
                </c:pt>
                <c:pt idx="538">
                  <c:v>153.935</c:v>
                </c:pt>
                <c:pt idx="539">
                  <c:v>153.25</c:v>
                </c:pt>
                <c:pt idx="540">
                  <c:v>157.0</c:v>
                </c:pt>
                <c:pt idx="541">
                  <c:v>150.14</c:v>
                </c:pt>
                <c:pt idx="542">
                  <c:v>143.21</c:v>
                </c:pt>
                <c:pt idx="543">
                  <c:v>145.33</c:v>
                </c:pt>
                <c:pt idx="544">
                  <c:v>142.8</c:v>
                </c:pt>
                <c:pt idx="545">
                  <c:v>142.025</c:v>
                </c:pt>
                <c:pt idx="546">
                  <c:v>136.18</c:v>
                </c:pt>
                <c:pt idx="547">
                  <c:v>122.58</c:v>
                </c:pt>
                <c:pt idx="548">
                  <c:v>120.85</c:v>
                </c:pt>
                <c:pt idx="549">
                  <c:v>124.17</c:v>
                </c:pt>
                <c:pt idx="550">
                  <c:v>125.0</c:v>
                </c:pt>
                <c:pt idx="551">
                  <c:v>129.5</c:v>
                </c:pt>
                <c:pt idx="552">
                  <c:v>129.4</c:v>
                </c:pt>
                <c:pt idx="553">
                  <c:v>127.0</c:v>
                </c:pt>
                <c:pt idx="554">
                  <c:v>128.53</c:v>
                </c:pt>
                <c:pt idx="555">
                  <c:v>117.795</c:v>
                </c:pt>
                <c:pt idx="556">
                  <c:v>119.575</c:v>
                </c:pt>
                <c:pt idx="557">
                  <c:v>118.23</c:v>
                </c:pt>
                <c:pt idx="558">
                  <c:v>118.0</c:v>
                </c:pt>
                <c:pt idx="559">
                  <c:v>119.92</c:v>
                </c:pt>
                <c:pt idx="560">
                  <c:v>120.08</c:v>
                </c:pt>
                <c:pt idx="561">
                  <c:v>119.06</c:v>
                </c:pt>
                <c:pt idx="562">
                  <c:v>111.0</c:v>
                </c:pt>
                <c:pt idx="563">
                  <c:v>103.97</c:v>
                </c:pt>
                <c:pt idx="564">
                  <c:v>106.46</c:v>
                </c:pt>
                <c:pt idx="565">
                  <c:v>107.315</c:v>
                </c:pt>
                <c:pt idx="566">
                  <c:v>103.27</c:v>
                </c:pt>
                <c:pt idx="567">
                  <c:v>107.79</c:v>
                </c:pt>
                <c:pt idx="568">
                  <c:v>107.53</c:v>
                </c:pt>
                <c:pt idx="569">
                  <c:v>104.01</c:v>
                </c:pt>
                <c:pt idx="570">
                  <c:v>107.45</c:v>
                </c:pt>
                <c:pt idx="571">
                  <c:v>107.75</c:v>
                </c:pt>
                <c:pt idx="572">
                  <c:v>113.08</c:v>
                </c:pt>
                <c:pt idx="573">
                  <c:v>114.86</c:v>
                </c:pt>
                <c:pt idx="574">
                  <c:v>119.815</c:v>
                </c:pt>
                <c:pt idx="575">
                  <c:v>119.28</c:v>
                </c:pt>
                <c:pt idx="576">
                  <c:v>116.96</c:v>
                </c:pt>
                <c:pt idx="577">
                  <c:v>122.17</c:v>
                </c:pt>
                <c:pt idx="578">
                  <c:v>125.32</c:v>
                </c:pt>
                <c:pt idx="579">
                  <c:v>118.91</c:v>
                </c:pt>
                <c:pt idx="580">
                  <c:v>118.36</c:v>
                </c:pt>
                <c:pt idx="581">
                  <c:v>118.37</c:v>
                </c:pt>
                <c:pt idx="582">
                  <c:v>112.86</c:v>
                </c:pt>
                <c:pt idx="583">
                  <c:v>109.12</c:v>
                </c:pt>
                <c:pt idx="584">
                  <c:v>106.55</c:v>
                </c:pt>
                <c:pt idx="585">
                  <c:v>110.7</c:v>
                </c:pt>
                <c:pt idx="586">
                  <c:v>110.89</c:v>
                </c:pt>
                <c:pt idx="587">
                  <c:v>114.91</c:v>
                </c:pt>
                <c:pt idx="588">
                  <c:v>112.97</c:v>
                </c:pt>
                <c:pt idx="589">
                  <c:v>117.6</c:v>
                </c:pt>
                <c:pt idx="590">
                  <c:v>115.5</c:v>
                </c:pt>
                <c:pt idx="591">
                  <c:v>117.5</c:v>
                </c:pt>
                <c:pt idx="592">
                  <c:v>119.99</c:v>
                </c:pt>
                <c:pt idx="593">
                  <c:v>116.0</c:v>
                </c:pt>
                <c:pt idx="594">
                  <c:v>109.47</c:v>
                </c:pt>
                <c:pt idx="595">
                  <c:v>110.5</c:v>
                </c:pt>
                <c:pt idx="596">
                  <c:v>106.09</c:v>
                </c:pt>
                <c:pt idx="597">
                  <c:v>99.9</c:v>
                </c:pt>
                <c:pt idx="598">
                  <c:v>94.82</c:v>
                </c:pt>
                <c:pt idx="599">
                  <c:v>95.3</c:v>
                </c:pt>
                <c:pt idx="600">
                  <c:v>88.11</c:v>
                </c:pt>
                <c:pt idx="601">
                  <c:v>86.05</c:v>
                </c:pt>
                <c:pt idx="602">
                  <c:v>81.53</c:v>
                </c:pt>
                <c:pt idx="603">
                  <c:v>86.0</c:v>
                </c:pt>
                <c:pt idx="604">
                  <c:v>85.06</c:v>
                </c:pt>
                <c:pt idx="605">
                  <c:v>77.25</c:v>
                </c:pt>
                <c:pt idx="606">
                  <c:v>80.5</c:v>
                </c:pt>
                <c:pt idx="607">
                  <c:v>82.0</c:v>
                </c:pt>
                <c:pt idx="608">
                  <c:v>84.5</c:v>
                </c:pt>
                <c:pt idx="609">
                  <c:v>87.62</c:v>
                </c:pt>
                <c:pt idx="610">
                  <c:v>87.64</c:v>
                </c:pt>
                <c:pt idx="611">
                  <c:v>84.3</c:v>
                </c:pt>
                <c:pt idx="612">
                  <c:v>82.5</c:v>
                </c:pt>
                <c:pt idx="613">
                  <c:v>87.5</c:v>
                </c:pt>
                <c:pt idx="614">
                  <c:v>89.92</c:v>
                </c:pt>
                <c:pt idx="615">
                  <c:v>89.37</c:v>
                </c:pt>
                <c:pt idx="616">
                  <c:v>91.01</c:v>
                </c:pt>
                <c:pt idx="617">
                  <c:v>96.39</c:v>
                </c:pt>
                <c:pt idx="618">
                  <c:v>96.19</c:v>
                </c:pt>
                <c:pt idx="619">
                  <c:v>98.16999999999998</c:v>
                </c:pt>
                <c:pt idx="620">
                  <c:v>94.24000000000002</c:v>
                </c:pt>
                <c:pt idx="621">
                  <c:v>90.87</c:v>
                </c:pt>
                <c:pt idx="622">
                  <c:v>85.4</c:v>
                </c:pt>
                <c:pt idx="623">
                  <c:v>86.19</c:v>
                </c:pt>
                <c:pt idx="624">
                  <c:v>86.21000000000002</c:v>
                </c:pt>
                <c:pt idx="625">
                  <c:v>88.0</c:v>
                </c:pt>
                <c:pt idx="626">
                  <c:v>86.08</c:v>
                </c:pt>
                <c:pt idx="627">
                  <c:v>86.0</c:v>
                </c:pt>
                <c:pt idx="628">
                  <c:v>90.96000000000002</c:v>
                </c:pt>
                <c:pt idx="629">
                  <c:v>94.75</c:v>
                </c:pt>
                <c:pt idx="630">
                  <c:v>93.83</c:v>
                </c:pt>
                <c:pt idx="631">
                  <c:v>93.5</c:v>
                </c:pt>
                <c:pt idx="632">
                  <c:v>90.33</c:v>
                </c:pt>
                <c:pt idx="633">
                  <c:v>88.51</c:v>
                </c:pt>
                <c:pt idx="634">
                  <c:v>84.78</c:v>
                </c:pt>
                <c:pt idx="635">
                  <c:v>82.56</c:v>
                </c:pt>
                <c:pt idx="636">
                  <c:v>80.75</c:v>
                </c:pt>
                <c:pt idx="637">
                  <c:v>82.0</c:v>
                </c:pt>
                <c:pt idx="638">
                  <c:v>80.5</c:v>
                </c:pt>
                <c:pt idx="639">
                  <c:v>76.81</c:v>
                </c:pt>
                <c:pt idx="640">
                  <c:v>76.92</c:v>
                </c:pt>
                <c:pt idx="641">
                  <c:v>78.01</c:v>
                </c:pt>
                <c:pt idx="642">
                  <c:v>80.5</c:v>
                </c:pt>
                <c:pt idx="643">
                  <c:v>75.5</c:v>
                </c:pt>
                <c:pt idx="644">
                  <c:v>71.38</c:v>
                </c:pt>
                <c:pt idx="645">
                  <c:v>72.95</c:v>
                </c:pt>
                <c:pt idx="646">
                  <c:v>75.66999999999998</c:v>
                </c:pt>
                <c:pt idx="647">
                  <c:v>74.91000000000002</c:v>
                </c:pt>
                <c:pt idx="648">
                  <c:v>74.5</c:v>
                </c:pt>
                <c:pt idx="649">
                  <c:v>76.87</c:v>
                </c:pt>
                <c:pt idx="650">
                  <c:v>81.93</c:v>
                </c:pt>
                <c:pt idx="651">
                  <c:v>88.77</c:v>
                </c:pt>
                <c:pt idx="652">
                  <c:v>83.5</c:v>
                </c:pt>
                <c:pt idx="653">
                  <c:v>80.0</c:v>
                </c:pt>
                <c:pt idx="654">
                  <c:v>84.75</c:v>
                </c:pt>
                <c:pt idx="655">
                  <c:v>82.67999999999998</c:v>
                </c:pt>
                <c:pt idx="656">
                  <c:v>81.5</c:v>
                </c:pt>
                <c:pt idx="657">
                  <c:v>78.66999999999998</c:v>
                </c:pt>
                <c:pt idx="658">
                  <c:v>78.1</c:v>
                </c:pt>
                <c:pt idx="659">
                  <c:v>74.51</c:v>
                </c:pt>
                <c:pt idx="660">
                  <c:v>75.03</c:v>
                </c:pt>
                <c:pt idx="661">
                  <c:v>77.16999999999998</c:v>
                </c:pt>
                <c:pt idx="662">
                  <c:v>74.65</c:v>
                </c:pt>
                <c:pt idx="663">
                  <c:v>73.55</c:v>
                </c:pt>
                <c:pt idx="664">
                  <c:v>73.5</c:v>
                </c:pt>
                <c:pt idx="665">
                  <c:v>73.5</c:v>
                </c:pt>
                <c:pt idx="666">
                  <c:v>72.5</c:v>
                </c:pt>
                <c:pt idx="667">
                  <c:v>72.5</c:v>
                </c:pt>
                <c:pt idx="668">
                  <c:v>74.22</c:v>
                </c:pt>
                <c:pt idx="669">
                  <c:v>78.64</c:v>
                </c:pt>
                <c:pt idx="670">
                  <c:v>75.83</c:v>
                </c:pt>
                <c:pt idx="671">
                  <c:v>79.5</c:v>
                </c:pt>
                <c:pt idx="672">
                  <c:v>78.54</c:v>
                </c:pt>
                <c:pt idx="673">
                  <c:v>80.38</c:v>
                </c:pt>
                <c:pt idx="674">
                  <c:v>77.0</c:v>
                </c:pt>
                <c:pt idx="675">
                  <c:v>76.75</c:v>
                </c:pt>
                <c:pt idx="676">
                  <c:v>76.5</c:v>
                </c:pt>
                <c:pt idx="677">
                  <c:v>73.87</c:v>
                </c:pt>
                <c:pt idx="678">
                  <c:v>74.35</c:v>
                </c:pt>
                <c:pt idx="679">
                  <c:v>73.0</c:v>
                </c:pt>
                <c:pt idx="680">
                  <c:v>75.19</c:v>
                </c:pt>
                <c:pt idx="681">
                  <c:v>76.44000000000002</c:v>
                </c:pt>
                <c:pt idx="682">
                  <c:v>74.3</c:v>
                </c:pt>
                <c:pt idx="683">
                  <c:v>75.0</c:v>
                </c:pt>
                <c:pt idx="684">
                  <c:v>75.25</c:v>
                </c:pt>
                <c:pt idx="685">
                  <c:v>79.47</c:v>
                </c:pt>
                <c:pt idx="686">
                  <c:v>80.5</c:v>
                </c:pt>
                <c:pt idx="687">
                  <c:v>78.5</c:v>
                </c:pt>
                <c:pt idx="688">
                  <c:v>81.12499999999998</c:v>
                </c:pt>
                <c:pt idx="689">
                  <c:v>79.31</c:v>
                </c:pt>
                <c:pt idx="690">
                  <c:v>85.5</c:v>
                </c:pt>
                <c:pt idx="691">
                  <c:v>87.42</c:v>
                </c:pt>
                <c:pt idx="692">
                  <c:v>86.5</c:v>
                </c:pt>
                <c:pt idx="693">
                  <c:v>81.46</c:v>
                </c:pt>
                <c:pt idx="694">
                  <c:v>80.48</c:v>
                </c:pt>
                <c:pt idx="695">
                  <c:v>78.62</c:v>
                </c:pt>
                <c:pt idx="696">
                  <c:v>76.265</c:v>
                </c:pt>
                <c:pt idx="697">
                  <c:v>77.0</c:v>
                </c:pt>
                <c:pt idx="698">
                  <c:v>79.66999999999998</c:v>
                </c:pt>
                <c:pt idx="699">
                  <c:v>82.62499999999998</c:v>
                </c:pt>
                <c:pt idx="700">
                  <c:v>80.41000000000002</c:v>
                </c:pt>
                <c:pt idx="701">
                  <c:v>79.75</c:v>
                </c:pt>
                <c:pt idx="702">
                  <c:v>77.69</c:v>
                </c:pt>
                <c:pt idx="703">
                  <c:v>78.72</c:v>
                </c:pt>
                <c:pt idx="704">
                  <c:v>77.905</c:v>
                </c:pt>
                <c:pt idx="705">
                  <c:v>80.25</c:v>
                </c:pt>
                <c:pt idx="706">
                  <c:v>79.94000000000002</c:v>
                </c:pt>
                <c:pt idx="707">
                  <c:v>78.0</c:v>
                </c:pt>
                <c:pt idx="708">
                  <c:v>75.98500000000001</c:v>
                </c:pt>
                <c:pt idx="709">
                  <c:v>74.2</c:v>
                </c:pt>
                <c:pt idx="710">
                  <c:v>74.08</c:v>
                </c:pt>
                <c:pt idx="711">
                  <c:v>74.1</c:v>
                </c:pt>
                <c:pt idx="712">
                  <c:v>73.9</c:v>
                </c:pt>
                <c:pt idx="713">
                  <c:v>71.86</c:v>
                </c:pt>
                <c:pt idx="714">
                  <c:v>73.02</c:v>
                </c:pt>
                <c:pt idx="715">
                  <c:v>73.25</c:v>
                </c:pt>
                <c:pt idx="716">
                  <c:v>73.3</c:v>
                </c:pt>
                <c:pt idx="717">
                  <c:v>71.65</c:v>
                </c:pt>
                <c:pt idx="718">
                  <c:v>69.65</c:v>
                </c:pt>
                <c:pt idx="719">
                  <c:v>66.6</c:v>
                </c:pt>
                <c:pt idx="720">
                  <c:v>65.54</c:v>
                </c:pt>
                <c:pt idx="721">
                  <c:v>65.46</c:v>
                </c:pt>
                <c:pt idx="722">
                  <c:v>63.1</c:v>
                </c:pt>
                <c:pt idx="723">
                  <c:v>66.27</c:v>
                </c:pt>
                <c:pt idx="724">
                  <c:v>68.5</c:v>
                </c:pt>
                <c:pt idx="725">
                  <c:v>70.25</c:v>
                </c:pt>
                <c:pt idx="726">
                  <c:v>75.51</c:v>
                </c:pt>
                <c:pt idx="727">
                  <c:v>73.75</c:v>
                </c:pt>
                <c:pt idx="728">
                  <c:v>77.73500000000001</c:v>
                </c:pt>
                <c:pt idx="729">
                  <c:v>82.87499999999998</c:v>
                </c:pt>
                <c:pt idx="730">
                  <c:v>83.76</c:v>
                </c:pt>
                <c:pt idx="731">
                  <c:v>85.75</c:v>
                </c:pt>
                <c:pt idx="732">
                  <c:v>84.26</c:v>
                </c:pt>
                <c:pt idx="733">
                  <c:v>80.2</c:v>
                </c:pt>
                <c:pt idx="734">
                  <c:v>85.78</c:v>
                </c:pt>
                <c:pt idx="735">
                  <c:v>86.15</c:v>
                </c:pt>
                <c:pt idx="736">
                  <c:v>90.795</c:v>
                </c:pt>
                <c:pt idx="737">
                  <c:v>92.25</c:v>
                </c:pt>
                <c:pt idx="738">
                  <c:v>87.94000000000002</c:v>
                </c:pt>
                <c:pt idx="739">
                  <c:v>89.86</c:v>
                </c:pt>
                <c:pt idx="740">
                  <c:v>98.81</c:v>
                </c:pt>
                <c:pt idx="741">
                  <c:v>104.0</c:v>
                </c:pt>
                <c:pt idx="742">
                  <c:v>106.38</c:v>
                </c:pt>
                <c:pt idx="743">
                  <c:v>101.815</c:v>
                </c:pt>
                <c:pt idx="744">
                  <c:v>98.47</c:v>
                </c:pt>
                <c:pt idx="745">
                  <c:v>97.5</c:v>
                </c:pt>
                <c:pt idx="746">
                  <c:v>102.47</c:v>
                </c:pt>
                <c:pt idx="747">
                  <c:v>105.06</c:v>
                </c:pt>
                <c:pt idx="748">
                  <c:v>106.2</c:v>
                </c:pt>
                <c:pt idx="749">
                  <c:v>104.0</c:v>
                </c:pt>
                <c:pt idx="750">
                  <c:v>99.06</c:v>
                </c:pt>
                <c:pt idx="751">
                  <c:v>96.8</c:v>
                </c:pt>
                <c:pt idx="752">
                  <c:v>94.61</c:v>
                </c:pt>
                <c:pt idx="753">
                  <c:v>97.81</c:v>
                </c:pt>
                <c:pt idx="754">
                  <c:v>99.25</c:v>
                </c:pt>
                <c:pt idx="755">
                  <c:v>101.49</c:v>
                </c:pt>
                <c:pt idx="756">
                  <c:v>95.52</c:v>
                </c:pt>
                <c:pt idx="757">
                  <c:v>93.535</c:v>
                </c:pt>
                <c:pt idx="758">
                  <c:v>89.56</c:v>
                </c:pt>
                <c:pt idx="759">
                  <c:v>85.55</c:v>
                </c:pt>
                <c:pt idx="760">
                  <c:v>87.295</c:v>
                </c:pt>
                <c:pt idx="761">
                  <c:v>83.69</c:v>
                </c:pt>
                <c:pt idx="762">
                  <c:v>78.52</c:v>
                </c:pt>
                <c:pt idx="763">
                  <c:v>79.59</c:v>
                </c:pt>
                <c:pt idx="764">
                  <c:v>77.9</c:v>
                </c:pt>
                <c:pt idx="765">
                  <c:v>80.55</c:v>
                </c:pt>
                <c:pt idx="766">
                  <c:v>80.5</c:v>
                </c:pt>
                <c:pt idx="767">
                  <c:v>84.25</c:v>
                </c:pt>
                <c:pt idx="768">
                  <c:v>82.87499999999998</c:v>
                </c:pt>
                <c:pt idx="769">
                  <c:v>80.88</c:v>
                </c:pt>
                <c:pt idx="770">
                  <c:v>83.73</c:v>
                </c:pt>
                <c:pt idx="771">
                  <c:v>86.71000000000002</c:v>
                </c:pt>
                <c:pt idx="772">
                  <c:v>92.11</c:v>
                </c:pt>
                <c:pt idx="773">
                  <c:v>89.85</c:v>
                </c:pt>
                <c:pt idx="774">
                  <c:v>89.79</c:v>
                </c:pt>
                <c:pt idx="775">
                  <c:v>90.29</c:v>
                </c:pt>
                <c:pt idx="776">
                  <c:v>89.28</c:v>
                </c:pt>
                <c:pt idx="777">
                  <c:v>88.65</c:v>
                </c:pt>
                <c:pt idx="778">
                  <c:v>88.78</c:v>
                </c:pt>
                <c:pt idx="779">
                  <c:v>90.73</c:v>
                </c:pt>
                <c:pt idx="780">
                  <c:v>90.13</c:v>
                </c:pt>
                <c:pt idx="781">
                  <c:v>90.2</c:v>
                </c:pt>
                <c:pt idx="782">
                  <c:v>90.1</c:v>
                </c:pt>
                <c:pt idx="783">
                  <c:v>90.48500000000001</c:v>
                </c:pt>
                <c:pt idx="784">
                  <c:v>95.06</c:v>
                </c:pt>
                <c:pt idx="785">
                  <c:v>97.34500000000001</c:v>
                </c:pt>
                <c:pt idx="786">
                  <c:v>91.58</c:v>
                </c:pt>
                <c:pt idx="787">
                  <c:v>88.22</c:v>
                </c:pt>
                <c:pt idx="788">
                  <c:v>87.15</c:v>
                </c:pt>
                <c:pt idx="789">
                  <c:v>89.91000000000002</c:v>
                </c:pt>
                <c:pt idx="790">
                  <c:v>90.56500000000001</c:v>
                </c:pt>
                <c:pt idx="791">
                  <c:v>95.77</c:v>
                </c:pt>
                <c:pt idx="792">
                  <c:v>102.215</c:v>
                </c:pt>
                <c:pt idx="793">
                  <c:v>97.84</c:v>
                </c:pt>
                <c:pt idx="794">
                  <c:v>102.235</c:v>
                </c:pt>
                <c:pt idx="795">
                  <c:v>110.17</c:v>
                </c:pt>
                <c:pt idx="796">
                  <c:v>111.69</c:v>
                </c:pt>
                <c:pt idx="797">
                  <c:v>116.44</c:v>
                </c:pt>
                <c:pt idx="798">
                  <c:v>132.08</c:v>
                </c:pt>
                <c:pt idx="799">
                  <c:v>131.5</c:v>
                </c:pt>
                <c:pt idx="800">
                  <c:v>119.11</c:v>
                </c:pt>
                <c:pt idx="801">
                  <c:v>116.75</c:v>
                </c:pt>
                <c:pt idx="802">
                  <c:v>116.3</c:v>
                </c:pt>
                <c:pt idx="803">
                  <c:v>135.0</c:v>
                </c:pt>
                <c:pt idx="804">
                  <c:v>146.81</c:v>
                </c:pt>
                <c:pt idx="805">
                  <c:v>180.75</c:v>
                </c:pt>
                <c:pt idx="806">
                  <c:v>188.0</c:v>
                </c:pt>
                <c:pt idx="807">
                  <c:v>130.5</c:v>
                </c:pt>
                <c:pt idx="808">
                  <c:v>136.315</c:v>
                </c:pt>
                <c:pt idx="809">
                  <c:v>124.05</c:v>
                </c:pt>
                <c:pt idx="810">
                  <c:v>130.5</c:v>
                </c:pt>
                <c:pt idx="811">
                  <c:v>146.56</c:v>
                </c:pt>
                <c:pt idx="812">
                  <c:v>155.0</c:v>
                </c:pt>
                <c:pt idx="813">
                  <c:v>148.12</c:v>
                </c:pt>
                <c:pt idx="814">
                  <c:v>159.12</c:v>
                </c:pt>
                <c:pt idx="815">
                  <c:v>169.08</c:v>
                </c:pt>
                <c:pt idx="816">
                  <c:v>166.25</c:v>
                </c:pt>
                <c:pt idx="817">
                  <c:v>164.19</c:v>
                </c:pt>
                <c:pt idx="818">
                  <c:v>173.42</c:v>
                </c:pt>
                <c:pt idx="819">
                  <c:v>167.0</c:v>
                </c:pt>
                <c:pt idx="820">
                  <c:v>162.67</c:v>
                </c:pt>
                <c:pt idx="821">
                  <c:v>161.6</c:v>
                </c:pt>
                <c:pt idx="822">
                  <c:v>161.2</c:v>
                </c:pt>
                <c:pt idx="823">
                  <c:v>173.5</c:v>
                </c:pt>
                <c:pt idx="824">
                  <c:v>174.57</c:v>
                </c:pt>
                <c:pt idx="825">
                  <c:v>170.535</c:v>
                </c:pt>
                <c:pt idx="826">
                  <c:v>182.78</c:v>
                </c:pt>
                <c:pt idx="827">
                  <c:v>193.63</c:v>
                </c:pt>
                <c:pt idx="828">
                  <c:v>200.83</c:v>
                </c:pt>
                <c:pt idx="829">
                  <c:v>189.92</c:v>
                </c:pt>
                <c:pt idx="830">
                  <c:v>177.8500000000001</c:v>
                </c:pt>
                <c:pt idx="831">
                  <c:v>170.5</c:v>
                </c:pt>
                <c:pt idx="832">
                  <c:v>166.81</c:v>
                </c:pt>
                <c:pt idx="833">
                  <c:v>169.14</c:v>
                </c:pt>
                <c:pt idx="834">
                  <c:v>168.66</c:v>
                </c:pt>
                <c:pt idx="835">
                  <c:v>158.0</c:v>
                </c:pt>
                <c:pt idx="836">
                  <c:v>149.66</c:v>
                </c:pt>
                <c:pt idx="837">
                  <c:v>144.08</c:v>
                </c:pt>
                <c:pt idx="838">
                  <c:v>153.0</c:v>
                </c:pt>
                <c:pt idx="839">
                  <c:v>164.17</c:v>
                </c:pt>
                <c:pt idx="840">
                  <c:v>168.5</c:v>
                </c:pt>
                <c:pt idx="841">
                  <c:v>165.565</c:v>
                </c:pt>
                <c:pt idx="842">
                  <c:v>162.5</c:v>
                </c:pt>
                <c:pt idx="843">
                  <c:v>171.055</c:v>
                </c:pt>
                <c:pt idx="844">
                  <c:v>162.2149999999999</c:v>
                </c:pt>
                <c:pt idx="845">
                  <c:v>164.15</c:v>
                </c:pt>
                <c:pt idx="846">
                  <c:v>159.18</c:v>
                </c:pt>
                <c:pt idx="847">
                  <c:v>156.42</c:v>
                </c:pt>
                <c:pt idx="848">
                  <c:v>151.0</c:v>
                </c:pt>
                <c:pt idx="849">
                  <c:v>149.3800000000001</c:v>
                </c:pt>
                <c:pt idx="850">
                  <c:v>139.25</c:v>
                </c:pt>
                <c:pt idx="851">
                  <c:v>130.86</c:v>
                </c:pt>
                <c:pt idx="852">
                  <c:v>136.42</c:v>
                </c:pt>
                <c:pt idx="853">
                  <c:v>132.42</c:v>
                </c:pt>
                <c:pt idx="854">
                  <c:v>133.1</c:v>
                </c:pt>
                <c:pt idx="855">
                  <c:v>136.0</c:v>
                </c:pt>
                <c:pt idx="856">
                  <c:v>137.5</c:v>
                </c:pt>
                <c:pt idx="857">
                  <c:v>144.0</c:v>
                </c:pt>
                <c:pt idx="858">
                  <c:v>140.8500000000001</c:v>
                </c:pt>
                <c:pt idx="859">
                  <c:v>135.05</c:v>
                </c:pt>
                <c:pt idx="860">
                  <c:v>134.0</c:v>
                </c:pt>
                <c:pt idx="861">
                  <c:v>131.95</c:v>
                </c:pt>
                <c:pt idx="862">
                  <c:v>118.75</c:v>
                </c:pt>
                <c:pt idx="863">
                  <c:v>111.5</c:v>
                </c:pt>
                <c:pt idx="864">
                  <c:v>115.29</c:v>
                </c:pt>
                <c:pt idx="865">
                  <c:v>114.62</c:v>
                </c:pt>
                <c:pt idx="866">
                  <c:v>114.81</c:v>
                </c:pt>
                <c:pt idx="867">
                  <c:v>110.25</c:v>
                </c:pt>
                <c:pt idx="868">
                  <c:v>107.3</c:v>
                </c:pt>
                <c:pt idx="869">
                  <c:v>110.5</c:v>
                </c:pt>
                <c:pt idx="870">
                  <c:v>115.5</c:v>
                </c:pt>
                <c:pt idx="871">
                  <c:v>118.08</c:v>
                </c:pt>
                <c:pt idx="872">
                  <c:v>117.66</c:v>
                </c:pt>
                <c:pt idx="873">
                  <c:v>122.47</c:v>
                </c:pt>
                <c:pt idx="874">
                  <c:v>131.5</c:v>
                </c:pt>
                <c:pt idx="875">
                  <c:v>134.58</c:v>
                </c:pt>
                <c:pt idx="876">
                  <c:v>131.75</c:v>
                </c:pt>
                <c:pt idx="877">
                  <c:v>136.15</c:v>
                </c:pt>
                <c:pt idx="878">
                  <c:v>127.72</c:v>
                </c:pt>
                <c:pt idx="879">
                  <c:v>124.59</c:v>
                </c:pt>
                <c:pt idx="880">
                  <c:v>129.98</c:v>
                </c:pt>
                <c:pt idx="881">
                  <c:v>136.15</c:v>
                </c:pt>
                <c:pt idx="882">
                  <c:v>135.0</c:v>
                </c:pt>
                <c:pt idx="883">
                  <c:v>140.5</c:v>
                </c:pt>
                <c:pt idx="884">
                  <c:v>143.23</c:v>
                </c:pt>
                <c:pt idx="885">
                  <c:v>146.665</c:v>
                </c:pt>
                <c:pt idx="886">
                  <c:v>147.23</c:v>
                </c:pt>
                <c:pt idx="887">
                  <c:v>147.2</c:v>
                </c:pt>
                <c:pt idx="888">
                  <c:v>147.83</c:v>
                </c:pt>
                <c:pt idx="889">
                  <c:v>138.14</c:v>
                </c:pt>
                <c:pt idx="890">
                  <c:v>133.3</c:v>
                </c:pt>
                <c:pt idx="891">
                  <c:v>127.0</c:v>
                </c:pt>
                <c:pt idx="892">
                  <c:v>128.26</c:v>
                </c:pt>
                <c:pt idx="893">
                  <c:v>138.79</c:v>
                </c:pt>
                <c:pt idx="894">
                  <c:v>140.0</c:v>
                </c:pt>
                <c:pt idx="895">
                  <c:v>135.8800000000001</c:v>
                </c:pt>
                <c:pt idx="896">
                  <c:v>130.02</c:v>
                </c:pt>
                <c:pt idx="897">
                  <c:v>124.55</c:v>
                </c:pt>
                <c:pt idx="898">
                  <c:v>127.73</c:v>
                </c:pt>
                <c:pt idx="899">
                  <c:v>127.72</c:v>
                </c:pt>
                <c:pt idx="900">
                  <c:v>129.13</c:v>
                </c:pt>
                <c:pt idx="901">
                  <c:v>134.0</c:v>
                </c:pt>
                <c:pt idx="902">
                  <c:v>136.5</c:v>
                </c:pt>
                <c:pt idx="903">
                  <c:v>137.33</c:v>
                </c:pt>
                <c:pt idx="904">
                  <c:v>145.3800000000001</c:v>
                </c:pt>
                <c:pt idx="905">
                  <c:v>148.0</c:v>
                </c:pt>
                <c:pt idx="906">
                  <c:v>143.53</c:v>
                </c:pt>
                <c:pt idx="907">
                  <c:v>145.13</c:v>
                </c:pt>
                <c:pt idx="908">
                  <c:v>148.9</c:v>
                </c:pt>
                <c:pt idx="909">
                  <c:v>144.5</c:v>
                </c:pt>
                <c:pt idx="910">
                  <c:v>139.81</c:v>
                </c:pt>
                <c:pt idx="911">
                  <c:v>134.08</c:v>
                </c:pt>
                <c:pt idx="912">
                  <c:v>133.33</c:v>
                </c:pt>
                <c:pt idx="913">
                  <c:v>130.04</c:v>
                </c:pt>
                <c:pt idx="914">
                  <c:v>127.4</c:v>
                </c:pt>
                <c:pt idx="915">
                  <c:v>128.33</c:v>
                </c:pt>
                <c:pt idx="916">
                  <c:v>124.0</c:v>
                </c:pt>
                <c:pt idx="917">
                  <c:v>119.5</c:v>
                </c:pt>
                <c:pt idx="918">
                  <c:v>120.95</c:v>
                </c:pt>
                <c:pt idx="919">
                  <c:v>114.46</c:v>
                </c:pt>
                <c:pt idx="920">
                  <c:v>121.06</c:v>
                </c:pt>
                <c:pt idx="921">
                  <c:v>125.62</c:v>
                </c:pt>
                <c:pt idx="922">
                  <c:v>125.0</c:v>
                </c:pt>
                <c:pt idx="923">
                  <c:v>124.05</c:v>
                </c:pt>
                <c:pt idx="924">
                  <c:v>127.57</c:v>
                </c:pt>
                <c:pt idx="925">
                  <c:v>123.0</c:v>
                </c:pt>
                <c:pt idx="926">
                  <c:v>123.875</c:v>
                </c:pt>
                <c:pt idx="927">
                  <c:v>119.61</c:v>
                </c:pt>
                <c:pt idx="928">
                  <c:v>119.0</c:v>
                </c:pt>
                <c:pt idx="929">
                  <c:v>123.57</c:v>
                </c:pt>
                <c:pt idx="930">
                  <c:v>123.04</c:v>
                </c:pt>
                <c:pt idx="931">
                  <c:v>123.75</c:v>
                </c:pt>
                <c:pt idx="932">
                  <c:v>126.42</c:v>
                </c:pt>
                <c:pt idx="933">
                  <c:v>125.91</c:v>
                </c:pt>
                <c:pt idx="934">
                  <c:v>130.97</c:v>
                </c:pt>
                <c:pt idx="935">
                  <c:v>126.15</c:v>
                </c:pt>
                <c:pt idx="936">
                  <c:v>131.5</c:v>
                </c:pt>
                <c:pt idx="937">
                  <c:v>139.5</c:v>
                </c:pt>
                <c:pt idx="938">
                  <c:v>137.47</c:v>
                </c:pt>
                <c:pt idx="939">
                  <c:v>144.21</c:v>
                </c:pt>
                <c:pt idx="940">
                  <c:v>148.0</c:v>
                </c:pt>
                <c:pt idx="941">
                  <c:v>139.2</c:v>
                </c:pt>
                <c:pt idx="942">
                  <c:v>133.63</c:v>
                </c:pt>
                <c:pt idx="943">
                  <c:v>137.5</c:v>
                </c:pt>
                <c:pt idx="944">
                  <c:v>130.8</c:v>
                </c:pt>
                <c:pt idx="945">
                  <c:v>132.25</c:v>
                </c:pt>
                <c:pt idx="946">
                  <c:v>135.25</c:v>
                </c:pt>
                <c:pt idx="947">
                  <c:v>140.94</c:v>
                </c:pt>
                <c:pt idx="948">
                  <c:v>152.94</c:v>
                </c:pt>
                <c:pt idx="949">
                  <c:v>157.45</c:v>
                </c:pt>
                <c:pt idx="950">
                  <c:v>160.415</c:v>
                </c:pt>
                <c:pt idx="951">
                  <c:v>166.3500000000001</c:v>
                </c:pt>
                <c:pt idx="952">
                  <c:v>165.18</c:v>
                </c:pt>
                <c:pt idx="953">
                  <c:v>171.65</c:v>
                </c:pt>
                <c:pt idx="954">
                  <c:v>157.47</c:v>
                </c:pt>
                <c:pt idx="955">
                  <c:v>146.43</c:v>
                </c:pt>
                <c:pt idx="956">
                  <c:v>149.24</c:v>
                </c:pt>
                <c:pt idx="957">
                  <c:v>154.68</c:v>
                </c:pt>
                <c:pt idx="958">
                  <c:v>147.37</c:v>
                </c:pt>
                <c:pt idx="959">
                  <c:v>154.47</c:v>
                </c:pt>
                <c:pt idx="960">
                  <c:v>158.2</c:v>
                </c:pt>
                <c:pt idx="961">
                  <c:v>165.09</c:v>
                </c:pt>
                <c:pt idx="962">
                  <c:v>163.13</c:v>
                </c:pt>
                <c:pt idx="963">
                  <c:v>159.19</c:v>
                </c:pt>
                <c:pt idx="964">
                  <c:v>159.3800000000001</c:v>
                </c:pt>
                <c:pt idx="965">
                  <c:v>165.44</c:v>
                </c:pt>
                <c:pt idx="966">
                  <c:v>173.45</c:v>
                </c:pt>
                <c:pt idx="967">
                  <c:v>178.0</c:v>
                </c:pt>
                <c:pt idx="968">
                  <c:v>178.0</c:v>
                </c:pt>
                <c:pt idx="969">
                  <c:v>177.0</c:v>
                </c:pt>
                <c:pt idx="970">
                  <c:v>177.66</c:v>
                </c:pt>
                <c:pt idx="971">
                  <c:v>178.08</c:v>
                </c:pt>
                <c:pt idx="972">
                  <c:v>178.1</c:v>
                </c:pt>
                <c:pt idx="973">
                  <c:v>177.9</c:v>
                </c:pt>
                <c:pt idx="974">
                  <c:v>180.875</c:v>
                </c:pt>
                <c:pt idx="975">
                  <c:v>177.92</c:v>
                </c:pt>
                <c:pt idx="976">
                  <c:v>176.94</c:v>
                </c:pt>
                <c:pt idx="977">
                  <c:v>175.1</c:v>
                </c:pt>
                <c:pt idx="978">
                  <c:v>168.14</c:v>
                </c:pt>
                <c:pt idx="979">
                  <c:v>179.67</c:v>
                </c:pt>
                <c:pt idx="980">
                  <c:v>195.22</c:v>
                </c:pt>
                <c:pt idx="981">
                  <c:v>203.115</c:v>
                </c:pt>
                <c:pt idx="982">
                  <c:v>210.0</c:v>
                </c:pt>
                <c:pt idx="983">
                  <c:v>196.17</c:v>
                </c:pt>
                <c:pt idx="984">
                  <c:v>182.0</c:v>
                </c:pt>
                <c:pt idx="985">
                  <c:v>182.13</c:v>
                </c:pt>
                <c:pt idx="986">
                  <c:v>181.56</c:v>
                </c:pt>
                <c:pt idx="987">
                  <c:v>179.53</c:v>
                </c:pt>
                <c:pt idx="988">
                  <c:v>181.34</c:v>
                </c:pt>
                <c:pt idx="989">
                  <c:v>175.98</c:v>
                </c:pt>
                <c:pt idx="990">
                  <c:v>172.0</c:v>
                </c:pt>
                <c:pt idx="991">
                  <c:v>164.06</c:v>
                </c:pt>
                <c:pt idx="992">
                  <c:v>154.47</c:v>
                </c:pt>
                <c:pt idx="993">
                  <c:v>164.33</c:v>
                </c:pt>
                <c:pt idx="994">
                  <c:v>168.25</c:v>
                </c:pt>
                <c:pt idx="995">
                  <c:v>171.0</c:v>
                </c:pt>
                <c:pt idx="996">
                  <c:v>167.0</c:v>
                </c:pt>
                <c:pt idx="997">
                  <c:v>159.58</c:v>
                </c:pt>
                <c:pt idx="998">
                  <c:v>153.37</c:v>
                </c:pt>
                <c:pt idx="999">
                  <c:v>153.42</c:v>
                </c:pt>
                <c:pt idx="1000">
                  <c:v>159.17</c:v>
                </c:pt>
                <c:pt idx="1001">
                  <c:v>155.46</c:v>
                </c:pt>
                <c:pt idx="1002">
                  <c:v>159.29</c:v>
                </c:pt>
                <c:pt idx="1003">
                  <c:v>164.0</c:v>
                </c:pt>
                <c:pt idx="1004">
                  <c:v>158.68</c:v>
                </c:pt>
                <c:pt idx="1005">
                  <c:v>163.0</c:v>
                </c:pt>
                <c:pt idx="1006">
                  <c:v>162.89</c:v>
                </c:pt>
                <c:pt idx="1007">
                  <c:v>169.5</c:v>
                </c:pt>
                <c:pt idx="1008">
                  <c:v>165.8800000000001</c:v>
                </c:pt>
                <c:pt idx="1009">
                  <c:v>159.2</c:v>
                </c:pt>
                <c:pt idx="1010">
                  <c:v>159.0</c:v>
                </c:pt>
                <c:pt idx="1011">
                  <c:v>161.25</c:v>
                </c:pt>
                <c:pt idx="1012">
                  <c:v>165.22</c:v>
                </c:pt>
                <c:pt idx="1013">
                  <c:v>166.08</c:v>
                </c:pt>
                <c:pt idx="1014">
                  <c:v>166.42</c:v>
                </c:pt>
                <c:pt idx="1015">
                  <c:v>166.45</c:v>
                </c:pt>
                <c:pt idx="1016">
                  <c:v>159.08</c:v>
                </c:pt>
                <c:pt idx="1017">
                  <c:v>156.0</c:v>
                </c:pt>
                <c:pt idx="1018">
                  <c:v>152.565</c:v>
                </c:pt>
                <c:pt idx="1019">
                  <c:v>153.0</c:v>
                </c:pt>
                <c:pt idx="1020">
                  <c:v>149.33</c:v>
                </c:pt>
                <c:pt idx="1021">
                  <c:v>153.47</c:v>
                </c:pt>
                <c:pt idx="1022">
                  <c:v>156.055</c:v>
                </c:pt>
                <c:pt idx="1023">
                  <c:v>155.81</c:v>
                </c:pt>
                <c:pt idx="1024">
                  <c:v>159.05</c:v>
                </c:pt>
                <c:pt idx="1025">
                  <c:v>163.55</c:v>
                </c:pt>
                <c:pt idx="1026">
                  <c:v>164.78</c:v>
                </c:pt>
                <c:pt idx="1027">
                  <c:v>158.75</c:v>
                </c:pt>
                <c:pt idx="1028">
                  <c:v>160.035</c:v>
                </c:pt>
                <c:pt idx="1029">
                  <c:v>158.12</c:v>
                </c:pt>
                <c:pt idx="1030">
                  <c:v>152.94</c:v>
                </c:pt>
                <c:pt idx="1031">
                  <c:v>143.4</c:v>
                </c:pt>
                <c:pt idx="1032">
                  <c:v>138.625</c:v>
                </c:pt>
                <c:pt idx="1033">
                  <c:v>146.25</c:v>
                </c:pt>
                <c:pt idx="1034">
                  <c:v>149.12</c:v>
                </c:pt>
                <c:pt idx="1035">
                  <c:v>145.035</c:v>
                </c:pt>
                <c:pt idx="1036">
                  <c:v>146.58</c:v>
                </c:pt>
                <c:pt idx="1037">
                  <c:v>145.5</c:v>
                </c:pt>
                <c:pt idx="1038">
                  <c:v>143.0</c:v>
                </c:pt>
                <c:pt idx="1039">
                  <c:v>148.285</c:v>
                </c:pt>
                <c:pt idx="1040">
                  <c:v>147.5</c:v>
                </c:pt>
                <c:pt idx="1041">
                  <c:v>135.0</c:v>
                </c:pt>
                <c:pt idx="1042">
                  <c:v>129.315</c:v>
                </c:pt>
                <c:pt idx="1043">
                  <c:v>129.535</c:v>
                </c:pt>
                <c:pt idx="1044">
                  <c:v>120.0</c:v>
                </c:pt>
                <c:pt idx="1045">
                  <c:v>125.6</c:v>
                </c:pt>
                <c:pt idx="1046">
                  <c:v>121.0</c:v>
                </c:pt>
                <c:pt idx="1047">
                  <c:v>121.81</c:v>
                </c:pt>
                <c:pt idx="1048">
                  <c:v>126.92</c:v>
                </c:pt>
                <c:pt idx="1049">
                  <c:v>129.75</c:v>
                </c:pt>
                <c:pt idx="1050">
                  <c:v>128.25</c:v>
                </c:pt>
                <c:pt idx="1051">
                  <c:v>131.79</c:v>
                </c:pt>
                <c:pt idx="1052">
                  <c:v>138.875</c:v>
                </c:pt>
                <c:pt idx="1053">
                  <c:v>133.47</c:v>
                </c:pt>
                <c:pt idx="1054">
                  <c:v>131.91</c:v>
                </c:pt>
                <c:pt idx="1055">
                  <c:v>134.73</c:v>
                </c:pt>
                <c:pt idx="1056">
                  <c:v>134.0</c:v>
                </c:pt>
                <c:pt idx="1057">
                  <c:v>133.9</c:v>
                </c:pt>
                <c:pt idx="1058">
                  <c:v>135.57</c:v>
                </c:pt>
                <c:pt idx="1059">
                  <c:v>134.3800000000001</c:v>
                </c:pt>
                <c:pt idx="1060">
                  <c:v>130.0</c:v>
                </c:pt>
                <c:pt idx="1061">
                  <c:v>129.2</c:v>
                </c:pt>
                <c:pt idx="1062">
                  <c:v>128.5</c:v>
                </c:pt>
                <c:pt idx="1063">
                  <c:v>130.91</c:v>
                </c:pt>
                <c:pt idx="1064">
                  <c:v>129.52</c:v>
                </c:pt>
                <c:pt idx="1065">
                  <c:v>133.055</c:v>
                </c:pt>
                <c:pt idx="1066">
                  <c:v>133.12</c:v>
                </c:pt>
                <c:pt idx="1067">
                  <c:v>139.25</c:v>
                </c:pt>
                <c:pt idx="1068">
                  <c:v>135.32</c:v>
                </c:pt>
                <c:pt idx="1069">
                  <c:v>137.0</c:v>
                </c:pt>
                <c:pt idx="1070">
                  <c:v>136.22</c:v>
                </c:pt>
                <c:pt idx="1071">
                  <c:v>135.92</c:v>
                </c:pt>
                <c:pt idx="1072">
                  <c:v>135.91</c:v>
                </c:pt>
                <c:pt idx="1073">
                  <c:v>139.75</c:v>
                </c:pt>
                <c:pt idx="1074">
                  <c:v>140.25</c:v>
                </c:pt>
                <c:pt idx="1075">
                  <c:v>140.13</c:v>
                </c:pt>
                <c:pt idx="1076">
                  <c:v>145.195</c:v>
                </c:pt>
                <c:pt idx="1077">
                  <c:v>155.685</c:v>
                </c:pt>
                <c:pt idx="1078">
                  <c:v>152.5</c:v>
                </c:pt>
                <c:pt idx="1079">
                  <c:v>155.9</c:v>
                </c:pt>
                <c:pt idx="1080">
                  <c:v>156.59</c:v>
                </c:pt>
                <c:pt idx="1081">
                  <c:v>160.725</c:v>
                </c:pt>
                <c:pt idx="1082">
                  <c:v>160.8</c:v>
                </c:pt>
                <c:pt idx="1083">
                  <c:v>156.63</c:v>
                </c:pt>
                <c:pt idx="1084">
                  <c:v>154.63</c:v>
                </c:pt>
                <c:pt idx="1085">
                  <c:v>159.0</c:v>
                </c:pt>
                <c:pt idx="1086">
                  <c:v>153.72</c:v>
                </c:pt>
                <c:pt idx="1087">
                  <c:v>153.75</c:v>
                </c:pt>
                <c:pt idx="1088">
                  <c:v>151.37</c:v>
                </c:pt>
                <c:pt idx="1089">
                  <c:v>158.56</c:v>
                </c:pt>
                <c:pt idx="1090">
                  <c:v>160.84</c:v>
                </c:pt>
                <c:pt idx="1091">
                  <c:v>165.15</c:v>
                </c:pt>
                <c:pt idx="1092">
                  <c:v>167.75</c:v>
                </c:pt>
                <c:pt idx="1093">
                  <c:v>161.3500000000001</c:v>
                </c:pt>
                <c:pt idx="1094">
                  <c:v>171.465</c:v>
                </c:pt>
                <c:pt idx="1095">
                  <c:v>170.96</c:v>
                </c:pt>
                <c:pt idx="1096">
                  <c:v>165.39</c:v>
                </c:pt>
                <c:pt idx="1097">
                  <c:v>163.03</c:v>
                </c:pt>
                <c:pt idx="1098">
                  <c:v>155.9</c:v>
                </c:pt>
                <c:pt idx="1099">
                  <c:v>162.745</c:v>
                </c:pt>
                <c:pt idx="1100">
                  <c:v>171.465</c:v>
                </c:pt>
                <c:pt idx="1101">
                  <c:v>175.65</c:v>
                </c:pt>
                <c:pt idx="1102">
                  <c:v>176.94</c:v>
                </c:pt>
                <c:pt idx="1103">
                  <c:v>171.39</c:v>
                </c:pt>
                <c:pt idx="1104">
                  <c:v>164.71</c:v>
                </c:pt>
                <c:pt idx="1105">
                  <c:v>152.22</c:v>
                </c:pt>
                <c:pt idx="1106">
                  <c:v>150.5</c:v>
                </c:pt>
                <c:pt idx="1107">
                  <c:v>154.2</c:v>
                </c:pt>
                <c:pt idx="1108">
                  <c:v>160.0</c:v>
                </c:pt>
                <c:pt idx="1109">
                  <c:v>168.23</c:v>
                </c:pt>
                <c:pt idx="1110">
                  <c:v>163.665</c:v>
                </c:pt>
                <c:pt idx="1111">
                  <c:v>169.3500000000001</c:v>
                </c:pt>
                <c:pt idx="1112">
                  <c:v>184.82</c:v>
                </c:pt>
                <c:pt idx="1113">
                  <c:v>179.45</c:v>
                </c:pt>
                <c:pt idx="1114">
                  <c:v>176.44</c:v>
                </c:pt>
                <c:pt idx="1115">
                  <c:v>179.225</c:v>
                </c:pt>
                <c:pt idx="1116">
                  <c:v>187.81</c:v>
                </c:pt>
                <c:pt idx="1117">
                  <c:v>193.3800000000001</c:v>
                </c:pt>
                <c:pt idx="1118">
                  <c:v>187.8800000000001</c:v>
                </c:pt>
                <c:pt idx="1119">
                  <c:v>174.81</c:v>
                </c:pt>
                <c:pt idx="1120">
                  <c:v>164.22</c:v>
                </c:pt>
                <c:pt idx="1121">
                  <c:v>162.21</c:v>
                </c:pt>
                <c:pt idx="1122">
                  <c:v>172.03</c:v>
                </c:pt>
                <c:pt idx="1123">
                  <c:v>166.5</c:v>
                </c:pt>
                <c:pt idx="1124">
                  <c:v>171.83</c:v>
                </c:pt>
                <c:pt idx="1125">
                  <c:v>169.67</c:v>
                </c:pt>
                <c:pt idx="1126">
                  <c:v>176.53</c:v>
                </c:pt>
                <c:pt idx="1127">
                  <c:v>181.48</c:v>
                </c:pt>
                <c:pt idx="1128">
                  <c:v>191.69</c:v>
                </c:pt>
                <c:pt idx="1129">
                  <c:v>197.26</c:v>
                </c:pt>
                <c:pt idx="1130">
                  <c:v>202.91</c:v>
                </c:pt>
                <c:pt idx="1131">
                  <c:v>207.39</c:v>
                </c:pt>
                <c:pt idx="1132">
                  <c:v>216.0</c:v>
                </c:pt>
                <c:pt idx="1133">
                  <c:v>216.435</c:v>
                </c:pt>
                <c:pt idx="1134">
                  <c:v>233.18</c:v>
                </c:pt>
                <c:pt idx="1135">
                  <c:v>238.97</c:v>
                </c:pt>
                <c:pt idx="1136">
                  <c:v>229.13</c:v>
                </c:pt>
                <c:pt idx="1137">
                  <c:v>216.25</c:v>
                </c:pt>
                <c:pt idx="1138">
                  <c:v>217.78</c:v>
                </c:pt>
                <c:pt idx="1139">
                  <c:v>219.035</c:v>
                </c:pt>
                <c:pt idx="1140">
                  <c:v>231.18</c:v>
                </c:pt>
                <c:pt idx="1141">
                  <c:v>236.21</c:v>
                </c:pt>
                <c:pt idx="1142">
                  <c:v>244.61</c:v>
                </c:pt>
                <c:pt idx="1143">
                  <c:v>251.25</c:v>
                </c:pt>
                <c:pt idx="1144">
                  <c:v>254.24</c:v>
                </c:pt>
                <c:pt idx="1145">
                  <c:v>245.5</c:v>
                </c:pt>
                <c:pt idx="1146">
                  <c:v>250.875</c:v>
                </c:pt>
                <c:pt idx="1147">
                  <c:v>249.2</c:v>
                </c:pt>
                <c:pt idx="1148">
                  <c:v>241.555</c:v>
                </c:pt>
                <c:pt idx="1149">
                  <c:v>230.115</c:v>
                </c:pt>
                <c:pt idx="1150">
                  <c:v>233.3500000000001</c:v>
                </c:pt>
                <c:pt idx="1151">
                  <c:v>246.37</c:v>
                </c:pt>
                <c:pt idx="1152">
                  <c:v>269.67</c:v>
                </c:pt>
                <c:pt idx="1153">
                  <c:v>275.5</c:v>
                </c:pt>
                <c:pt idx="1154">
                  <c:v>262.08</c:v>
                </c:pt>
                <c:pt idx="1155">
                  <c:v>263.02</c:v>
                </c:pt>
                <c:pt idx="1156">
                  <c:v>282.76</c:v>
                </c:pt>
                <c:pt idx="1157">
                  <c:v>314.75</c:v>
                </c:pt>
                <c:pt idx="1158">
                  <c:v>304.8999999999999</c:v>
                </c:pt>
                <c:pt idx="1159">
                  <c:v>287.33</c:v>
                </c:pt>
                <c:pt idx="1160">
                  <c:v>261.0</c:v>
                </c:pt>
                <c:pt idx="1161">
                  <c:v>259.8</c:v>
                </c:pt>
                <c:pt idx="1162">
                  <c:v>289.8999999999999</c:v>
                </c:pt>
                <c:pt idx="1163">
                  <c:v>291.91</c:v>
                </c:pt>
                <c:pt idx="1164">
                  <c:v>288.5</c:v>
                </c:pt>
                <c:pt idx="1165">
                  <c:v>303.625</c:v>
                </c:pt>
                <c:pt idx="1166">
                  <c:v>289.07</c:v>
                </c:pt>
                <c:pt idx="1167">
                  <c:v>276.0</c:v>
                </c:pt>
                <c:pt idx="1168">
                  <c:v>261.27</c:v>
                </c:pt>
                <c:pt idx="1169">
                  <c:v>265.17</c:v>
                </c:pt>
                <c:pt idx="1170">
                  <c:v>261.85</c:v>
                </c:pt>
                <c:pt idx="1171">
                  <c:v>275.4349999999999</c:v>
                </c:pt>
                <c:pt idx="1172">
                  <c:v>288.75</c:v>
                </c:pt>
                <c:pt idx="1173">
                  <c:v>298.1400000000001</c:v>
                </c:pt>
                <c:pt idx="1174">
                  <c:v>267.94</c:v>
                </c:pt>
                <c:pt idx="1175">
                  <c:v>252.55</c:v>
                </c:pt>
                <c:pt idx="1176">
                  <c:v>252.755</c:v>
                </c:pt>
                <c:pt idx="1177">
                  <c:v>237.58</c:v>
                </c:pt>
                <c:pt idx="1178">
                  <c:v>242.7</c:v>
                </c:pt>
                <c:pt idx="1179">
                  <c:v>233.1</c:v>
                </c:pt>
                <c:pt idx="1180">
                  <c:v>245.435</c:v>
                </c:pt>
                <c:pt idx="1181">
                  <c:v>242.57</c:v>
                </c:pt>
                <c:pt idx="1182">
                  <c:v>243.81</c:v>
                </c:pt>
                <c:pt idx="1183">
                  <c:v>249.93</c:v>
                </c:pt>
                <c:pt idx="1184">
                  <c:v>242.68</c:v>
                </c:pt>
                <c:pt idx="1185">
                  <c:v>251.67</c:v>
                </c:pt>
                <c:pt idx="1186">
                  <c:v>238.28</c:v>
                </c:pt>
                <c:pt idx="1187">
                  <c:v>235.71</c:v>
                </c:pt>
                <c:pt idx="1188">
                  <c:v>242.71</c:v>
                </c:pt>
                <c:pt idx="1189">
                  <c:v>241.255</c:v>
                </c:pt>
                <c:pt idx="1190">
                  <c:v>209.695</c:v>
                </c:pt>
                <c:pt idx="1191">
                  <c:v>210.03</c:v>
                </c:pt>
                <c:pt idx="1192">
                  <c:v>224.93</c:v>
                </c:pt>
                <c:pt idx="1193">
                  <c:v>258.8349999999999</c:v>
                </c:pt>
                <c:pt idx="1194">
                  <c:v>249.31</c:v>
                </c:pt>
                <c:pt idx="1195">
                  <c:v>240.585</c:v>
                </c:pt>
                <c:pt idx="1196">
                  <c:v>246.5</c:v>
                </c:pt>
                <c:pt idx="1197">
                  <c:v>250.39</c:v>
                </c:pt>
                <c:pt idx="1198">
                  <c:v>252.44</c:v>
                </c:pt>
                <c:pt idx="1199">
                  <c:v>271.605</c:v>
                </c:pt>
                <c:pt idx="1200">
                  <c:v>283.82</c:v>
                </c:pt>
                <c:pt idx="1201">
                  <c:v>267.515</c:v>
                </c:pt>
                <c:pt idx="1202">
                  <c:v>279.9799999999999</c:v>
                </c:pt>
                <c:pt idx="1203">
                  <c:v>297.39</c:v>
                </c:pt>
                <c:pt idx="1204">
                  <c:v>290.9599999999999</c:v>
                </c:pt>
                <c:pt idx="1205">
                  <c:v>300.45</c:v>
                </c:pt>
                <c:pt idx="1206">
                  <c:v>298.5</c:v>
                </c:pt>
                <c:pt idx="1207">
                  <c:v>314.13</c:v>
                </c:pt>
                <c:pt idx="1208">
                  <c:v>320.39</c:v>
                </c:pt>
                <c:pt idx="1209">
                  <c:v>341.95</c:v>
                </c:pt>
                <c:pt idx="1210">
                  <c:v>345.08</c:v>
                </c:pt>
                <c:pt idx="1211">
                  <c:v>354.4099999999999</c:v>
                </c:pt>
                <c:pt idx="1212">
                  <c:v>333.2049999999999</c:v>
                </c:pt>
                <c:pt idx="1213">
                  <c:v>336.25</c:v>
                </c:pt>
                <c:pt idx="1214">
                  <c:v>300.0</c:v>
                </c:pt>
                <c:pt idx="1215">
                  <c:v>295.9949999999999</c:v>
                </c:pt>
                <c:pt idx="1216">
                  <c:v>273.105</c:v>
                </c:pt>
                <c:pt idx="1217">
                  <c:v>260.3349999999999</c:v>
                </c:pt>
                <c:pt idx="1218">
                  <c:v>265.75</c:v>
                </c:pt>
                <c:pt idx="1219">
                  <c:v>267.97</c:v>
                </c:pt>
                <c:pt idx="1220">
                  <c:v>294.505</c:v>
                </c:pt>
                <c:pt idx="1221">
                  <c:v>300.185</c:v>
                </c:pt>
                <c:pt idx="1222">
                  <c:v>323.62</c:v>
                </c:pt>
                <c:pt idx="1223">
                  <c:v>320.67</c:v>
                </c:pt>
                <c:pt idx="1224">
                  <c:v>334.0</c:v>
                </c:pt>
                <c:pt idx="1225">
                  <c:v>315.08</c:v>
                </c:pt>
                <c:pt idx="1226">
                  <c:v>311.5249999999999</c:v>
                </c:pt>
                <c:pt idx="1227">
                  <c:v>314.5</c:v>
                </c:pt>
                <c:pt idx="1228">
                  <c:v>299.2</c:v>
                </c:pt>
                <c:pt idx="1229">
                  <c:v>288.0</c:v>
                </c:pt>
                <c:pt idx="1230">
                  <c:v>277.31</c:v>
                </c:pt>
                <c:pt idx="1231">
                  <c:v>274.325</c:v>
                </c:pt>
                <c:pt idx="1232">
                  <c:v>274.285</c:v>
                </c:pt>
                <c:pt idx="1233">
                  <c:v>274.2949999999999</c:v>
                </c:pt>
                <c:pt idx="1234">
                  <c:v>275.9199999999999</c:v>
                </c:pt>
                <c:pt idx="1235">
                  <c:v>282.36</c:v>
                </c:pt>
                <c:pt idx="1236">
                  <c:v>275.97</c:v>
                </c:pt>
                <c:pt idx="1237">
                  <c:v>276.0</c:v>
                </c:pt>
                <c:pt idx="1238">
                  <c:v>265.0</c:v>
                </c:pt>
                <c:pt idx="1239">
                  <c:v>274.5</c:v>
                </c:pt>
                <c:pt idx="1240">
                  <c:v>290.5</c:v>
                </c:pt>
                <c:pt idx="1241">
                  <c:v>292.3949999999999</c:v>
                </c:pt>
                <c:pt idx="1242">
                  <c:v>295.5</c:v>
                </c:pt>
                <c:pt idx="1243">
                  <c:v>279.0</c:v>
                </c:pt>
                <c:pt idx="1244">
                  <c:v>278.25</c:v>
                </c:pt>
                <c:pt idx="1245">
                  <c:v>267.445</c:v>
                </c:pt>
                <c:pt idx="1246">
                  <c:v>273.2099999999999</c:v>
                </c:pt>
                <c:pt idx="1247">
                  <c:v>266.41</c:v>
                </c:pt>
                <c:pt idx="1248">
                  <c:v>255.79</c:v>
                </c:pt>
                <c:pt idx="1249">
                  <c:v>249.59</c:v>
                </c:pt>
                <c:pt idx="1250">
                  <c:v>226.08</c:v>
                </c:pt>
                <c:pt idx="1251">
                  <c:v>225.66</c:v>
                </c:pt>
                <c:pt idx="1252">
                  <c:v>222.965</c:v>
                </c:pt>
                <c:pt idx="1253">
                  <c:v>227.72</c:v>
                </c:pt>
                <c:pt idx="1254">
                  <c:v>227.29</c:v>
                </c:pt>
                <c:pt idx="1255">
                  <c:v>213.55</c:v>
                </c:pt>
                <c:pt idx="1256">
                  <c:v>212.965</c:v>
                </c:pt>
                <c:pt idx="1257">
                  <c:v>224.1</c:v>
                </c:pt>
                <c:pt idx="1258">
                  <c:v>220.24</c:v>
                </c:pt>
                <c:pt idx="1259">
                  <c:v>209.585</c:v>
                </c:pt>
                <c:pt idx="1260">
                  <c:v>204.16</c:v>
                </c:pt>
                <c:pt idx="1261">
                  <c:v>195.335</c:v>
                </c:pt>
                <c:pt idx="1262">
                  <c:v>193.3800000000001</c:v>
                </c:pt>
                <c:pt idx="1263">
                  <c:v>192.64</c:v>
                </c:pt>
                <c:pt idx="1264">
                  <c:v>202.965</c:v>
                </c:pt>
                <c:pt idx="1265">
                  <c:v>205.125</c:v>
                </c:pt>
                <c:pt idx="1266">
                  <c:v>218.155</c:v>
                </c:pt>
                <c:pt idx="1267">
                  <c:v>221.0</c:v>
                </c:pt>
                <c:pt idx="1268">
                  <c:v>228.315</c:v>
                </c:pt>
                <c:pt idx="1269">
                  <c:v>242.58</c:v>
                </c:pt>
                <c:pt idx="1270">
                  <c:v>231.74</c:v>
                </c:pt>
                <c:pt idx="1271">
                  <c:v>223.41</c:v>
                </c:pt>
                <c:pt idx="1272">
                  <c:v>214.0</c:v>
                </c:pt>
                <c:pt idx="1273">
                  <c:v>216.16</c:v>
                </c:pt>
                <c:pt idx="1274">
                  <c:v>227.375</c:v>
                </c:pt>
                <c:pt idx="1275">
                  <c:v>222.06</c:v>
                </c:pt>
                <c:pt idx="1276">
                  <c:v>211.8500000000001</c:v>
                </c:pt>
                <c:pt idx="1277">
                  <c:v>216.0</c:v>
                </c:pt>
                <c:pt idx="1278">
                  <c:v>204.19</c:v>
                </c:pt>
                <c:pt idx="1279">
                  <c:v>207.0</c:v>
                </c:pt>
                <c:pt idx="1280">
                  <c:v>205.833</c:v>
                </c:pt>
                <c:pt idx="1281">
                  <c:v>214.583</c:v>
                </c:pt>
                <c:pt idx="1282">
                  <c:v>227.25</c:v>
                </c:pt>
                <c:pt idx="1283">
                  <c:v>215.417</c:v>
                </c:pt>
                <c:pt idx="1284">
                  <c:v>210.267</c:v>
                </c:pt>
                <c:pt idx="1285">
                  <c:v>212.0</c:v>
                </c:pt>
                <c:pt idx="1286">
                  <c:v>214.333</c:v>
                </c:pt>
                <c:pt idx="1287">
                  <c:v>208.13</c:v>
                </c:pt>
                <c:pt idx="1288">
                  <c:v>200.866</c:v>
                </c:pt>
                <c:pt idx="1289">
                  <c:v>198.434</c:v>
                </c:pt>
                <c:pt idx="1290">
                  <c:v>191.3</c:v>
                </c:pt>
                <c:pt idx="1291">
                  <c:v>183.309</c:v>
                </c:pt>
                <c:pt idx="1292">
                  <c:v>181.65</c:v>
                </c:pt>
                <c:pt idx="1293">
                  <c:v>189.668</c:v>
                </c:pt>
                <c:pt idx="1294">
                  <c:v>206.672</c:v>
                </c:pt>
                <c:pt idx="1295">
                  <c:v>208.632</c:v>
                </c:pt>
                <c:pt idx="1296">
                  <c:v>204.467</c:v>
                </c:pt>
                <c:pt idx="1297">
                  <c:v>202.201</c:v>
                </c:pt>
                <c:pt idx="1298">
                  <c:v>207.053</c:v>
                </c:pt>
                <c:pt idx="1299">
                  <c:v>217.556</c:v>
                </c:pt>
                <c:pt idx="1300">
                  <c:v>220.184</c:v>
                </c:pt>
                <c:pt idx="1301">
                  <c:v>217.55</c:v>
                </c:pt>
                <c:pt idx="1302">
                  <c:v>216.802</c:v>
                </c:pt>
                <c:pt idx="1303">
                  <c:v>227.134</c:v>
                </c:pt>
                <c:pt idx="1304">
                  <c:v>231.512</c:v>
                </c:pt>
                <c:pt idx="1305">
                  <c:v>235.575</c:v>
                </c:pt>
                <c:pt idx="1306">
                  <c:v>236.684</c:v>
                </c:pt>
                <c:pt idx="1307">
                  <c:v>257.664</c:v>
                </c:pt>
                <c:pt idx="1308">
                  <c:v>246.949</c:v>
                </c:pt>
                <c:pt idx="1309">
                  <c:v>235.716</c:v>
                </c:pt>
                <c:pt idx="1310">
                  <c:v>247.262</c:v>
                </c:pt>
                <c:pt idx="1311">
                  <c:v>250.762</c:v>
                </c:pt>
                <c:pt idx="1312">
                  <c:v>243.8870000000001</c:v>
                </c:pt>
                <c:pt idx="1313">
                  <c:v>250.021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615816"/>
        <c:axId val="2129618952"/>
      </c:lineChart>
      <c:lineChart>
        <c:grouping val="standard"/>
        <c:varyColors val="0"/>
        <c:ser>
          <c:idx val="0"/>
          <c:order val="1"/>
          <c:tx>
            <c:strRef>
              <c:f>Sheet1!$C$1</c:f>
              <c:strCache>
                <c:ptCount val="1"/>
                <c:pt idx="0">
                  <c:v>High Yield Euro-Area Sovereign Bond Spreads (right scale)</c:v>
                </c:pt>
              </c:strCache>
            </c:strRef>
          </c:tx>
          <c:spPr>
            <a:ln w="63456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Sheet1!$A$2:$A$1316</c:f>
              <c:numCache>
                <c:formatCode>dd/mm/yyyy</c:formatCode>
                <c:ptCount val="1314"/>
                <c:pt idx="0">
                  <c:v>39162.0</c:v>
                </c:pt>
                <c:pt idx="1">
                  <c:v>39163.0</c:v>
                </c:pt>
                <c:pt idx="2">
                  <c:v>39164.0</c:v>
                </c:pt>
                <c:pt idx="3">
                  <c:v>39167.0</c:v>
                </c:pt>
                <c:pt idx="4">
                  <c:v>39168.0</c:v>
                </c:pt>
                <c:pt idx="5">
                  <c:v>39169.0</c:v>
                </c:pt>
                <c:pt idx="6">
                  <c:v>39170.0</c:v>
                </c:pt>
                <c:pt idx="7">
                  <c:v>39171.0</c:v>
                </c:pt>
                <c:pt idx="8">
                  <c:v>39174.0</c:v>
                </c:pt>
                <c:pt idx="9">
                  <c:v>39175.0</c:v>
                </c:pt>
                <c:pt idx="10">
                  <c:v>39176.0</c:v>
                </c:pt>
                <c:pt idx="11">
                  <c:v>39177.0</c:v>
                </c:pt>
                <c:pt idx="12">
                  <c:v>39178.0</c:v>
                </c:pt>
                <c:pt idx="13">
                  <c:v>39181.0</c:v>
                </c:pt>
                <c:pt idx="14">
                  <c:v>39182.0</c:v>
                </c:pt>
                <c:pt idx="15">
                  <c:v>39183.0</c:v>
                </c:pt>
                <c:pt idx="16">
                  <c:v>39184.0</c:v>
                </c:pt>
                <c:pt idx="17">
                  <c:v>39185.0</c:v>
                </c:pt>
                <c:pt idx="18">
                  <c:v>39188.0</c:v>
                </c:pt>
                <c:pt idx="19">
                  <c:v>39189.0</c:v>
                </c:pt>
                <c:pt idx="20">
                  <c:v>39190.0</c:v>
                </c:pt>
                <c:pt idx="21">
                  <c:v>39191.0</c:v>
                </c:pt>
                <c:pt idx="22">
                  <c:v>39192.0</c:v>
                </c:pt>
                <c:pt idx="23">
                  <c:v>39195.0</c:v>
                </c:pt>
                <c:pt idx="24">
                  <c:v>39196.0</c:v>
                </c:pt>
                <c:pt idx="25">
                  <c:v>39197.0</c:v>
                </c:pt>
                <c:pt idx="26">
                  <c:v>39198.0</c:v>
                </c:pt>
                <c:pt idx="27">
                  <c:v>39199.0</c:v>
                </c:pt>
                <c:pt idx="28">
                  <c:v>39202.0</c:v>
                </c:pt>
                <c:pt idx="29">
                  <c:v>39203.0</c:v>
                </c:pt>
                <c:pt idx="30">
                  <c:v>39204.0</c:v>
                </c:pt>
                <c:pt idx="31">
                  <c:v>39205.0</c:v>
                </c:pt>
                <c:pt idx="32">
                  <c:v>39206.0</c:v>
                </c:pt>
                <c:pt idx="33">
                  <c:v>39209.0</c:v>
                </c:pt>
                <c:pt idx="34">
                  <c:v>39210.0</c:v>
                </c:pt>
                <c:pt idx="35">
                  <c:v>39211.0</c:v>
                </c:pt>
                <c:pt idx="36">
                  <c:v>39212.0</c:v>
                </c:pt>
                <c:pt idx="37">
                  <c:v>39213.0</c:v>
                </c:pt>
                <c:pt idx="38">
                  <c:v>39216.0</c:v>
                </c:pt>
                <c:pt idx="39">
                  <c:v>39217.0</c:v>
                </c:pt>
                <c:pt idx="40">
                  <c:v>39218.0</c:v>
                </c:pt>
                <c:pt idx="41">
                  <c:v>39219.0</c:v>
                </c:pt>
                <c:pt idx="42">
                  <c:v>39220.0</c:v>
                </c:pt>
                <c:pt idx="43">
                  <c:v>39223.0</c:v>
                </c:pt>
                <c:pt idx="44">
                  <c:v>39224.0</c:v>
                </c:pt>
                <c:pt idx="45">
                  <c:v>39225.0</c:v>
                </c:pt>
                <c:pt idx="46">
                  <c:v>39226.0</c:v>
                </c:pt>
                <c:pt idx="47">
                  <c:v>39227.0</c:v>
                </c:pt>
                <c:pt idx="48">
                  <c:v>39230.0</c:v>
                </c:pt>
                <c:pt idx="49">
                  <c:v>39231.0</c:v>
                </c:pt>
                <c:pt idx="50">
                  <c:v>39232.0</c:v>
                </c:pt>
                <c:pt idx="51">
                  <c:v>39233.0</c:v>
                </c:pt>
                <c:pt idx="52">
                  <c:v>39234.0</c:v>
                </c:pt>
                <c:pt idx="53">
                  <c:v>39237.0</c:v>
                </c:pt>
                <c:pt idx="54">
                  <c:v>39238.0</c:v>
                </c:pt>
                <c:pt idx="55">
                  <c:v>39239.0</c:v>
                </c:pt>
                <c:pt idx="56">
                  <c:v>39240.0</c:v>
                </c:pt>
                <c:pt idx="57">
                  <c:v>39241.0</c:v>
                </c:pt>
                <c:pt idx="58">
                  <c:v>39244.0</c:v>
                </c:pt>
                <c:pt idx="59">
                  <c:v>39245.0</c:v>
                </c:pt>
                <c:pt idx="60">
                  <c:v>39246.0</c:v>
                </c:pt>
                <c:pt idx="61">
                  <c:v>39247.0</c:v>
                </c:pt>
                <c:pt idx="62">
                  <c:v>39248.0</c:v>
                </c:pt>
                <c:pt idx="63">
                  <c:v>39251.0</c:v>
                </c:pt>
                <c:pt idx="64">
                  <c:v>39252.0</c:v>
                </c:pt>
                <c:pt idx="65">
                  <c:v>39253.0</c:v>
                </c:pt>
                <c:pt idx="66">
                  <c:v>39254.0</c:v>
                </c:pt>
                <c:pt idx="67">
                  <c:v>39255.0</c:v>
                </c:pt>
                <c:pt idx="68">
                  <c:v>39258.0</c:v>
                </c:pt>
                <c:pt idx="69">
                  <c:v>39259.0</c:v>
                </c:pt>
                <c:pt idx="70">
                  <c:v>39260.0</c:v>
                </c:pt>
                <c:pt idx="71">
                  <c:v>39261.0</c:v>
                </c:pt>
                <c:pt idx="72">
                  <c:v>39262.0</c:v>
                </c:pt>
                <c:pt idx="73">
                  <c:v>39265.0</c:v>
                </c:pt>
                <c:pt idx="74">
                  <c:v>39266.0</c:v>
                </c:pt>
                <c:pt idx="75">
                  <c:v>39267.0</c:v>
                </c:pt>
                <c:pt idx="76">
                  <c:v>39268.0</c:v>
                </c:pt>
                <c:pt idx="77">
                  <c:v>39269.0</c:v>
                </c:pt>
                <c:pt idx="78">
                  <c:v>39272.0</c:v>
                </c:pt>
                <c:pt idx="79">
                  <c:v>39273.0</c:v>
                </c:pt>
                <c:pt idx="80">
                  <c:v>39274.0</c:v>
                </c:pt>
                <c:pt idx="81">
                  <c:v>39275.0</c:v>
                </c:pt>
                <c:pt idx="82">
                  <c:v>39276.0</c:v>
                </c:pt>
                <c:pt idx="83">
                  <c:v>39279.0</c:v>
                </c:pt>
                <c:pt idx="84">
                  <c:v>39280.0</c:v>
                </c:pt>
                <c:pt idx="85">
                  <c:v>39281.0</c:v>
                </c:pt>
                <c:pt idx="86">
                  <c:v>39282.0</c:v>
                </c:pt>
                <c:pt idx="87">
                  <c:v>39283.0</c:v>
                </c:pt>
                <c:pt idx="88">
                  <c:v>39286.0</c:v>
                </c:pt>
                <c:pt idx="89">
                  <c:v>39287.0</c:v>
                </c:pt>
                <c:pt idx="90">
                  <c:v>39288.0</c:v>
                </c:pt>
                <c:pt idx="91">
                  <c:v>39289.0</c:v>
                </c:pt>
                <c:pt idx="92">
                  <c:v>39290.0</c:v>
                </c:pt>
                <c:pt idx="93">
                  <c:v>39293.0</c:v>
                </c:pt>
                <c:pt idx="94">
                  <c:v>39294.0</c:v>
                </c:pt>
                <c:pt idx="95">
                  <c:v>39295.0</c:v>
                </c:pt>
                <c:pt idx="96">
                  <c:v>39296.0</c:v>
                </c:pt>
                <c:pt idx="97">
                  <c:v>39297.0</c:v>
                </c:pt>
                <c:pt idx="98">
                  <c:v>39300.0</c:v>
                </c:pt>
                <c:pt idx="99">
                  <c:v>39301.0</c:v>
                </c:pt>
                <c:pt idx="100">
                  <c:v>39302.0</c:v>
                </c:pt>
                <c:pt idx="101">
                  <c:v>39303.0</c:v>
                </c:pt>
                <c:pt idx="102">
                  <c:v>39304.0</c:v>
                </c:pt>
                <c:pt idx="103">
                  <c:v>39307.0</c:v>
                </c:pt>
                <c:pt idx="104">
                  <c:v>39308.0</c:v>
                </c:pt>
                <c:pt idx="105">
                  <c:v>39309.0</c:v>
                </c:pt>
                <c:pt idx="106">
                  <c:v>39310.0</c:v>
                </c:pt>
                <c:pt idx="107">
                  <c:v>39311.0</c:v>
                </c:pt>
                <c:pt idx="108">
                  <c:v>39314.0</c:v>
                </c:pt>
                <c:pt idx="109">
                  <c:v>39315.0</c:v>
                </c:pt>
                <c:pt idx="110">
                  <c:v>39316.0</c:v>
                </c:pt>
                <c:pt idx="111">
                  <c:v>39317.0</c:v>
                </c:pt>
                <c:pt idx="112">
                  <c:v>39318.0</c:v>
                </c:pt>
                <c:pt idx="113">
                  <c:v>39321.0</c:v>
                </c:pt>
                <c:pt idx="114">
                  <c:v>39322.0</c:v>
                </c:pt>
                <c:pt idx="115">
                  <c:v>39323.0</c:v>
                </c:pt>
                <c:pt idx="116">
                  <c:v>39324.0</c:v>
                </c:pt>
                <c:pt idx="117">
                  <c:v>39325.0</c:v>
                </c:pt>
                <c:pt idx="118">
                  <c:v>39328.0</c:v>
                </c:pt>
                <c:pt idx="119">
                  <c:v>39329.0</c:v>
                </c:pt>
                <c:pt idx="120">
                  <c:v>39330.0</c:v>
                </c:pt>
                <c:pt idx="121">
                  <c:v>39331.0</c:v>
                </c:pt>
                <c:pt idx="122">
                  <c:v>39332.0</c:v>
                </c:pt>
                <c:pt idx="123">
                  <c:v>39335.0</c:v>
                </c:pt>
                <c:pt idx="124">
                  <c:v>39336.0</c:v>
                </c:pt>
                <c:pt idx="125">
                  <c:v>39337.0</c:v>
                </c:pt>
                <c:pt idx="126">
                  <c:v>39338.0</c:v>
                </c:pt>
                <c:pt idx="127">
                  <c:v>39339.0</c:v>
                </c:pt>
                <c:pt idx="128">
                  <c:v>39342.0</c:v>
                </c:pt>
                <c:pt idx="129">
                  <c:v>39343.0</c:v>
                </c:pt>
                <c:pt idx="130">
                  <c:v>39344.0</c:v>
                </c:pt>
                <c:pt idx="131">
                  <c:v>39345.0</c:v>
                </c:pt>
                <c:pt idx="132">
                  <c:v>39346.0</c:v>
                </c:pt>
                <c:pt idx="133">
                  <c:v>39349.0</c:v>
                </c:pt>
                <c:pt idx="134">
                  <c:v>39350.0</c:v>
                </c:pt>
                <c:pt idx="135">
                  <c:v>39351.0</c:v>
                </c:pt>
                <c:pt idx="136">
                  <c:v>39352.0</c:v>
                </c:pt>
                <c:pt idx="137">
                  <c:v>39353.0</c:v>
                </c:pt>
                <c:pt idx="138">
                  <c:v>39356.0</c:v>
                </c:pt>
                <c:pt idx="139">
                  <c:v>39357.0</c:v>
                </c:pt>
                <c:pt idx="140">
                  <c:v>39358.0</c:v>
                </c:pt>
                <c:pt idx="141">
                  <c:v>39359.0</c:v>
                </c:pt>
                <c:pt idx="142">
                  <c:v>39360.0</c:v>
                </c:pt>
                <c:pt idx="143">
                  <c:v>39363.0</c:v>
                </c:pt>
                <c:pt idx="144">
                  <c:v>39364.0</c:v>
                </c:pt>
                <c:pt idx="145">
                  <c:v>39365.0</c:v>
                </c:pt>
                <c:pt idx="146">
                  <c:v>39366.0</c:v>
                </c:pt>
                <c:pt idx="147">
                  <c:v>39367.0</c:v>
                </c:pt>
                <c:pt idx="148">
                  <c:v>39370.0</c:v>
                </c:pt>
                <c:pt idx="149">
                  <c:v>39371.0</c:v>
                </c:pt>
                <c:pt idx="150">
                  <c:v>39372.0</c:v>
                </c:pt>
                <c:pt idx="151">
                  <c:v>39373.0</c:v>
                </c:pt>
                <c:pt idx="152">
                  <c:v>39374.0</c:v>
                </c:pt>
                <c:pt idx="153">
                  <c:v>39377.0</c:v>
                </c:pt>
                <c:pt idx="154">
                  <c:v>39378.0</c:v>
                </c:pt>
                <c:pt idx="155">
                  <c:v>39379.0</c:v>
                </c:pt>
                <c:pt idx="156">
                  <c:v>39380.0</c:v>
                </c:pt>
                <c:pt idx="157">
                  <c:v>39381.0</c:v>
                </c:pt>
                <c:pt idx="158">
                  <c:v>39384.0</c:v>
                </c:pt>
                <c:pt idx="159">
                  <c:v>39385.0</c:v>
                </c:pt>
                <c:pt idx="160">
                  <c:v>39386.0</c:v>
                </c:pt>
                <c:pt idx="161">
                  <c:v>39387.0</c:v>
                </c:pt>
                <c:pt idx="162">
                  <c:v>39388.0</c:v>
                </c:pt>
                <c:pt idx="163">
                  <c:v>39391.0</c:v>
                </c:pt>
                <c:pt idx="164">
                  <c:v>39392.0</c:v>
                </c:pt>
                <c:pt idx="165">
                  <c:v>39393.0</c:v>
                </c:pt>
                <c:pt idx="166">
                  <c:v>39394.0</c:v>
                </c:pt>
                <c:pt idx="167">
                  <c:v>39395.0</c:v>
                </c:pt>
                <c:pt idx="168">
                  <c:v>39398.0</c:v>
                </c:pt>
                <c:pt idx="169">
                  <c:v>39399.0</c:v>
                </c:pt>
                <c:pt idx="170">
                  <c:v>39400.0</c:v>
                </c:pt>
                <c:pt idx="171">
                  <c:v>39401.0</c:v>
                </c:pt>
                <c:pt idx="172">
                  <c:v>39402.0</c:v>
                </c:pt>
                <c:pt idx="173">
                  <c:v>39405.0</c:v>
                </c:pt>
                <c:pt idx="174">
                  <c:v>39406.0</c:v>
                </c:pt>
                <c:pt idx="175">
                  <c:v>39407.0</c:v>
                </c:pt>
                <c:pt idx="176">
                  <c:v>39408.0</c:v>
                </c:pt>
                <c:pt idx="177">
                  <c:v>39409.0</c:v>
                </c:pt>
                <c:pt idx="178">
                  <c:v>39412.0</c:v>
                </c:pt>
                <c:pt idx="179">
                  <c:v>39413.0</c:v>
                </c:pt>
                <c:pt idx="180">
                  <c:v>39414.0</c:v>
                </c:pt>
                <c:pt idx="181">
                  <c:v>39415.0</c:v>
                </c:pt>
                <c:pt idx="182">
                  <c:v>39416.0</c:v>
                </c:pt>
                <c:pt idx="183">
                  <c:v>39419.0</c:v>
                </c:pt>
                <c:pt idx="184">
                  <c:v>39420.0</c:v>
                </c:pt>
                <c:pt idx="185">
                  <c:v>39421.0</c:v>
                </c:pt>
                <c:pt idx="186">
                  <c:v>39422.0</c:v>
                </c:pt>
                <c:pt idx="187">
                  <c:v>39423.0</c:v>
                </c:pt>
                <c:pt idx="188">
                  <c:v>39426.0</c:v>
                </c:pt>
                <c:pt idx="189">
                  <c:v>39427.0</c:v>
                </c:pt>
                <c:pt idx="190">
                  <c:v>39428.0</c:v>
                </c:pt>
                <c:pt idx="191">
                  <c:v>39429.0</c:v>
                </c:pt>
                <c:pt idx="192">
                  <c:v>39430.0</c:v>
                </c:pt>
                <c:pt idx="193">
                  <c:v>39433.0</c:v>
                </c:pt>
                <c:pt idx="194">
                  <c:v>39434.0</c:v>
                </c:pt>
                <c:pt idx="195">
                  <c:v>39435.0</c:v>
                </c:pt>
                <c:pt idx="196">
                  <c:v>39436.0</c:v>
                </c:pt>
                <c:pt idx="197">
                  <c:v>39437.0</c:v>
                </c:pt>
                <c:pt idx="198">
                  <c:v>39440.0</c:v>
                </c:pt>
                <c:pt idx="199">
                  <c:v>39443.0</c:v>
                </c:pt>
                <c:pt idx="200">
                  <c:v>39444.0</c:v>
                </c:pt>
                <c:pt idx="201">
                  <c:v>39447.0</c:v>
                </c:pt>
                <c:pt idx="202">
                  <c:v>39448.0</c:v>
                </c:pt>
                <c:pt idx="203">
                  <c:v>39449.0</c:v>
                </c:pt>
                <c:pt idx="204">
                  <c:v>39450.0</c:v>
                </c:pt>
                <c:pt idx="205">
                  <c:v>39451.0</c:v>
                </c:pt>
                <c:pt idx="206">
                  <c:v>39454.0</c:v>
                </c:pt>
                <c:pt idx="207">
                  <c:v>39455.0</c:v>
                </c:pt>
                <c:pt idx="208">
                  <c:v>39456.0</c:v>
                </c:pt>
                <c:pt idx="209">
                  <c:v>39457.0</c:v>
                </c:pt>
                <c:pt idx="210">
                  <c:v>39458.0</c:v>
                </c:pt>
                <c:pt idx="211">
                  <c:v>39461.0</c:v>
                </c:pt>
                <c:pt idx="212">
                  <c:v>39462.0</c:v>
                </c:pt>
                <c:pt idx="213">
                  <c:v>39463.0</c:v>
                </c:pt>
                <c:pt idx="214">
                  <c:v>39464.0</c:v>
                </c:pt>
                <c:pt idx="215">
                  <c:v>39465.0</c:v>
                </c:pt>
                <c:pt idx="216">
                  <c:v>39468.0</c:v>
                </c:pt>
                <c:pt idx="217">
                  <c:v>39469.0</c:v>
                </c:pt>
                <c:pt idx="218">
                  <c:v>39470.0</c:v>
                </c:pt>
                <c:pt idx="219">
                  <c:v>39471.0</c:v>
                </c:pt>
                <c:pt idx="220">
                  <c:v>39472.0</c:v>
                </c:pt>
                <c:pt idx="221">
                  <c:v>39475.0</c:v>
                </c:pt>
                <c:pt idx="222">
                  <c:v>39476.0</c:v>
                </c:pt>
                <c:pt idx="223">
                  <c:v>39477.0</c:v>
                </c:pt>
                <c:pt idx="224">
                  <c:v>39478.0</c:v>
                </c:pt>
                <c:pt idx="225">
                  <c:v>39479.0</c:v>
                </c:pt>
                <c:pt idx="226">
                  <c:v>39482.0</c:v>
                </c:pt>
                <c:pt idx="227">
                  <c:v>39483.0</c:v>
                </c:pt>
                <c:pt idx="228">
                  <c:v>39484.0</c:v>
                </c:pt>
                <c:pt idx="229">
                  <c:v>39485.0</c:v>
                </c:pt>
                <c:pt idx="230">
                  <c:v>39486.0</c:v>
                </c:pt>
                <c:pt idx="231">
                  <c:v>39489.0</c:v>
                </c:pt>
                <c:pt idx="232">
                  <c:v>39490.0</c:v>
                </c:pt>
                <c:pt idx="233">
                  <c:v>39491.0</c:v>
                </c:pt>
                <c:pt idx="234">
                  <c:v>39492.0</c:v>
                </c:pt>
                <c:pt idx="235">
                  <c:v>39493.0</c:v>
                </c:pt>
                <c:pt idx="236">
                  <c:v>39496.0</c:v>
                </c:pt>
                <c:pt idx="237">
                  <c:v>39497.0</c:v>
                </c:pt>
                <c:pt idx="238">
                  <c:v>39498.0</c:v>
                </c:pt>
                <c:pt idx="239">
                  <c:v>39499.0</c:v>
                </c:pt>
                <c:pt idx="240">
                  <c:v>39500.0</c:v>
                </c:pt>
                <c:pt idx="241">
                  <c:v>39503.0</c:v>
                </c:pt>
                <c:pt idx="242">
                  <c:v>39504.0</c:v>
                </c:pt>
                <c:pt idx="243">
                  <c:v>39505.0</c:v>
                </c:pt>
                <c:pt idx="244">
                  <c:v>39506.0</c:v>
                </c:pt>
                <c:pt idx="245">
                  <c:v>39507.0</c:v>
                </c:pt>
                <c:pt idx="246">
                  <c:v>39510.0</c:v>
                </c:pt>
                <c:pt idx="247">
                  <c:v>39511.0</c:v>
                </c:pt>
                <c:pt idx="248">
                  <c:v>39512.0</c:v>
                </c:pt>
                <c:pt idx="249">
                  <c:v>39513.0</c:v>
                </c:pt>
                <c:pt idx="250">
                  <c:v>39514.0</c:v>
                </c:pt>
                <c:pt idx="251">
                  <c:v>39517.0</c:v>
                </c:pt>
                <c:pt idx="252">
                  <c:v>39518.0</c:v>
                </c:pt>
                <c:pt idx="253">
                  <c:v>39519.0</c:v>
                </c:pt>
                <c:pt idx="254">
                  <c:v>39520.0</c:v>
                </c:pt>
                <c:pt idx="255">
                  <c:v>39521.0</c:v>
                </c:pt>
                <c:pt idx="256">
                  <c:v>39524.0</c:v>
                </c:pt>
                <c:pt idx="257">
                  <c:v>39525.0</c:v>
                </c:pt>
                <c:pt idx="258">
                  <c:v>39526.0</c:v>
                </c:pt>
                <c:pt idx="259">
                  <c:v>39527.0</c:v>
                </c:pt>
                <c:pt idx="260">
                  <c:v>39532.0</c:v>
                </c:pt>
                <c:pt idx="261">
                  <c:v>39533.0</c:v>
                </c:pt>
                <c:pt idx="262">
                  <c:v>39534.0</c:v>
                </c:pt>
                <c:pt idx="263">
                  <c:v>39535.0</c:v>
                </c:pt>
                <c:pt idx="264">
                  <c:v>39539.0</c:v>
                </c:pt>
                <c:pt idx="265">
                  <c:v>39540.0</c:v>
                </c:pt>
                <c:pt idx="266">
                  <c:v>39541.0</c:v>
                </c:pt>
                <c:pt idx="267">
                  <c:v>39542.0</c:v>
                </c:pt>
                <c:pt idx="268">
                  <c:v>39545.0</c:v>
                </c:pt>
                <c:pt idx="269">
                  <c:v>39546.0</c:v>
                </c:pt>
                <c:pt idx="270">
                  <c:v>39547.0</c:v>
                </c:pt>
                <c:pt idx="271">
                  <c:v>39548.0</c:v>
                </c:pt>
                <c:pt idx="272">
                  <c:v>39549.0</c:v>
                </c:pt>
                <c:pt idx="273">
                  <c:v>39552.0</c:v>
                </c:pt>
                <c:pt idx="274">
                  <c:v>39553.0</c:v>
                </c:pt>
                <c:pt idx="275">
                  <c:v>39554.0</c:v>
                </c:pt>
                <c:pt idx="276">
                  <c:v>39555.0</c:v>
                </c:pt>
                <c:pt idx="277">
                  <c:v>39556.0</c:v>
                </c:pt>
                <c:pt idx="278">
                  <c:v>39559.0</c:v>
                </c:pt>
                <c:pt idx="279">
                  <c:v>39560.0</c:v>
                </c:pt>
                <c:pt idx="280">
                  <c:v>39561.0</c:v>
                </c:pt>
                <c:pt idx="281">
                  <c:v>39562.0</c:v>
                </c:pt>
                <c:pt idx="282">
                  <c:v>39563.0</c:v>
                </c:pt>
                <c:pt idx="283">
                  <c:v>39566.0</c:v>
                </c:pt>
                <c:pt idx="284">
                  <c:v>39567.0</c:v>
                </c:pt>
                <c:pt idx="285">
                  <c:v>39568.0</c:v>
                </c:pt>
                <c:pt idx="286">
                  <c:v>39569.0</c:v>
                </c:pt>
                <c:pt idx="287">
                  <c:v>39570.0</c:v>
                </c:pt>
                <c:pt idx="288">
                  <c:v>39574.0</c:v>
                </c:pt>
                <c:pt idx="289">
                  <c:v>39575.0</c:v>
                </c:pt>
                <c:pt idx="290">
                  <c:v>39576.0</c:v>
                </c:pt>
                <c:pt idx="291">
                  <c:v>39577.0</c:v>
                </c:pt>
                <c:pt idx="292">
                  <c:v>39580.0</c:v>
                </c:pt>
                <c:pt idx="293">
                  <c:v>39581.0</c:v>
                </c:pt>
                <c:pt idx="294">
                  <c:v>39582.0</c:v>
                </c:pt>
                <c:pt idx="295">
                  <c:v>39583.0</c:v>
                </c:pt>
                <c:pt idx="296">
                  <c:v>39584.0</c:v>
                </c:pt>
                <c:pt idx="297">
                  <c:v>39587.0</c:v>
                </c:pt>
                <c:pt idx="298">
                  <c:v>39588.0</c:v>
                </c:pt>
                <c:pt idx="299">
                  <c:v>39589.0</c:v>
                </c:pt>
                <c:pt idx="300">
                  <c:v>39590.0</c:v>
                </c:pt>
                <c:pt idx="301">
                  <c:v>39591.0</c:v>
                </c:pt>
                <c:pt idx="302">
                  <c:v>39595.0</c:v>
                </c:pt>
                <c:pt idx="303">
                  <c:v>39596.0</c:v>
                </c:pt>
                <c:pt idx="304">
                  <c:v>39597.0</c:v>
                </c:pt>
                <c:pt idx="305">
                  <c:v>39598.0</c:v>
                </c:pt>
                <c:pt idx="306">
                  <c:v>39601.0</c:v>
                </c:pt>
                <c:pt idx="307">
                  <c:v>39602.0</c:v>
                </c:pt>
                <c:pt idx="308">
                  <c:v>39603.0</c:v>
                </c:pt>
                <c:pt idx="309">
                  <c:v>39604.0</c:v>
                </c:pt>
                <c:pt idx="310">
                  <c:v>39605.0</c:v>
                </c:pt>
                <c:pt idx="311">
                  <c:v>39608.0</c:v>
                </c:pt>
                <c:pt idx="312">
                  <c:v>39609.0</c:v>
                </c:pt>
                <c:pt idx="313">
                  <c:v>39610.0</c:v>
                </c:pt>
                <c:pt idx="314">
                  <c:v>39611.0</c:v>
                </c:pt>
                <c:pt idx="315">
                  <c:v>39612.0</c:v>
                </c:pt>
                <c:pt idx="316">
                  <c:v>39615.0</c:v>
                </c:pt>
                <c:pt idx="317">
                  <c:v>39616.0</c:v>
                </c:pt>
                <c:pt idx="318">
                  <c:v>39617.0</c:v>
                </c:pt>
                <c:pt idx="319">
                  <c:v>39618.0</c:v>
                </c:pt>
                <c:pt idx="320">
                  <c:v>39619.0</c:v>
                </c:pt>
                <c:pt idx="321">
                  <c:v>39622.0</c:v>
                </c:pt>
                <c:pt idx="322">
                  <c:v>39623.0</c:v>
                </c:pt>
                <c:pt idx="323">
                  <c:v>39624.0</c:v>
                </c:pt>
                <c:pt idx="324">
                  <c:v>39625.0</c:v>
                </c:pt>
                <c:pt idx="325">
                  <c:v>39626.0</c:v>
                </c:pt>
                <c:pt idx="326">
                  <c:v>39629.0</c:v>
                </c:pt>
                <c:pt idx="327">
                  <c:v>39630.0</c:v>
                </c:pt>
                <c:pt idx="328">
                  <c:v>39631.0</c:v>
                </c:pt>
                <c:pt idx="329">
                  <c:v>39632.0</c:v>
                </c:pt>
                <c:pt idx="330">
                  <c:v>39633.0</c:v>
                </c:pt>
                <c:pt idx="331">
                  <c:v>39636.0</c:v>
                </c:pt>
                <c:pt idx="332">
                  <c:v>39637.0</c:v>
                </c:pt>
                <c:pt idx="333">
                  <c:v>39638.0</c:v>
                </c:pt>
                <c:pt idx="334">
                  <c:v>39639.0</c:v>
                </c:pt>
                <c:pt idx="335">
                  <c:v>39640.0</c:v>
                </c:pt>
                <c:pt idx="336">
                  <c:v>39643.0</c:v>
                </c:pt>
                <c:pt idx="337">
                  <c:v>39644.0</c:v>
                </c:pt>
                <c:pt idx="338">
                  <c:v>39645.0</c:v>
                </c:pt>
                <c:pt idx="339">
                  <c:v>39646.0</c:v>
                </c:pt>
                <c:pt idx="340">
                  <c:v>39647.0</c:v>
                </c:pt>
                <c:pt idx="341">
                  <c:v>39650.0</c:v>
                </c:pt>
                <c:pt idx="342">
                  <c:v>39651.0</c:v>
                </c:pt>
                <c:pt idx="343">
                  <c:v>39652.0</c:v>
                </c:pt>
                <c:pt idx="344">
                  <c:v>39653.0</c:v>
                </c:pt>
                <c:pt idx="345">
                  <c:v>39654.0</c:v>
                </c:pt>
                <c:pt idx="346">
                  <c:v>39657.0</c:v>
                </c:pt>
                <c:pt idx="347">
                  <c:v>39658.0</c:v>
                </c:pt>
                <c:pt idx="348">
                  <c:v>39659.0</c:v>
                </c:pt>
                <c:pt idx="349">
                  <c:v>39660.0</c:v>
                </c:pt>
                <c:pt idx="350">
                  <c:v>39661.0</c:v>
                </c:pt>
                <c:pt idx="351">
                  <c:v>39664.0</c:v>
                </c:pt>
                <c:pt idx="352">
                  <c:v>39665.0</c:v>
                </c:pt>
                <c:pt idx="353">
                  <c:v>39666.0</c:v>
                </c:pt>
                <c:pt idx="354">
                  <c:v>39667.0</c:v>
                </c:pt>
                <c:pt idx="355">
                  <c:v>39668.0</c:v>
                </c:pt>
                <c:pt idx="356">
                  <c:v>39671.0</c:v>
                </c:pt>
                <c:pt idx="357">
                  <c:v>39672.0</c:v>
                </c:pt>
                <c:pt idx="358">
                  <c:v>39673.0</c:v>
                </c:pt>
                <c:pt idx="359">
                  <c:v>39674.0</c:v>
                </c:pt>
                <c:pt idx="360">
                  <c:v>39675.0</c:v>
                </c:pt>
                <c:pt idx="361">
                  <c:v>39678.0</c:v>
                </c:pt>
                <c:pt idx="362">
                  <c:v>39679.0</c:v>
                </c:pt>
                <c:pt idx="363">
                  <c:v>39680.0</c:v>
                </c:pt>
                <c:pt idx="364">
                  <c:v>39681.0</c:v>
                </c:pt>
                <c:pt idx="365">
                  <c:v>39682.0</c:v>
                </c:pt>
                <c:pt idx="366">
                  <c:v>39686.0</c:v>
                </c:pt>
                <c:pt idx="367">
                  <c:v>39687.0</c:v>
                </c:pt>
                <c:pt idx="368">
                  <c:v>39688.0</c:v>
                </c:pt>
                <c:pt idx="369">
                  <c:v>39689.0</c:v>
                </c:pt>
                <c:pt idx="370">
                  <c:v>39692.0</c:v>
                </c:pt>
                <c:pt idx="371">
                  <c:v>39693.0</c:v>
                </c:pt>
                <c:pt idx="372">
                  <c:v>39694.0</c:v>
                </c:pt>
                <c:pt idx="373">
                  <c:v>39695.0</c:v>
                </c:pt>
                <c:pt idx="374">
                  <c:v>39696.0</c:v>
                </c:pt>
                <c:pt idx="375">
                  <c:v>39699.0</c:v>
                </c:pt>
                <c:pt idx="376">
                  <c:v>39700.0</c:v>
                </c:pt>
                <c:pt idx="377">
                  <c:v>39701.0</c:v>
                </c:pt>
                <c:pt idx="378">
                  <c:v>39702.0</c:v>
                </c:pt>
                <c:pt idx="379">
                  <c:v>39703.0</c:v>
                </c:pt>
                <c:pt idx="380">
                  <c:v>39706.0</c:v>
                </c:pt>
                <c:pt idx="381">
                  <c:v>39707.0</c:v>
                </c:pt>
                <c:pt idx="382">
                  <c:v>39708.0</c:v>
                </c:pt>
                <c:pt idx="383">
                  <c:v>39709.0</c:v>
                </c:pt>
                <c:pt idx="384">
                  <c:v>39710.0</c:v>
                </c:pt>
                <c:pt idx="385">
                  <c:v>39713.0</c:v>
                </c:pt>
                <c:pt idx="386">
                  <c:v>39714.0</c:v>
                </c:pt>
                <c:pt idx="387">
                  <c:v>39715.0</c:v>
                </c:pt>
                <c:pt idx="388">
                  <c:v>39716.0</c:v>
                </c:pt>
                <c:pt idx="389">
                  <c:v>39717.0</c:v>
                </c:pt>
                <c:pt idx="390">
                  <c:v>39720.0</c:v>
                </c:pt>
                <c:pt idx="391">
                  <c:v>39721.0</c:v>
                </c:pt>
                <c:pt idx="392">
                  <c:v>39722.0</c:v>
                </c:pt>
                <c:pt idx="393">
                  <c:v>39723.0</c:v>
                </c:pt>
                <c:pt idx="394">
                  <c:v>39724.0</c:v>
                </c:pt>
                <c:pt idx="395">
                  <c:v>39727.0</c:v>
                </c:pt>
                <c:pt idx="396">
                  <c:v>39728.0</c:v>
                </c:pt>
                <c:pt idx="397">
                  <c:v>39729.0</c:v>
                </c:pt>
                <c:pt idx="398">
                  <c:v>39730.0</c:v>
                </c:pt>
                <c:pt idx="399">
                  <c:v>39731.0</c:v>
                </c:pt>
                <c:pt idx="400">
                  <c:v>39734.0</c:v>
                </c:pt>
                <c:pt idx="401">
                  <c:v>39735.0</c:v>
                </c:pt>
                <c:pt idx="402">
                  <c:v>39736.0</c:v>
                </c:pt>
                <c:pt idx="403">
                  <c:v>39737.0</c:v>
                </c:pt>
                <c:pt idx="404">
                  <c:v>39738.0</c:v>
                </c:pt>
                <c:pt idx="405">
                  <c:v>39741.0</c:v>
                </c:pt>
                <c:pt idx="406">
                  <c:v>39742.0</c:v>
                </c:pt>
                <c:pt idx="407">
                  <c:v>39743.0</c:v>
                </c:pt>
                <c:pt idx="408">
                  <c:v>39744.0</c:v>
                </c:pt>
                <c:pt idx="409">
                  <c:v>39745.0</c:v>
                </c:pt>
                <c:pt idx="410">
                  <c:v>39748.0</c:v>
                </c:pt>
                <c:pt idx="411">
                  <c:v>39749.0</c:v>
                </c:pt>
                <c:pt idx="412">
                  <c:v>39750.0</c:v>
                </c:pt>
                <c:pt idx="413">
                  <c:v>39751.0</c:v>
                </c:pt>
                <c:pt idx="414">
                  <c:v>39752.0</c:v>
                </c:pt>
                <c:pt idx="415">
                  <c:v>39755.0</c:v>
                </c:pt>
                <c:pt idx="416">
                  <c:v>39756.0</c:v>
                </c:pt>
                <c:pt idx="417">
                  <c:v>39757.0</c:v>
                </c:pt>
                <c:pt idx="418">
                  <c:v>39758.0</c:v>
                </c:pt>
                <c:pt idx="419">
                  <c:v>39759.0</c:v>
                </c:pt>
                <c:pt idx="420">
                  <c:v>39762.0</c:v>
                </c:pt>
                <c:pt idx="421">
                  <c:v>39763.0</c:v>
                </c:pt>
                <c:pt idx="422">
                  <c:v>39764.0</c:v>
                </c:pt>
                <c:pt idx="423">
                  <c:v>39765.0</c:v>
                </c:pt>
                <c:pt idx="424">
                  <c:v>39766.0</c:v>
                </c:pt>
                <c:pt idx="425">
                  <c:v>39769.0</c:v>
                </c:pt>
                <c:pt idx="426">
                  <c:v>39770.0</c:v>
                </c:pt>
                <c:pt idx="427">
                  <c:v>39771.0</c:v>
                </c:pt>
                <c:pt idx="428">
                  <c:v>39772.0</c:v>
                </c:pt>
                <c:pt idx="429">
                  <c:v>39773.0</c:v>
                </c:pt>
                <c:pt idx="430">
                  <c:v>39776.0</c:v>
                </c:pt>
                <c:pt idx="431">
                  <c:v>39777.0</c:v>
                </c:pt>
                <c:pt idx="432">
                  <c:v>39779.0</c:v>
                </c:pt>
                <c:pt idx="433">
                  <c:v>39780.0</c:v>
                </c:pt>
                <c:pt idx="434">
                  <c:v>39783.0</c:v>
                </c:pt>
                <c:pt idx="435">
                  <c:v>39784.0</c:v>
                </c:pt>
                <c:pt idx="436">
                  <c:v>39785.0</c:v>
                </c:pt>
                <c:pt idx="437">
                  <c:v>39786.0</c:v>
                </c:pt>
                <c:pt idx="438">
                  <c:v>39787.0</c:v>
                </c:pt>
                <c:pt idx="439">
                  <c:v>39790.0</c:v>
                </c:pt>
                <c:pt idx="440">
                  <c:v>39791.0</c:v>
                </c:pt>
                <c:pt idx="441">
                  <c:v>39792.0</c:v>
                </c:pt>
                <c:pt idx="442">
                  <c:v>39793.0</c:v>
                </c:pt>
                <c:pt idx="443">
                  <c:v>39794.0</c:v>
                </c:pt>
                <c:pt idx="444">
                  <c:v>39797.0</c:v>
                </c:pt>
                <c:pt idx="445">
                  <c:v>39798.0</c:v>
                </c:pt>
                <c:pt idx="446">
                  <c:v>39799.0</c:v>
                </c:pt>
                <c:pt idx="447">
                  <c:v>39800.0</c:v>
                </c:pt>
                <c:pt idx="448">
                  <c:v>39801.0</c:v>
                </c:pt>
                <c:pt idx="449">
                  <c:v>39804.0</c:v>
                </c:pt>
                <c:pt idx="450">
                  <c:v>39805.0</c:v>
                </c:pt>
                <c:pt idx="451">
                  <c:v>39806.0</c:v>
                </c:pt>
                <c:pt idx="452">
                  <c:v>39807.0</c:v>
                </c:pt>
                <c:pt idx="453">
                  <c:v>39808.0</c:v>
                </c:pt>
                <c:pt idx="454">
                  <c:v>39811.0</c:v>
                </c:pt>
                <c:pt idx="455">
                  <c:v>39812.0</c:v>
                </c:pt>
                <c:pt idx="456">
                  <c:v>39813.0</c:v>
                </c:pt>
                <c:pt idx="457">
                  <c:v>39814.0</c:v>
                </c:pt>
                <c:pt idx="458">
                  <c:v>39815.0</c:v>
                </c:pt>
                <c:pt idx="459">
                  <c:v>39818.0</c:v>
                </c:pt>
                <c:pt idx="460">
                  <c:v>39819.0</c:v>
                </c:pt>
                <c:pt idx="461">
                  <c:v>39820.0</c:v>
                </c:pt>
                <c:pt idx="462">
                  <c:v>39821.0</c:v>
                </c:pt>
                <c:pt idx="463">
                  <c:v>39822.0</c:v>
                </c:pt>
                <c:pt idx="464">
                  <c:v>39825.0</c:v>
                </c:pt>
                <c:pt idx="465">
                  <c:v>39826.0</c:v>
                </c:pt>
                <c:pt idx="466">
                  <c:v>39827.0</c:v>
                </c:pt>
                <c:pt idx="467">
                  <c:v>39828.0</c:v>
                </c:pt>
                <c:pt idx="468">
                  <c:v>39829.0</c:v>
                </c:pt>
                <c:pt idx="469">
                  <c:v>39832.0</c:v>
                </c:pt>
                <c:pt idx="470">
                  <c:v>39833.0</c:v>
                </c:pt>
                <c:pt idx="471">
                  <c:v>39834.0</c:v>
                </c:pt>
                <c:pt idx="472">
                  <c:v>39835.0</c:v>
                </c:pt>
                <c:pt idx="473">
                  <c:v>39836.0</c:v>
                </c:pt>
                <c:pt idx="474">
                  <c:v>39839.0</c:v>
                </c:pt>
                <c:pt idx="475">
                  <c:v>39840.0</c:v>
                </c:pt>
                <c:pt idx="476">
                  <c:v>39841.0</c:v>
                </c:pt>
                <c:pt idx="477">
                  <c:v>39842.0</c:v>
                </c:pt>
                <c:pt idx="478">
                  <c:v>39843.0</c:v>
                </c:pt>
                <c:pt idx="479">
                  <c:v>39846.0</c:v>
                </c:pt>
                <c:pt idx="480">
                  <c:v>39847.0</c:v>
                </c:pt>
                <c:pt idx="481">
                  <c:v>39848.0</c:v>
                </c:pt>
                <c:pt idx="482">
                  <c:v>39849.0</c:v>
                </c:pt>
                <c:pt idx="483">
                  <c:v>39850.0</c:v>
                </c:pt>
                <c:pt idx="484">
                  <c:v>39853.0</c:v>
                </c:pt>
                <c:pt idx="485">
                  <c:v>39854.0</c:v>
                </c:pt>
                <c:pt idx="486">
                  <c:v>39855.0</c:v>
                </c:pt>
                <c:pt idx="487">
                  <c:v>39856.0</c:v>
                </c:pt>
                <c:pt idx="488">
                  <c:v>39857.0</c:v>
                </c:pt>
                <c:pt idx="489">
                  <c:v>39860.0</c:v>
                </c:pt>
                <c:pt idx="490">
                  <c:v>39861.0</c:v>
                </c:pt>
                <c:pt idx="491">
                  <c:v>39862.0</c:v>
                </c:pt>
                <c:pt idx="492">
                  <c:v>39863.0</c:v>
                </c:pt>
                <c:pt idx="493">
                  <c:v>39864.0</c:v>
                </c:pt>
                <c:pt idx="494">
                  <c:v>39867.0</c:v>
                </c:pt>
                <c:pt idx="495">
                  <c:v>39868.0</c:v>
                </c:pt>
                <c:pt idx="496">
                  <c:v>39869.0</c:v>
                </c:pt>
                <c:pt idx="497">
                  <c:v>39870.0</c:v>
                </c:pt>
                <c:pt idx="498">
                  <c:v>39871.0</c:v>
                </c:pt>
                <c:pt idx="499">
                  <c:v>39874.0</c:v>
                </c:pt>
                <c:pt idx="500">
                  <c:v>39875.0</c:v>
                </c:pt>
                <c:pt idx="501">
                  <c:v>39876.0</c:v>
                </c:pt>
                <c:pt idx="502">
                  <c:v>39877.0</c:v>
                </c:pt>
                <c:pt idx="503">
                  <c:v>39878.0</c:v>
                </c:pt>
                <c:pt idx="504">
                  <c:v>39881.0</c:v>
                </c:pt>
                <c:pt idx="505">
                  <c:v>39882.0</c:v>
                </c:pt>
                <c:pt idx="506">
                  <c:v>39883.0</c:v>
                </c:pt>
                <c:pt idx="507">
                  <c:v>39884.0</c:v>
                </c:pt>
                <c:pt idx="508">
                  <c:v>39885.0</c:v>
                </c:pt>
                <c:pt idx="509">
                  <c:v>39888.0</c:v>
                </c:pt>
                <c:pt idx="510">
                  <c:v>39889.0</c:v>
                </c:pt>
                <c:pt idx="511">
                  <c:v>39890.0</c:v>
                </c:pt>
                <c:pt idx="512">
                  <c:v>39891.0</c:v>
                </c:pt>
                <c:pt idx="513">
                  <c:v>39892.0</c:v>
                </c:pt>
                <c:pt idx="514">
                  <c:v>39895.0</c:v>
                </c:pt>
                <c:pt idx="515">
                  <c:v>39896.0</c:v>
                </c:pt>
                <c:pt idx="516">
                  <c:v>39897.0</c:v>
                </c:pt>
                <c:pt idx="517">
                  <c:v>39898.0</c:v>
                </c:pt>
                <c:pt idx="518">
                  <c:v>39899.0</c:v>
                </c:pt>
                <c:pt idx="519">
                  <c:v>39902.0</c:v>
                </c:pt>
                <c:pt idx="520">
                  <c:v>39903.0</c:v>
                </c:pt>
                <c:pt idx="521">
                  <c:v>39904.0</c:v>
                </c:pt>
                <c:pt idx="522">
                  <c:v>39905.0</c:v>
                </c:pt>
                <c:pt idx="523">
                  <c:v>39906.0</c:v>
                </c:pt>
                <c:pt idx="524">
                  <c:v>39909.0</c:v>
                </c:pt>
                <c:pt idx="525">
                  <c:v>39910.0</c:v>
                </c:pt>
                <c:pt idx="526">
                  <c:v>39911.0</c:v>
                </c:pt>
                <c:pt idx="527">
                  <c:v>39912.0</c:v>
                </c:pt>
                <c:pt idx="528">
                  <c:v>39913.0</c:v>
                </c:pt>
                <c:pt idx="529">
                  <c:v>39916.0</c:v>
                </c:pt>
                <c:pt idx="530">
                  <c:v>39917.0</c:v>
                </c:pt>
                <c:pt idx="531">
                  <c:v>39918.0</c:v>
                </c:pt>
                <c:pt idx="532">
                  <c:v>39919.0</c:v>
                </c:pt>
                <c:pt idx="533">
                  <c:v>39920.0</c:v>
                </c:pt>
                <c:pt idx="534">
                  <c:v>39923.0</c:v>
                </c:pt>
                <c:pt idx="535">
                  <c:v>39924.0</c:v>
                </c:pt>
                <c:pt idx="536">
                  <c:v>39925.0</c:v>
                </c:pt>
                <c:pt idx="537">
                  <c:v>39926.0</c:v>
                </c:pt>
                <c:pt idx="538">
                  <c:v>39927.0</c:v>
                </c:pt>
                <c:pt idx="539">
                  <c:v>39930.0</c:v>
                </c:pt>
                <c:pt idx="540">
                  <c:v>39931.0</c:v>
                </c:pt>
                <c:pt idx="541">
                  <c:v>39932.0</c:v>
                </c:pt>
                <c:pt idx="542">
                  <c:v>39933.0</c:v>
                </c:pt>
                <c:pt idx="543">
                  <c:v>39934.0</c:v>
                </c:pt>
                <c:pt idx="544">
                  <c:v>39937.0</c:v>
                </c:pt>
                <c:pt idx="545">
                  <c:v>39938.0</c:v>
                </c:pt>
                <c:pt idx="546">
                  <c:v>39939.0</c:v>
                </c:pt>
                <c:pt idx="547">
                  <c:v>39940.0</c:v>
                </c:pt>
                <c:pt idx="548">
                  <c:v>39941.0</c:v>
                </c:pt>
                <c:pt idx="549">
                  <c:v>39944.0</c:v>
                </c:pt>
                <c:pt idx="550">
                  <c:v>39945.0</c:v>
                </c:pt>
                <c:pt idx="551">
                  <c:v>39946.0</c:v>
                </c:pt>
                <c:pt idx="552">
                  <c:v>39947.0</c:v>
                </c:pt>
                <c:pt idx="553">
                  <c:v>39948.0</c:v>
                </c:pt>
                <c:pt idx="554">
                  <c:v>39951.0</c:v>
                </c:pt>
                <c:pt idx="555">
                  <c:v>39952.0</c:v>
                </c:pt>
                <c:pt idx="556">
                  <c:v>39954.0</c:v>
                </c:pt>
                <c:pt idx="557">
                  <c:v>39955.0</c:v>
                </c:pt>
                <c:pt idx="558">
                  <c:v>39958.0</c:v>
                </c:pt>
                <c:pt idx="559">
                  <c:v>39959.0</c:v>
                </c:pt>
                <c:pt idx="560">
                  <c:v>39960.0</c:v>
                </c:pt>
                <c:pt idx="561">
                  <c:v>39962.0</c:v>
                </c:pt>
                <c:pt idx="562">
                  <c:v>39965.0</c:v>
                </c:pt>
                <c:pt idx="563">
                  <c:v>39966.0</c:v>
                </c:pt>
                <c:pt idx="564">
                  <c:v>39967.0</c:v>
                </c:pt>
                <c:pt idx="565">
                  <c:v>39968.0</c:v>
                </c:pt>
                <c:pt idx="566">
                  <c:v>39969.0</c:v>
                </c:pt>
                <c:pt idx="567">
                  <c:v>39972.0</c:v>
                </c:pt>
                <c:pt idx="568">
                  <c:v>39973.0</c:v>
                </c:pt>
                <c:pt idx="569">
                  <c:v>39974.0</c:v>
                </c:pt>
                <c:pt idx="570">
                  <c:v>39975.0</c:v>
                </c:pt>
                <c:pt idx="571">
                  <c:v>39976.0</c:v>
                </c:pt>
                <c:pt idx="572">
                  <c:v>39979.0</c:v>
                </c:pt>
                <c:pt idx="573">
                  <c:v>39980.0</c:v>
                </c:pt>
                <c:pt idx="574">
                  <c:v>39981.0</c:v>
                </c:pt>
                <c:pt idx="575">
                  <c:v>39982.0</c:v>
                </c:pt>
                <c:pt idx="576">
                  <c:v>39983.0</c:v>
                </c:pt>
                <c:pt idx="577">
                  <c:v>39986.0</c:v>
                </c:pt>
                <c:pt idx="578">
                  <c:v>39987.0</c:v>
                </c:pt>
                <c:pt idx="579">
                  <c:v>39988.0</c:v>
                </c:pt>
                <c:pt idx="580">
                  <c:v>39989.0</c:v>
                </c:pt>
                <c:pt idx="581">
                  <c:v>39990.0</c:v>
                </c:pt>
                <c:pt idx="582">
                  <c:v>39993.0</c:v>
                </c:pt>
                <c:pt idx="583">
                  <c:v>39994.0</c:v>
                </c:pt>
                <c:pt idx="584">
                  <c:v>39995.0</c:v>
                </c:pt>
                <c:pt idx="585">
                  <c:v>39996.0</c:v>
                </c:pt>
                <c:pt idx="586">
                  <c:v>39997.0</c:v>
                </c:pt>
                <c:pt idx="587">
                  <c:v>40000.0</c:v>
                </c:pt>
                <c:pt idx="588">
                  <c:v>40001.0</c:v>
                </c:pt>
                <c:pt idx="589">
                  <c:v>40002.0</c:v>
                </c:pt>
                <c:pt idx="590">
                  <c:v>40003.0</c:v>
                </c:pt>
                <c:pt idx="591">
                  <c:v>40004.0</c:v>
                </c:pt>
                <c:pt idx="592">
                  <c:v>40007.0</c:v>
                </c:pt>
                <c:pt idx="593">
                  <c:v>40008.0</c:v>
                </c:pt>
                <c:pt idx="594">
                  <c:v>40009.0</c:v>
                </c:pt>
                <c:pt idx="595">
                  <c:v>40010.0</c:v>
                </c:pt>
                <c:pt idx="596">
                  <c:v>40011.0</c:v>
                </c:pt>
                <c:pt idx="597">
                  <c:v>40014.0</c:v>
                </c:pt>
                <c:pt idx="598">
                  <c:v>40015.0</c:v>
                </c:pt>
                <c:pt idx="599">
                  <c:v>40016.0</c:v>
                </c:pt>
                <c:pt idx="600">
                  <c:v>40017.0</c:v>
                </c:pt>
                <c:pt idx="601">
                  <c:v>40018.0</c:v>
                </c:pt>
                <c:pt idx="602">
                  <c:v>40021.0</c:v>
                </c:pt>
                <c:pt idx="603">
                  <c:v>40022.0</c:v>
                </c:pt>
                <c:pt idx="604">
                  <c:v>40023.0</c:v>
                </c:pt>
                <c:pt idx="605">
                  <c:v>40024.0</c:v>
                </c:pt>
                <c:pt idx="606">
                  <c:v>40025.0</c:v>
                </c:pt>
                <c:pt idx="607">
                  <c:v>40028.0</c:v>
                </c:pt>
                <c:pt idx="608">
                  <c:v>40029.0</c:v>
                </c:pt>
                <c:pt idx="609">
                  <c:v>40030.0</c:v>
                </c:pt>
                <c:pt idx="610">
                  <c:v>40031.0</c:v>
                </c:pt>
                <c:pt idx="611">
                  <c:v>40032.0</c:v>
                </c:pt>
                <c:pt idx="612">
                  <c:v>40035.0</c:v>
                </c:pt>
                <c:pt idx="613">
                  <c:v>40036.0</c:v>
                </c:pt>
                <c:pt idx="614">
                  <c:v>40037.0</c:v>
                </c:pt>
                <c:pt idx="615">
                  <c:v>40038.0</c:v>
                </c:pt>
                <c:pt idx="616">
                  <c:v>40039.0</c:v>
                </c:pt>
                <c:pt idx="617">
                  <c:v>40042.0</c:v>
                </c:pt>
                <c:pt idx="618">
                  <c:v>40043.0</c:v>
                </c:pt>
                <c:pt idx="619">
                  <c:v>40044.0</c:v>
                </c:pt>
                <c:pt idx="620">
                  <c:v>40045.0</c:v>
                </c:pt>
                <c:pt idx="621">
                  <c:v>40046.0</c:v>
                </c:pt>
                <c:pt idx="622">
                  <c:v>40049.0</c:v>
                </c:pt>
                <c:pt idx="623">
                  <c:v>40050.0</c:v>
                </c:pt>
                <c:pt idx="624">
                  <c:v>40051.0</c:v>
                </c:pt>
                <c:pt idx="625">
                  <c:v>40052.0</c:v>
                </c:pt>
                <c:pt idx="626">
                  <c:v>40053.0</c:v>
                </c:pt>
                <c:pt idx="627">
                  <c:v>40056.0</c:v>
                </c:pt>
                <c:pt idx="628">
                  <c:v>40057.0</c:v>
                </c:pt>
                <c:pt idx="629">
                  <c:v>40058.0</c:v>
                </c:pt>
                <c:pt idx="630">
                  <c:v>40059.0</c:v>
                </c:pt>
                <c:pt idx="631">
                  <c:v>40060.0</c:v>
                </c:pt>
                <c:pt idx="632">
                  <c:v>40063.0</c:v>
                </c:pt>
                <c:pt idx="633">
                  <c:v>40064.0</c:v>
                </c:pt>
                <c:pt idx="634">
                  <c:v>40065.0</c:v>
                </c:pt>
                <c:pt idx="635">
                  <c:v>40066.0</c:v>
                </c:pt>
                <c:pt idx="636">
                  <c:v>40067.0</c:v>
                </c:pt>
                <c:pt idx="637">
                  <c:v>40070.0</c:v>
                </c:pt>
                <c:pt idx="638">
                  <c:v>40071.0</c:v>
                </c:pt>
                <c:pt idx="639">
                  <c:v>40072.0</c:v>
                </c:pt>
                <c:pt idx="640">
                  <c:v>40073.0</c:v>
                </c:pt>
                <c:pt idx="641">
                  <c:v>40074.0</c:v>
                </c:pt>
                <c:pt idx="642">
                  <c:v>40077.0</c:v>
                </c:pt>
                <c:pt idx="643">
                  <c:v>40078.0</c:v>
                </c:pt>
                <c:pt idx="644">
                  <c:v>40079.0</c:v>
                </c:pt>
                <c:pt idx="645">
                  <c:v>40080.0</c:v>
                </c:pt>
                <c:pt idx="646">
                  <c:v>40081.0</c:v>
                </c:pt>
                <c:pt idx="647">
                  <c:v>40084.0</c:v>
                </c:pt>
                <c:pt idx="648">
                  <c:v>40085.0</c:v>
                </c:pt>
                <c:pt idx="649">
                  <c:v>40086.0</c:v>
                </c:pt>
                <c:pt idx="650">
                  <c:v>40087.0</c:v>
                </c:pt>
                <c:pt idx="651">
                  <c:v>40088.0</c:v>
                </c:pt>
                <c:pt idx="652">
                  <c:v>40091.0</c:v>
                </c:pt>
                <c:pt idx="653">
                  <c:v>40092.0</c:v>
                </c:pt>
                <c:pt idx="654">
                  <c:v>40093.0</c:v>
                </c:pt>
                <c:pt idx="655">
                  <c:v>40094.0</c:v>
                </c:pt>
                <c:pt idx="656">
                  <c:v>40095.0</c:v>
                </c:pt>
                <c:pt idx="657">
                  <c:v>40098.0</c:v>
                </c:pt>
                <c:pt idx="658">
                  <c:v>40099.0</c:v>
                </c:pt>
                <c:pt idx="659">
                  <c:v>40100.0</c:v>
                </c:pt>
                <c:pt idx="660">
                  <c:v>40101.0</c:v>
                </c:pt>
                <c:pt idx="661">
                  <c:v>40102.0</c:v>
                </c:pt>
                <c:pt idx="662">
                  <c:v>40105.0</c:v>
                </c:pt>
                <c:pt idx="663">
                  <c:v>40106.0</c:v>
                </c:pt>
                <c:pt idx="664">
                  <c:v>40107.0</c:v>
                </c:pt>
                <c:pt idx="665">
                  <c:v>40108.0</c:v>
                </c:pt>
                <c:pt idx="666">
                  <c:v>40109.0</c:v>
                </c:pt>
                <c:pt idx="667">
                  <c:v>40112.0</c:v>
                </c:pt>
                <c:pt idx="668">
                  <c:v>40113.0</c:v>
                </c:pt>
                <c:pt idx="669">
                  <c:v>40114.0</c:v>
                </c:pt>
                <c:pt idx="670">
                  <c:v>40115.0</c:v>
                </c:pt>
                <c:pt idx="671">
                  <c:v>40116.0</c:v>
                </c:pt>
                <c:pt idx="672">
                  <c:v>40119.0</c:v>
                </c:pt>
                <c:pt idx="673">
                  <c:v>40120.0</c:v>
                </c:pt>
                <c:pt idx="674">
                  <c:v>40121.0</c:v>
                </c:pt>
                <c:pt idx="675">
                  <c:v>40122.0</c:v>
                </c:pt>
                <c:pt idx="676">
                  <c:v>40123.0</c:v>
                </c:pt>
                <c:pt idx="677">
                  <c:v>40126.0</c:v>
                </c:pt>
                <c:pt idx="678">
                  <c:v>40127.0</c:v>
                </c:pt>
                <c:pt idx="679">
                  <c:v>40128.0</c:v>
                </c:pt>
                <c:pt idx="680">
                  <c:v>40129.0</c:v>
                </c:pt>
                <c:pt idx="681">
                  <c:v>40130.0</c:v>
                </c:pt>
                <c:pt idx="682">
                  <c:v>40133.0</c:v>
                </c:pt>
                <c:pt idx="683">
                  <c:v>40134.0</c:v>
                </c:pt>
                <c:pt idx="684">
                  <c:v>40135.0</c:v>
                </c:pt>
                <c:pt idx="685">
                  <c:v>40136.0</c:v>
                </c:pt>
                <c:pt idx="686">
                  <c:v>40137.0</c:v>
                </c:pt>
                <c:pt idx="687">
                  <c:v>40140.0</c:v>
                </c:pt>
                <c:pt idx="688">
                  <c:v>40141.0</c:v>
                </c:pt>
                <c:pt idx="689">
                  <c:v>40142.0</c:v>
                </c:pt>
                <c:pt idx="690">
                  <c:v>40143.0</c:v>
                </c:pt>
                <c:pt idx="691">
                  <c:v>40144.0</c:v>
                </c:pt>
                <c:pt idx="692">
                  <c:v>40147.0</c:v>
                </c:pt>
                <c:pt idx="693">
                  <c:v>40148.0</c:v>
                </c:pt>
                <c:pt idx="694">
                  <c:v>40149.0</c:v>
                </c:pt>
                <c:pt idx="695">
                  <c:v>40150.0</c:v>
                </c:pt>
                <c:pt idx="696">
                  <c:v>40151.0</c:v>
                </c:pt>
                <c:pt idx="697">
                  <c:v>40154.0</c:v>
                </c:pt>
                <c:pt idx="698">
                  <c:v>40155.0</c:v>
                </c:pt>
                <c:pt idx="699">
                  <c:v>40156.0</c:v>
                </c:pt>
                <c:pt idx="700">
                  <c:v>40157.0</c:v>
                </c:pt>
                <c:pt idx="701">
                  <c:v>40158.0</c:v>
                </c:pt>
                <c:pt idx="702">
                  <c:v>40161.0</c:v>
                </c:pt>
                <c:pt idx="703">
                  <c:v>40162.0</c:v>
                </c:pt>
                <c:pt idx="704">
                  <c:v>40163.0</c:v>
                </c:pt>
                <c:pt idx="705">
                  <c:v>40164.0</c:v>
                </c:pt>
                <c:pt idx="706">
                  <c:v>40165.0</c:v>
                </c:pt>
                <c:pt idx="707">
                  <c:v>40168.0</c:v>
                </c:pt>
                <c:pt idx="708">
                  <c:v>40169.0</c:v>
                </c:pt>
                <c:pt idx="709">
                  <c:v>40170.0</c:v>
                </c:pt>
                <c:pt idx="710">
                  <c:v>40171.0</c:v>
                </c:pt>
                <c:pt idx="711">
                  <c:v>40172.0</c:v>
                </c:pt>
                <c:pt idx="712">
                  <c:v>40175.0</c:v>
                </c:pt>
                <c:pt idx="713">
                  <c:v>40176.0</c:v>
                </c:pt>
                <c:pt idx="714">
                  <c:v>40177.0</c:v>
                </c:pt>
                <c:pt idx="715">
                  <c:v>40178.0</c:v>
                </c:pt>
                <c:pt idx="716">
                  <c:v>40179.0</c:v>
                </c:pt>
                <c:pt idx="717">
                  <c:v>40182.0</c:v>
                </c:pt>
                <c:pt idx="718">
                  <c:v>40183.0</c:v>
                </c:pt>
                <c:pt idx="719">
                  <c:v>40184.0</c:v>
                </c:pt>
                <c:pt idx="720">
                  <c:v>40185.0</c:v>
                </c:pt>
                <c:pt idx="721">
                  <c:v>40186.0</c:v>
                </c:pt>
                <c:pt idx="722">
                  <c:v>40189.0</c:v>
                </c:pt>
                <c:pt idx="723">
                  <c:v>40190.0</c:v>
                </c:pt>
                <c:pt idx="724">
                  <c:v>40191.0</c:v>
                </c:pt>
                <c:pt idx="725">
                  <c:v>40192.0</c:v>
                </c:pt>
                <c:pt idx="726">
                  <c:v>40193.0</c:v>
                </c:pt>
                <c:pt idx="727">
                  <c:v>40196.0</c:v>
                </c:pt>
                <c:pt idx="728">
                  <c:v>40197.0</c:v>
                </c:pt>
                <c:pt idx="729">
                  <c:v>40198.0</c:v>
                </c:pt>
                <c:pt idx="730">
                  <c:v>40199.0</c:v>
                </c:pt>
                <c:pt idx="731">
                  <c:v>40200.0</c:v>
                </c:pt>
                <c:pt idx="732">
                  <c:v>40203.0</c:v>
                </c:pt>
                <c:pt idx="733">
                  <c:v>40204.0</c:v>
                </c:pt>
                <c:pt idx="734">
                  <c:v>40205.0</c:v>
                </c:pt>
                <c:pt idx="735">
                  <c:v>40206.0</c:v>
                </c:pt>
                <c:pt idx="736">
                  <c:v>40207.0</c:v>
                </c:pt>
                <c:pt idx="737">
                  <c:v>40210.0</c:v>
                </c:pt>
                <c:pt idx="738">
                  <c:v>40211.0</c:v>
                </c:pt>
                <c:pt idx="739">
                  <c:v>40212.0</c:v>
                </c:pt>
                <c:pt idx="740">
                  <c:v>40213.0</c:v>
                </c:pt>
                <c:pt idx="741">
                  <c:v>40214.0</c:v>
                </c:pt>
                <c:pt idx="742">
                  <c:v>40217.0</c:v>
                </c:pt>
                <c:pt idx="743">
                  <c:v>40218.0</c:v>
                </c:pt>
                <c:pt idx="744">
                  <c:v>40219.0</c:v>
                </c:pt>
                <c:pt idx="745">
                  <c:v>40220.0</c:v>
                </c:pt>
                <c:pt idx="746">
                  <c:v>40221.0</c:v>
                </c:pt>
                <c:pt idx="747">
                  <c:v>40224.0</c:v>
                </c:pt>
                <c:pt idx="748">
                  <c:v>40225.0</c:v>
                </c:pt>
                <c:pt idx="749">
                  <c:v>40226.0</c:v>
                </c:pt>
                <c:pt idx="750">
                  <c:v>40227.0</c:v>
                </c:pt>
                <c:pt idx="751">
                  <c:v>40228.0</c:v>
                </c:pt>
                <c:pt idx="752">
                  <c:v>40231.0</c:v>
                </c:pt>
                <c:pt idx="753">
                  <c:v>40232.0</c:v>
                </c:pt>
                <c:pt idx="754">
                  <c:v>40233.0</c:v>
                </c:pt>
                <c:pt idx="755">
                  <c:v>40234.0</c:v>
                </c:pt>
                <c:pt idx="756">
                  <c:v>40235.0</c:v>
                </c:pt>
                <c:pt idx="757">
                  <c:v>40238.0</c:v>
                </c:pt>
                <c:pt idx="758">
                  <c:v>40239.0</c:v>
                </c:pt>
                <c:pt idx="759">
                  <c:v>40240.0</c:v>
                </c:pt>
                <c:pt idx="760">
                  <c:v>40241.0</c:v>
                </c:pt>
                <c:pt idx="761">
                  <c:v>40242.0</c:v>
                </c:pt>
                <c:pt idx="762">
                  <c:v>40245.0</c:v>
                </c:pt>
                <c:pt idx="763">
                  <c:v>40246.0</c:v>
                </c:pt>
                <c:pt idx="764">
                  <c:v>40247.0</c:v>
                </c:pt>
                <c:pt idx="765">
                  <c:v>40248.0</c:v>
                </c:pt>
                <c:pt idx="766">
                  <c:v>40249.0</c:v>
                </c:pt>
                <c:pt idx="767">
                  <c:v>40252.0</c:v>
                </c:pt>
                <c:pt idx="768">
                  <c:v>40253.0</c:v>
                </c:pt>
                <c:pt idx="769">
                  <c:v>40254.0</c:v>
                </c:pt>
                <c:pt idx="770">
                  <c:v>40255.0</c:v>
                </c:pt>
                <c:pt idx="771">
                  <c:v>40256.0</c:v>
                </c:pt>
                <c:pt idx="772">
                  <c:v>40259.0</c:v>
                </c:pt>
                <c:pt idx="773">
                  <c:v>40260.0</c:v>
                </c:pt>
                <c:pt idx="774">
                  <c:v>40261.0</c:v>
                </c:pt>
                <c:pt idx="775">
                  <c:v>40262.0</c:v>
                </c:pt>
                <c:pt idx="776">
                  <c:v>40263.0</c:v>
                </c:pt>
                <c:pt idx="777">
                  <c:v>40266.0</c:v>
                </c:pt>
                <c:pt idx="778">
                  <c:v>40267.0</c:v>
                </c:pt>
                <c:pt idx="779">
                  <c:v>40268.0</c:v>
                </c:pt>
                <c:pt idx="780">
                  <c:v>40269.0</c:v>
                </c:pt>
                <c:pt idx="781">
                  <c:v>40270.0</c:v>
                </c:pt>
                <c:pt idx="782">
                  <c:v>40273.0</c:v>
                </c:pt>
                <c:pt idx="783">
                  <c:v>40274.0</c:v>
                </c:pt>
                <c:pt idx="784">
                  <c:v>40275.0</c:v>
                </c:pt>
                <c:pt idx="785">
                  <c:v>40276.0</c:v>
                </c:pt>
                <c:pt idx="786">
                  <c:v>40277.0</c:v>
                </c:pt>
                <c:pt idx="787">
                  <c:v>40280.0</c:v>
                </c:pt>
                <c:pt idx="788">
                  <c:v>40281.0</c:v>
                </c:pt>
                <c:pt idx="789">
                  <c:v>40282.0</c:v>
                </c:pt>
                <c:pt idx="790">
                  <c:v>40283.0</c:v>
                </c:pt>
                <c:pt idx="791">
                  <c:v>40284.0</c:v>
                </c:pt>
                <c:pt idx="792">
                  <c:v>40287.0</c:v>
                </c:pt>
                <c:pt idx="793">
                  <c:v>40288.0</c:v>
                </c:pt>
                <c:pt idx="794">
                  <c:v>40289.0</c:v>
                </c:pt>
                <c:pt idx="795">
                  <c:v>40290.0</c:v>
                </c:pt>
                <c:pt idx="796">
                  <c:v>40291.0</c:v>
                </c:pt>
                <c:pt idx="797">
                  <c:v>40294.0</c:v>
                </c:pt>
                <c:pt idx="798">
                  <c:v>40295.0</c:v>
                </c:pt>
                <c:pt idx="799">
                  <c:v>40296.0</c:v>
                </c:pt>
                <c:pt idx="800">
                  <c:v>40297.0</c:v>
                </c:pt>
                <c:pt idx="801">
                  <c:v>40298.0</c:v>
                </c:pt>
                <c:pt idx="802">
                  <c:v>40301.0</c:v>
                </c:pt>
                <c:pt idx="803">
                  <c:v>40302.0</c:v>
                </c:pt>
                <c:pt idx="804">
                  <c:v>40303.0</c:v>
                </c:pt>
                <c:pt idx="805">
                  <c:v>40304.0</c:v>
                </c:pt>
                <c:pt idx="806">
                  <c:v>40305.0</c:v>
                </c:pt>
                <c:pt idx="807">
                  <c:v>40308.0</c:v>
                </c:pt>
                <c:pt idx="808">
                  <c:v>40309.0</c:v>
                </c:pt>
                <c:pt idx="809">
                  <c:v>40310.0</c:v>
                </c:pt>
                <c:pt idx="810">
                  <c:v>40311.0</c:v>
                </c:pt>
                <c:pt idx="811">
                  <c:v>40312.0</c:v>
                </c:pt>
                <c:pt idx="812">
                  <c:v>40315.0</c:v>
                </c:pt>
                <c:pt idx="813">
                  <c:v>40316.0</c:v>
                </c:pt>
                <c:pt idx="814">
                  <c:v>40317.0</c:v>
                </c:pt>
                <c:pt idx="815">
                  <c:v>40318.0</c:v>
                </c:pt>
                <c:pt idx="816">
                  <c:v>40319.0</c:v>
                </c:pt>
                <c:pt idx="817">
                  <c:v>40322.0</c:v>
                </c:pt>
                <c:pt idx="818">
                  <c:v>40323.0</c:v>
                </c:pt>
                <c:pt idx="819">
                  <c:v>40324.0</c:v>
                </c:pt>
                <c:pt idx="820">
                  <c:v>40325.0</c:v>
                </c:pt>
                <c:pt idx="821">
                  <c:v>40326.0</c:v>
                </c:pt>
                <c:pt idx="822">
                  <c:v>40329.0</c:v>
                </c:pt>
                <c:pt idx="823">
                  <c:v>40330.0</c:v>
                </c:pt>
                <c:pt idx="824">
                  <c:v>40331.0</c:v>
                </c:pt>
                <c:pt idx="825">
                  <c:v>40332.0</c:v>
                </c:pt>
                <c:pt idx="826">
                  <c:v>40333.0</c:v>
                </c:pt>
                <c:pt idx="827">
                  <c:v>40336.0</c:v>
                </c:pt>
                <c:pt idx="828">
                  <c:v>40337.0</c:v>
                </c:pt>
                <c:pt idx="829">
                  <c:v>40338.0</c:v>
                </c:pt>
                <c:pt idx="830">
                  <c:v>40339.0</c:v>
                </c:pt>
                <c:pt idx="831">
                  <c:v>40340.0</c:v>
                </c:pt>
                <c:pt idx="832">
                  <c:v>40343.0</c:v>
                </c:pt>
                <c:pt idx="833">
                  <c:v>40344.0</c:v>
                </c:pt>
                <c:pt idx="834">
                  <c:v>40345.0</c:v>
                </c:pt>
                <c:pt idx="835">
                  <c:v>40346.0</c:v>
                </c:pt>
                <c:pt idx="836">
                  <c:v>40347.0</c:v>
                </c:pt>
                <c:pt idx="837">
                  <c:v>40350.0</c:v>
                </c:pt>
                <c:pt idx="838">
                  <c:v>40351.0</c:v>
                </c:pt>
                <c:pt idx="839">
                  <c:v>40352.0</c:v>
                </c:pt>
                <c:pt idx="840">
                  <c:v>40353.0</c:v>
                </c:pt>
                <c:pt idx="841">
                  <c:v>40354.0</c:v>
                </c:pt>
                <c:pt idx="842">
                  <c:v>40357.0</c:v>
                </c:pt>
                <c:pt idx="843">
                  <c:v>40358.0</c:v>
                </c:pt>
                <c:pt idx="844">
                  <c:v>40359.0</c:v>
                </c:pt>
                <c:pt idx="845">
                  <c:v>40360.0</c:v>
                </c:pt>
                <c:pt idx="846">
                  <c:v>40361.0</c:v>
                </c:pt>
                <c:pt idx="847">
                  <c:v>40364.0</c:v>
                </c:pt>
                <c:pt idx="848">
                  <c:v>40365.0</c:v>
                </c:pt>
                <c:pt idx="849">
                  <c:v>40366.0</c:v>
                </c:pt>
                <c:pt idx="850">
                  <c:v>40367.0</c:v>
                </c:pt>
                <c:pt idx="851">
                  <c:v>40368.0</c:v>
                </c:pt>
                <c:pt idx="852">
                  <c:v>40371.0</c:v>
                </c:pt>
                <c:pt idx="853">
                  <c:v>40372.0</c:v>
                </c:pt>
                <c:pt idx="854">
                  <c:v>40373.0</c:v>
                </c:pt>
                <c:pt idx="855">
                  <c:v>40374.0</c:v>
                </c:pt>
                <c:pt idx="856">
                  <c:v>40375.0</c:v>
                </c:pt>
                <c:pt idx="857">
                  <c:v>40378.0</c:v>
                </c:pt>
                <c:pt idx="858">
                  <c:v>40379.0</c:v>
                </c:pt>
                <c:pt idx="859">
                  <c:v>40380.0</c:v>
                </c:pt>
                <c:pt idx="860">
                  <c:v>40381.0</c:v>
                </c:pt>
                <c:pt idx="861">
                  <c:v>40382.0</c:v>
                </c:pt>
                <c:pt idx="862">
                  <c:v>40385.0</c:v>
                </c:pt>
                <c:pt idx="863">
                  <c:v>40386.0</c:v>
                </c:pt>
                <c:pt idx="864">
                  <c:v>40387.0</c:v>
                </c:pt>
                <c:pt idx="865">
                  <c:v>40388.0</c:v>
                </c:pt>
                <c:pt idx="866">
                  <c:v>40389.0</c:v>
                </c:pt>
                <c:pt idx="867">
                  <c:v>40392.0</c:v>
                </c:pt>
                <c:pt idx="868">
                  <c:v>40393.0</c:v>
                </c:pt>
                <c:pt idx="869">
                  <c:v>40394.0</c:v>
                </c:pt>
                <c:pt idx="870">
                  <c:v>40395.0</c:v>
                </c:pt>
                <c:pt idx="871">
                  <c:v>40396.0</c:v>
                </c:pt>
                <c:pt idx="872">
                  <c:v>40399.0</c:v>
                </c:pt>
                <c:pt idx="873">
                  <c:v>40400.0</c:v>
                </c:pt>
                <c:pt idx="874">
                  <c:v>40401.0</c:v>
                </c:pt>
                <c:pt idx="875">
                  <c:v>40402.0</c:v>
                </c:pt>
                <c:pt idx="876">
                  <c:v>40403.0</c:v>
                </c:pt>
                <c:pt idx="877">
                  <c:v>40406.0</c:v>
                </c:pt>
                <c:pt idx="878">
                  <c:v>40407.0</c:v>
                </c:pt>
                <c:pt idx="879">
                  <c:v>40408.0</c:v>
                </c:pt>
                <c:pt idx="880">
                  <c:v>40409.0</c:v>
                </c:pt>
                <c:pt idx="881">
                  <c:v>40410.0</c:v>
                </c:pt>
                <c:pt idx="882">
                  <c:v>40413.0</c:v>
                </c:pt>
                <c:pt idx="883">
                  <c:v>40414.0</c:v>
                </c:pt>
                <c:pt idx="884">
                  <c:v>40415.0</c:v>
                </c:pt>
                <c:pt idx="885">
                  <c:v>40416.0</c:v>
                </c:pt>
                <c:pt idx="886">
                  <c:v>40417.0</c:v>
                </c:pt>
                <c:pt idx="887">
                  <c:v>40420.0</c:v>
                </c:pt>
                <c:pt idx="888">
                  <c:v>40421.0</c:v>
                </c:pt>
                <c:pt idx="889">
                  <c:v>40422.0</c:v>
                </c:pt>
                <c:pt idx="890">
                  <c:v>40423.0</c:v>
                </c:pt>
                <c:pt idx="891">
                  <c:v>40424.0</c:v>
                </c:pt>
                <c:pt idx="892">
                  <c:v>40427.0</c:v>
                </c:pt>
                <c:pt idx="893">
                  <c:v>40428.0</c:v>
                </c:pt>
                <c:pt idx="894">
                  <c:v>40429.0</c:v>
                </c:pt>
                <c:pt idx="895">
                  <c:v>40430.0</c:v>
                </c:pt>
                <c:pt idx="896">
                  <c:v>40431.0</c:v>
                </c:pt>
                <c:pt idx="897">
                  <c:v>40434.0</c:v>
                </c:pt>
                <c:pt idx="898">
                  <c:v>40435.0</c:v>
                </c:pt>
                <c:pt idx="899">
                  <c:v>40436.0</c:v>
                </c:pt>
                <c:pt idx="900">
                  <c:v>40437.0</c:v>
                </c:pt>
                <c:pt idx="901">
                  <c:v>40438.0</c:v>
                </c:pt>
                <c:pt idx="902">
                  <c:v>40441.0</c:v>
                </c:pt>
                <c:pt idx="903">
                  <c:v>40442.0</c:v>
                </c:pt>
                <c:pt idx="904">
                  <c:v>40443.0</c:v>
                </c:pt>
                <c:pt idx="905">
                  <c:v>40444.0</c:v>
                </c:pt>
                <c:pt idx="906">
                  <c:v>40445.0</c:v>
                </c:pt>
                <c:pt idx="907">
                  <c:v>40448.0</c:v>
                </c:pt>
                <c:pt idx="908">
                  <c:v>40449.0</c:v>
                </c:pt>
                <c:pt idx="909">
                  <c:v>40450.0</c:v>
                </c:pt>
                <c:pt idx="910">
                  <c:v>40451.0</c:v>
                </c:pt>
                <c:pt idx="911">
                  <c:v>40452.0</c:v>
                </c:pt>
                <c:pt idx="912">
                  <c:v>40455.0</c:v>
                </c:pt>
                <c:pt idx="913">
                  <c:v>40456.0</c:v>
                </c:pt>
                <c:pt idx="914">
                  <c:v>40457.0</c:v>
                </c:pt>
                <c:pt idx="915">
                  <c:v>40458.0</c:v>
                </c:pt>
                <c:pt idx="916">
                  <c:v>40459.0</c:v>
                </c:pt>
                <c:pt idx="917">
                  <c:v>40462.0</c:v>
                </c:pt>
                <c:pt idx="918">
                  <c:v>40463.0</c:v>
                </c:pt>
                <c:pt idx="919">
                  <c:v>40464.0</c:v>
                </c:pt>
                <c:pt idx="920">
                  <c:v>40465.0</c:v>
                </c:pt>
                <c:pt idx="921">
                  <c:v>40466.0</c:v>
                </c:pt>
                <c:pt idx="922">
                  <c:v>40469.0</c:v>
                </c:pt>
                <c:pt idx="923">
                  <c:v>40470.0</c:v>
                </c:pt>
                <c:pt idx="924">
                  <c:v>40471.0</c:v>
                </c:pt>
                <c:pt idx="925">
                  <c:v>40472.0</c:v>
                </c:pt>
                <c:pt idx="926">
                  <c:v>40473.0</c:v>
                </c:pt>
                <c:pt idx="927">
                  <c:v>40476.0</c:v>
                </c:pt>
                <c:pt idx="928">
                  <c:v>40477.0</c:v>
                </c:pt>
                <c:pt idx="929">
                  <c:v>40478.0</c:v>
                </c:pt>
                <c:pt idx="930">
                  <c:v>40479.0</c:v>
                </c:pt>
                <c:pt idx="931">
                  <c:v>40480.0</c:v>
                </c:pt>
                <c:pt idx="932">
                  <c:v>40483.0</c:v>
                </c:pt>
                <c:pt idx="933">
                  <c:v>40484.0</c:v>
                </c:pt>
                <c:pt idx="934">
                  <c:v>40485.0</c:v>
                </c:pt>
                <c:pt idx="935">
                  <c:v>40486.0</c:v>
                </c:pt>
                <c:pt idx="936">
                  <c:v>40487.0</c:v>
                </c:pt>
                <c:pt idx="937">
                  <c:v>40490.0</c:v>
                </c:pt>
                <c:pt idx="938">
                  <c:v>40491.0</c:v>
                </c:pt>
                <c:pt idx="939">
                  <c:v>40492.0</c:v>
                </c:pt>
                <c:pt idx="940">
                  <c:v>40493.0</c:v>
                </c:pt>
                <c:pt idx="941">
                  <c:v>40494.0</c:v>
                </c:pt>
                <c:pt idx="942">
                  <c:v>40497.0</c:v>
                </c:pt>
                <c:pt idx="943">
                  <c:v>40498.0</c:v>
                </c:pt>
                <c:pt idx="944">
                  <c:v>40499.0</c:v>
                </c:pt>
                <c:pt idx="945">
                  <c:v>40500.0</c:v>
                </c:pt>
                <c:pt idx="946">
                  <c:v>40501.0</c:v>
                </c:pt>
                <c:pt idx="947">
                  <c:v>40504.0</c:v>
                </c:pt>
                <c:pt idx="948">
                  <c:v>40505.0</c:v>
                </c:pt>
                <c:pt idx="949">
                  <c:v>40506.0</c:v>
                </c:pt>
                <c:pt idx="950">
                  <c:v>40507.0</c:v>
                </c:pt>
                <c:pt idx="951">
                  <c:v>40508.0</c:v>
                </c:pt>
                <c:pt idx="952">
                  <c:v>40511.0</c:v>
                </c:pt>
                <c:pt idx="953">
                  <c:v>40512.0</c:v>
                </c:pt>
                <c:pt idx="954">
                  <c:v>40513.0</c:v>
                </c:pt>
                <c:pt idx="955">
                  <c:v>40514.0</c:v>
                </c:pt>
                <c:pt idx="956">
                  <c:v>40515.0</c:v>
                </c:pt>
                <c:pt idx="957">
                  <c:v>40518.0</c:v>
                </c:pt>
                <c:pt idx="958">
                  <c:v>40519.0</c:v>
                </c:pt>
                <c:pt idx="959">
                  <c:v>40520.0</c:v>
                </c:pt>
                <c:pt idx="960">
                  <c:v>40521.0</c:v>
                </c:pt>
                <c:pt idx="961">
                  <c:v>40522.0</c:v>
                </c:pt>
                <c:pt idx="962">
                  <c:v>40525.0</c:v>
                </c:pt>
                <c:pt idx="963">
                  <c:v>40526.0</c:v>
                </c:pt>
                <c:pt idx="964">
                  <c:v>40527.0</c:v>
                </c:pt>
                <c:pt idx="965">
                  <c:v>40528.0</c:v>
                </c:pt>
                <c:pt idx="966">
                  <c:v>40529.0</c:v>
                </c:pt>
                <c:pt idx="967">
                  <c:v>40532.0</c:v>
                </c:pt>
                <c:pt idx="968">
                  <c:v>40533.0</c:v>
                </c:pt>
                <c:pt idx="969">
                  <c:v>40534.0</c:v>
                </c:pt>
                <c:pt idx="970">
                  <c:v>40535.0</c:v>
                </c:pt>
                <c:pt idx="971">
                  <c:v>40536.0</c:v>
                </c:pt>
                <c:pt idx="972">
                  <c:v>40539.0</c:v>
                </c:pt>
                <c:pt idx="973">
                  <c:v>40540.0</c:v>
                </c:pt>
                <c:pt idx="974">
                  <c:v>40541.0</c:v>
                </c:pt>
                <c:pt idx="975">
                  <c:v>40542.0</c:v>
                </c:pt>
                <c:pt idx="976">
                  <c:v>40543.0</c:v>
                </c:pt>
                <c:pt idx="977">
                  <c:v>40546.0</c:v>
                </c:pt>
                <c:pt idx="978">
                  <c:v>40547.0</c:v>
                </c:pt>
                <c:pt idx="979">
                  <c:v>40548.0</c:v>
                </c:pt>
                <c:pt idx="980">
                  <c:v>40549.0</c:v>
                </c:pt>
                <c:pt idx="981">
                  <c:v>40550.0</c:v>
                </c:pt>
                <c:pt idx="982">
                  <c:v>40553.0</c:v>
                </c:pt>
                <c:pt idx="983">
                  <c:v>40554.0</c:v>
                </c:pt>
                <c:pt idx="984">
                  <c:v>40555.0</c:v>
                </c:pt>
                <c:pt idx="985">
                  <c:v>40556.0</c:v>
                </c:pt>
                <c:pt idx="986">
                  <c:v>40557.0</c:v>
                </c:pt>
                <c:pt idx="987">
                  <c:v>40560.0</c:v>
                </c:pt>
                <c:pt idx="988">
                  <c:v>40561.0</c:v>
                </c:pt>
                <c:pt idx="989">
                  <c:v>40562.0</c:v>
                </c:pt>
                <c:pt idx="990">
                  <c:v>40563.0</c:v>
                </c:pt>
                <c:pt idx="991">
                  <c:v>40564.0</c:v>
                </c:pt>
                <c:pt idx="992">
                  <c:v>40567.0</c:v>
                </c:pt>
                <c:pt idx="993">
                  <c:v>40568.0</c:v>
                </c:pt>
                <c:pt idx="994">
                  <c:v>40569.0</c:v>
                </c:pt>
                <c:pt idx="995">
                  <c:v>40570.0</c:v>
                </c:pt>
                <c:pt idx="996">
                  <c:v>40571.0</c:v>
                </c:pt>
                <c:pt idx="997">
                  <c:v>40574.0</c:v>
                </c:pt>
                <c:pt idx="998">
                  <c:v>40575.0</c:v>
                </c:pt>
                <c:pt idx="999">
                  <c:v>40576.0</c:v>
                </c:pt>
                <c:pt idx="1000">
                  <c:v>40577.0</c:v>
                </c:pt>
                <c:pt idx="1001">
                  <c:v>40578.0</c:v>
                </c:pt>
                <c:pt idx="1002">
                  <c:v>40581.0</c:v>
                </c:pt>
                <c:pt idx="1003">
                  <c:v>40582.0</c:v>
                </c:pt>
                <c:pt idx="1004">
                  <c:v>40583.0</c:v>
                </c:pt>
                <c:pt idx="1005">
                  <c:v>40584.0</c:v>
                </c:pt>
                <c:pt idx="1006">
                  <c:v>40585.0</c:v>
                </c:pt>
                <c:pt idx="1007">
                  <c:v>40588.0</c:v>
                </c:pt>
                <c:pt idx="1008">
                  <c:v>40589.0</c:v>
                </c:pt>
                <c:pt idx="1009">
                  <c:v>40590.0</c:v>
                </c:pt>
                <c:pt idx="1010">
                  <c:v>40591.0</c:v>
                </c:pt>
                <c:pt idx="1011">
                  <c:v>40592.0</c:v>
                </c:pt>
                <c:pt idx="1012">
                  <c:v>40595.0</c:v>
                </c:pt>
                <c:pt idx="1013">
                  <c:v>40596.0</c:v>
                </c:pt>
                <c:pt idx="1014">
                  <c:v>40597.0</c:v>
                </c:pt>
                <c:pt idx="1015">
                  <c:v>40598.0</c:v>
                </c:pt>
                <c:pt idx="1016">
                  <c:v>40599.0</c:v>
                </c:pt>
                <c:pt idx="1017">
                  <c:v>40602.0</c:v>
                </c:pt>
                <c:pt idx="1018">
                  <c:v>40603.0</c:v>
                </c:pt>
                <c:pt idx="1019">
                  <c:v>40604.0</c:v>
                </c:pt>
                <c:pt idx="1020">
                  <c:v>40605.0</c:v>
                </c:pt>
                <c:pt idx="1021">
                  <c:v>40606.0</c:v>
                </c:pt>
                <c:pt idx="1022">
                  <c:v>40609.0</c:v>
                </c:pt>
                <c:pt idx="1023">
                  <c:v>40610.0</c:v>
                </c:pt>
                <c:pt idx="1024">
                  <c:v>40611.0</c:v>
                </c:pt>
                <c:pt idx="1025">
                  <c:v>40612.0</c:v>
                </c:pt>
                <c:pt idx="1026">
                  <c:v>40613.0</c:v>
                </c:pt>
                <c:pt idx="1027">
                  <c:v>40616.0</c:v>
                </c:pt>
                <c:pt idx="1028">
                  <c:v>40617.0</c:v>
                </c:pt>
                <c:pt idx="1029">
                  <c:v>40618.0</c:v>
                </c:pt>
                <c:pt idx="1030">
                  <c:v>40619.0</c:v>
                </c:pt>
                <c:pt idx="1031">
                  <c:v>40620.0</c:v>
                </c:pt>
                <c:pt idx="1032">
                  <c:v>40623.0</c:v>
                </c:pt>
                <c:pt idx="1033">
                  <c:v>40624.0</c:v>
                </c:pt>
                <c:pt idx="1034">
                  <c:v>40625.0</c:v>
                </c:pt>
                <c:pt idx="1035">
                  <c:v>40626.0</c:v>
                </c:pt>
                <c:pt idx="1036">
                  <c:v>40627.0</c:v>
                </c:pt>
                <c:pt idx="1037">
                  <c:v>40630.0</c:v>
                </c:pt>
                <c:pt idx="1038">
                  <c:v>40631.0</c:v>
                </c:pt>
                <c:pt idx="1039">
                  <c:v>40632.0</c:v>
                </c:pt>
                <c:pt idx="1040">
                  <c:v>40633.0</c:v>
                </c:pt>
                <c:pt idx="1041">
                  <c:v>40634.0</c:v>
                </c:pt>
                <c:pt idx="1042">
                  <c:v>40637.0</c:v>
                </c:pt>
                <c:pt idx="1043">
                  <c:v>40638.0</c:v>
                </c:pt>
                <c:pt idx="1044">
                  <c:v>40639.0</c:v>
                </c:pt>
                <c:pt idx="1045">
                  <c:v>40640.0</c:v>
                </c:pt>
                <c:pt idx="1046">
                  <c:v>40641.0</c:v>
                </c:pt>
                <c:pt idx="1047">
                  <c:v>40644.0</c:v>
                </c:pt>
                <c:pt idx="1048">
                  <c:v>40645.0</c:v>
                </c:pt>
                <c:pt idx="1049">
                  <c:v>40646.0</c:v>
                </c:pt>
                <c:pt idx="1050">
                  <c:v>40647.0</c:v>
                </c:pt>
                <c:pt idx="1051">
                  <c:v>40648.0</c:v>
                </c:pt>
                <c:pt idx="1052">
                  <c:v>40651.0</c:v>
                </c:pt>
                <c:pt idx="1053">
                  <c:v>40652.0</c:v>
                </c:pt>
                <c:pt idx="1054">
                  <c:v>40653.0</c:v>
                </c:pt>
                <c:pt idx="1055">
                  <c:v>40654.0</c:v>
                </c:pt>
                <c:pt idx="1056">
                  <c:v>40655.0</c:v>
                </c:pt>
                <c:pt idx="1057">
                  <c:v>40658.0</c:v>
                </c:pt>
                <c:pt idx="1058">
                  <c:v>40659.0</c:v>
                </c:pt>
                <c:pt idx="1059">
                  <c:v>40660.0</c:v>
                </c:pt>
                <c:pt idx="1060">
                  <c:v>40661.0</c:v>
                </c:pt>
                <c:pt idx="1061">
                  <c:v>40662.0</c:v>
                </c:pt>
                <c:pt idx="1062">
                  <c:v>40665.0</c:v>
                </c:pt>
                <c:pt idx="1063">
                  <c:v>40666.0</c:v>
                </c:pt>
                <c:pt idx="1064">
                  <c:v>40667.0</c:v>
                </c:pt>
                <c:pt idx="1065">
                  <c:v>40668.0</c:v>
                </c:pt>
                <c:pt idx="1066">
                  <c:v>40669.0</c:v>
                </c:pt>
                <c:pt idx="1067">
                  <c:v>40672.0</c:v>
                </c:pt>
                <c:pt idx="1068">
                  <c:v>40673.0</c:v>
                </c:pt>
                <c:pt idx="1069">
                  <c:v>40674.0</c:v>
                </c:pt>
                <c:pt idx="1070">
                  <c:v>40675.0</c:v>
                </c:pt>
                <c:pt idx="1071">
                  <c:v>40676.0</c:v>
                </c:pt>
                <c:pt idx="1072">
                  <c:v>40679.0</c:v>
                </c:pt>
                <c:pt idx="1073">
                  <c:v>40680.0</c:v>
                </c:pt>
                <c:pt idx="1074">
                  <c:v>40681.0</c:v>
                </c:pt>
                <c:pt idx="1075">
                  <c:v>40682.0</c:v>
                </c:pt>
                <c:pt idx="1076">
                  <c:v>40683.0</c:v>
                </c:pt>
                <c:pt idx="1077">
                  <c:v>40686.0</c:v>
                </c:pt>
                <c:pt idx="1078">
                  <c:v>40687.0</c:v>
                </c:pt>
                <c:pt idx="1079">
                  <c:v>40688.0</c:v>
                </c:pt>
                <c:pt idx="1080">
                  <c:v>40689.0</c:v>
                </c:pt>
                <c:pt idx="1081">
                  <c:v>40690.0</c:v>
                </c:pt>
                <c:pt idx="1082">
                  <c:v>40693.0</c:v>
                </c:pt>
                <c:pt idx="1083">
                  <c:v>40694.0</c:v>
                </c:pt>
                <c:pt idx="1084">
                  <c:v>40695.0</c:v>
                </c:pt>
                <c:pt idx="1085">
                  <c:v>40696.0</c:v>
                </c:pt>
                <c:pt idx="1086">
                  <c:v>40697.0</c:v>
                </c:pt>
                <c:pt idx="1087">
                  <c:v>40700.0</c:v>
                </c:pt>
                <c:pt idx="1088">
                  <c:v>40701.0</c:v>
                </c:pt>
                <c:pt idx="1089">
                  <c:v>40702.0</c:v>
                </c:pt>
                <c:pt idx="1090">
                  <c:v>40703.0</c:v>
                </c:pt>
                <c:pt idx="1091">
                  <c:v>40704.0</c:v>
                </c:pt>
                <c:pt idx="1092">
                  <c:v>40707.0</c:v>
                </c:pt>
                <c:pt idx="1093">
                  <c:v>40708.0</c:v>
                </c:pt>
                <c:pt idx="1094">
                  <c:v>40709.0</c:v>
                </c:pt>
                <c:pt idx="1095">
                  <c:v>40710.0</c:v>
                </c:pt>
                <c:pt idx="1096">
                  <c:v>40711.0</c:v>
                </c:pt>
                <c:pt idx="1097">
                  <c:v>40714.0</c:v>
                </c:pt>
                <c:pt idx="1098">
                  <c:v>40715.0</c:v>
                </c:pt>
                <c:pt idx="1099">
                  <c:v>40716.0</c:v>
                </c:pt>
                <c:pt idx="1100">
                  <c:v>40717.0</c:v>
                </c:pt>
                <c:pt idx="1101">
                  <c:v>40718.0</c:v>
                </c:pt>
                <c:pt idx="1102">
                  <c:v>40721.0</c:v>
                </c:pt>
                <c:pt idx="1103">
                  <c:v>40722.0</c:v>
                </c:pt>
                <c:pt idx="1104">
                  <c:v>40723.0</c:v>
                </c:pt>
                <c:pt idx="1105">
                  <c:v>40724.0</c:v>
                </c:pt>
                <c:pt idx="1106">
                  <c:v>40725.0</c:v>
                </c:pt>
                <c:pt idx="1107">
                  <c:v>40728.0</c:v>
                </c:pt>
                <c:pt idx="1108">
                  <c:v>40729.0</c:v>
                </c:pt>
                <c:pt idx="1109">
                  <c:v>40730.0</c:v>
                </c:pt>
                <c:pt idx="1110">
                  <c:v>40731.0</c:v>
                </c:pt>
                <c:pt idx="1111">
                  <c:v>40732.0</c:v>
                </c:pt>
                <c:pt idx="1112">
                  <c:v>40735.0</c:v>
                </c:pt>
                <c:pt idx="1113">
                  <c:v>40736.0</c:v>
                </c:pt>
                <c:pt idx="1114">
                  <c:v>40737.0</c:v>
                </c:pt>
                <c:pt idx="1115">
                  <c:v>40738.0</c:v>
                </c:pt>
                <c:pt idx="1116">
                  <c:v>40739.0</c:v>
                </c:pt>
                <c:pt idx="1117">
                  <c:v>40742.0</c:v>
                </c:pt>
                <c:pt idx="1118">
                  <c:v>40743.0</c:v>
                </c:pt>
                <c:pt idx="1119">
                  <c:v>40744.0</c:v>
                </c:pt>
                <c:pt idx="1120">
                  <c:v>40745.0</c:v>
                </c:pt>
                <c:pt idx="1121">
                  <c:v>40746.0</c:v>
                </c:pt>
                <c:pt idx="1122">
                  <c:v>40749.0</c:v>
                </c:pt>
                <c:pt idx="1123">
                  <c:v>40750.0</c:v>
                </c:pt>
                <c:pt idx="1124">
                  <c:v>40751.0</c:v>
                </c:pt>
                <c:pt idx="1125">
                  <c:v>40752.0</c:v>
                </c:pt>
                <c:pt idx="1126">
                  <c:v>40753.0</c:v>
                </c:pt>
                <c:pt idx="1127">
                  <c:v>40756.0</c:v>
                </c:pt>
                <c:pt idx="1128">
                  <c:v>40757.0</c:v>
                </c:pt>
                <c:pt idx="1129">
                  <c:v>40758.0</c:v>
                </c:pt>
                <c:pt idx="1130">
                  <c:v>40759.0</c:v>
                </c:pt>
                <c:pt idx="1131">
                  <c:v>40760.0</c:v>
                </c:pt>
                <c:pt idx="1132">
                  <c:v>40763.0</c:v>
                </c:pt>
                <c:pt idx="1133">
                  <c:v>40764.0</c:v>
                </c:pt>
                <c:pt idx="1134">
                  <c:v>40765.0</c:v>
                </c:pt>
                <c:pt idx="1135">
                  <c:v>40766.0</c:v>
                </c:pt>
                <c:pt idx="1136">
                  <c:v>40767.0</c:v>
                </c:pt>
                <c:pt idx="1137">
                  <c:v>40770.0</c:v>
                </c:pt>
                <c:pt idx="1138">
                  <c:v>40771.0</c:v>
                </c:pt>
                <c:pt idx="1139">
                  <c:v>40772.0</c:v>
                </c:pt>
                <c:pt idx="1140">
                  <c:v>40773.0</c:v>
                </c:pt>
                <c:pt idx="1141">
                  <c:v>40774.0</c:v>
                </c:pt>
                <c:pt idx="1142">
                  <c:v>40777.0</c:v>
                </c:pt>
                <c:pt idx="1143">
                  <c:v>40778.0</c:v>
                </c:pt>
                <c:pt idx="1144">
                  <c:v>40779.0</c:v>
                </c:pt>
                <c:pt idx="1145">
                  <c:v>40780.0</c:v>
                </c:pt>
                <c:pt idx="1146">
                  <c:v>40781.0</c:v>
                </c:pt>
                <c:pt idx="1147">
                  <c:v>40784.0</c:v>
                </c:pt>
                <c:pt idx="1148">
                  <c:v>40785.0</c:v>
                </c:pt>
                <c:pt idx="1149">
                  <c:v>40786.0</c:v>
                </c:pt>
                <c:pt idx="1150">
                  <c:v>40787.0</c:v>
                </c:pt>
                <c:pt idx="1151">
                  <c:v>40788.0</c:v>
                </c:pt>
                <c:pt idx="1152">
                  <c:v>40791.0</c:v>
                </c:pt>
                <c:pt idx="1153">
                  <c:v>40792.0</c:v>
                </c:pt>
                <c:pt idx="1154">
                  <c:v>40793.0</c:v>
                </c:pt>
                <c:pt idx="1155">
                  <c:v>40794.0</c:v>
                </c:pt>
                <c:pt idx="1156">
                  <c:v>40795.0</c:v>
                </c:pt>
                <c:pt idx="1157">
                  <c:v>40798.0</c:v>
                </c:pt>
                <c:pt idx="1158">
                  <c:v>40799.0</c:v>
                </c:pt>
                <c:pt idx="1159">
                  <c:v>40800.0</c:v>
                </c:pt>
                <c:pt idx="1160">
                  <c:v>40801.0</c:v>
                </c:pt>
                <c:pt idx="1161">
                  <c:v>40802.0</c:v>
                </c:pt>
                <c:pt idx="1162">
                  <c:v>40805.0</c:v>
                </c:pt>
                <c:pt idx="1163">
                  <c:v>40806.0</c:v>
                </c:pt>
                <c:pt idx="1164">
                  <c:v>40807.0</c:v>
                </c:pt>
                <c:pt idx="1165">
                  <c:v>40808.0</c:v>
                </c:pt>
                <c:pt idx="1166">
                  <c:v>40809.0</c:v>
                </c:pt>
                <c:pt idx="1167">
                  <c:v>40812.0</c:v>
                </c:pt>
                <c:pt idx="1168">
                  <c:v>40813.0</c:v>
                </c:pt>
                <c:pt idx="1169">
                  <c:v>40814.0</c:v>
                </c:pt>
                <c:pt idx="1170">
                  <c:v>40815.0</c:v>
                </c:pt>
                <c:pt idx="1171">
                  <c:v>40816.0</c:v>
                </c:pt>
                <c:pt idx="1172">
                  <c:v>40819.0</c:v>
                </c:pt>
                <c:pt idx="1173">
                  <c:v>40820.0</c:v>
                </c:pt>
                <c:pt idx="1174">
                  <c:v>40821.0</c:v>
                </c:pt>
                <c:pt idx="1175">
                  <c:v>40822.0</c:v>
                </c:pt>
                <c:pt idx="1176">
                  <c:v>40823.0</c:v>
                </c:pt>
                <c:pt idx="1177">
                  <c:v>40826.0</c:v>
                </c:pt>
                <c:pt idx="1178">
                  <c:v>40827.0</c:v>
                </c:pt>
                <c:pt idx="1179">
                  <c:v>40828.0</c:v>
                </c:pt>
                <c:pt idx="1180">
                  <c:v>40829.0</c:v>
                </c:pt>
                <c:pt idx="1181">
                  <c:v>40830.0</c:v>
                </c:pt>
                <c:pt idx="1182">
                  <c:v>40833.0</c:v>
                </c:pt>
                <c:pt idx="1183">
                  <c:v>40834.0</c:v>
                </c:pt>
                <c:pt idx="1184">
                  <c:v>40835.0</c:v>
                </c:pt>
                <c:pt idx="1185">
                  <c:v>40836.0</c:v>
                </c:pt>
                <c:pt idx="1186">
                  <c:v>40837.0</c:v>
                </c:pt>
                <c:pt idx="1187">
                  <c:v>40840.0</c:v>
                </c:pt>
                <c:pt idx="1188">
                  <c:v>40841.0</c:v>
                </c:pt>
                <c:pt idx="1189">
                  <c:v>40842.0</c:v>
                </c:pt>
                <c:pt idx="1190">
                  <c:v>40843.0</c:v>
                </c:pt>
                <c:pt idx="1191">
                  <c:v>40844.0</c:v>
                </c:pt>
                <c:pt idx="1192">
                  <c:v>40847.0</c:v>
                </c:pt>
                <c:pt idx="1193">
                  <c:v>40848.0</c:v>
                </c:pt>
                <c:pt idx="1194">
                  <c:v>40849.0</c:v>
                </c:pt>
                <c:pt idx="1195">
                  <c:v>40850.0</c:v>
                </c:pt>
                <c:pt idx="1196">
                  <c:v>40851.0</c:v>
                </c:pt>
                <c:pt idx="1197">
                  <c:v>40854.0</c:v>
                </c:pt>
                <c:pt idx="1198">
                  <c:v>40855.0</c:v>
                </c:pt>
                <c:pt idx="1199">
                  <c:v>40856.0</c:v>
                </c:pt>
                <c:pt idx="1200">
                  <c:v>40857.0</c:v>
                </c:pt>
                <c:pt idx="1201">
                  <c:v>40858.0</c:v>
                </c:pt>
                <c:pt idx="1202">
                  <c:v>40861.0</c:v>
                </c:pt>
                <c:pt idx="1203">
                  <c:v>40862.0</c:v>
                </c:pt>
                <c:pt idx="1204">
                  <c:v>40863.0</c:v>
                </c:pt>
                <c:pt idx="1205">
                  <c:v>40864.0</c:v>
                </c:pt>
                <c:pt idx="1206">
                  <c:v>40865.0</c:v>
                </c:pt>
                <c:pt idx="1207">
                  <c:v>40868.0</c:v>
                </c:pt>
                <c:pt idx="1208">
                  <c:v>40869.0</c:v>
                </c:pt>
                <c:pt idx="1209">
                  <c:v>40870.0</c:v>
                </c:pt>
                <c:pt idx="1210">
                  <c:v>40871.0</c:v>
                </c:pt>
                <c:pt idx="1211">
                  <c:v>40872.0</c:v>
                </c:pt>
                <c:pt idx="1212">
                  <c:v>40875.0</c:v>
                </c:pt>
                <c:pt idx="1213">
                  <c:v>40876.0</c:v>
                </c:pt>
                <c:pt idx="1214">
                  <c:v>40877.0</c:v>
                </c:pt>
                <c:pt idx="1215">
                  <c:v>40878.0</c:v>
                </c:pt>
                <c:pt idx="1216">
                  <c:v>40879.0</c:v>
                </c:pt>
                <c:pt idx="1217">
                  <c:v>40882.0</c:v>
                </c:pt>
                <c:pt idx="1218">
                  <c:v>40883.0</c:v>
                </c:pt>
                <c:pt idx="1219">
                  <c:v>40884.0</c:v>
                </c:pt>
                <c:pt idx="1220">
                  <c:v>40885.0</c:v>
                </c:pt>
                <c:pt idx="1221">
                  <c:v>40886.0</c:v>
                </c:pt>
                <c:pt idx="1222">
                  <c:v>40889.0</c:v>
                </c:pt>
                <c:pt idx="1223">
                  <c:v>40890.0</c:v>
                </c:pt>
                <c:pt idx="1224">
                  <c:v>40891.0</c:v>
                </c:pt>
                <c:pt idx="1225">
                  <c:v>40892.0</c:v>
                </c:pt>
                <c:pt idx="1226">
                  <c:v>40893.0</c:v>
                </c:pt>
                <c:pt idx="1227">
                  <c:v>40896.0</c:v>
                </c:pt>
                <c:pt idx="1228">
                  <c:v>40897.0</c:v>
                </c:pt>
                <c:pt idx="1229">
                  <c:v>40898.0</c:v>
                </c:pt>
                <c:pt idx="1230">
                  <c:v>40899.0</c:v>
                </c:pt>
                <c:pt idx="1231">
                  <c:v>40900.0</c:v>
                </c:pt>
                <c:pt idx="1232">
                  <c:v>40903.0</c:v>
                </c:pt>
                <c:pt idx="1233">
                  <c:v>40904.0</c:v>
                </c:pt>
                <c:pt idx="1234">
                  <c:v>40905.0</c:v>
                </c:pt>
                <c:pt idx="1235">
                  <c:v>40906.0</c:v>
                </c:pt>
                <c:pt idx="1236">
                  <c:v>40907.0</c:v>
                </c:pt>
                <c:pt idx="1237">
                  <c:v>40910.0</c:v>
                </c:pt>
                <c:pt idx="1238">
                  <c:v>40911.0</c:v>
                </c:pt>
                <c:pt idx="1239">
                  <c:v>40912.0</c:v>
                </c:pt>
                <c:pt idx="1240">
                  <c:v>40913.0</c:v>
                </c:pt>
                <c:pt idx="1241">
                  <c:v>40914.0</c:v>
                </c:pt>
                <c:pt idx="1242">
                  <c:v>40917.0</c:v>
                </c:pt>
                <c:pt idx="1243">
                  <c:v>40918.0</c:v>
                </c:pt>
                <c:pt idx="1244">
                  <c:v>40919.0</c:v>
                </c:pt>
                <c:pt idx="1245">
                  <c:v>40920.0</c:v>
                </c:pt>
                <c:pt idx="1246">
                  <c:v>40921.0</c:v>
                </c:pt>
                <c:pt idx="1247">
                  <c:v>40924.0</c:v>
                </c:pt>
                <c:pt idx="1248">
                  <c:v>40925.0</c:v>
                </c:pt>
                <c:pt idx="1249">
                  <c:v>40926.0</c:v>
                </c:pt>
                <c:pt idx="1250">
                  <c:v>40927.0</c:v>
                </c:pt>
                <c:pt idx="1251">
                  <c:v>40928.0</c:v>
                </c:pt>
                <c:pt idx="1252">
                  <c:v>40931.0</c:v>
                </c:pt>
                <c:pt idx="1253">
                  <c:v>40932.0</c:v>
                </c:pt>
                <c:pt idx="1254">
                  <c:v>40933.0</c:v>
                </c:pt>
                <c:pt idx="1255">
                  <c:v>40934.0</c:v>
                </c:pt>
                <c:pt idx="1256">
                  <c:v>40935.0</c:v>
                </c:pt>
                <c:pt idx="1257">
                  <c:v>40938.0</c:v>
                </c:pt>
                <c:pt idx="1258">
                  <c:v>40939.0</c:v>
                </c:pt>
                <c:pt idx="1259">
                  <c:v>40940.0</c:v>
                </c:pt>
                <c:pt idx="1260">
                  <c:v>40941.0</c:v>
                </c:pt>
                <c:pt idx="1261">
                  <c:v>40942.0</c:v>
                </c:pt>
                <c:pt idx="1262">
                  <c:v>40945.0</c:v>
                </c:pt>
                <c:pt idx="1263">
                  <c:v>40946.0</c:v>
                </c:pt>
                <c:pt idx="1264">
                  <c:v>40947.0</c:v>
                </c:pt>
                <c:pt idx="1265">
                  <c:v>40948.0</c:v>
                </c:pt>
                <c:pt idx="1266">
                  <c:v>40949.0</c:v>
                </c:pt>
                <c:pt idx="1267">
                  <c:v>40952.0</c:v>
                </c:pt>
                <c:pt idx="1268">
                  <c:v>40953.0</c:v>
                </c:pt>
                <c:pt idx="1269">
                  <c:v>40954.0</c:v>
                </c:pt>
                <c:pt idx="1270">
                  <c:v>40955.0</c:v>
                </c:pt>
                <c:pt idx="1271">
                  <c:v>40956.0</c:v>
                </c:pt>
                <c:pt idx="1272">
                  <c:v>40959.0</c:v>
                </c:pt>
                <c:pt idx="1273">
                  <c:v>40960.0</c:v>
                </c:pt>
                <c:pt idx="1274">
                  <c:v>40961.0</c:v>
                </c:pt>
                <c:pt idx="1275">
                  <c:v>40962.0</c:v>
                </c:pt>
                <c:pt idx="1276">
                  <c:v>40963.0</c:v>
                </c:pt>
                <c:pt idx="1277">
                  <c:v>40966.0</c:v>
                </c:pt>
                <c:pt idx="1278">
                  <c:v>40967.0</c:v>
                </c:pt>
                <c:pt idx="1279">
                  <c:v>40968.0</c:v>
                </c:pt>
                <c:pt idx="1280">
                  <c:v>40970.0</c:v>
                </c:pt>
                <c:pt idx="1281">
                  <c:v>40973.0</c:v>
                </c:pt>
                <c:pt idx="1282">
                  <c:v>40974.0</c:v>
                </c:pt>
                <c:pt idx="1283">
                  <c:v>40975.0</c:v>
                </c:pt>
                <c:pt idx="1284">
                  <c:v>40976.0</c:v>
                </c:pt>
                <c:pt idx="1285">
                  <c:v>40977.0</c:v>
                </c:pt>
                <c:pt idx="1286">
                  <c:v>40980.0</c:v>
                </c:pt>
                <c:pt idx="1287">
                  <c:v>40981.0</c:v>
                </c:pt>
                <c:pt idx="1288">
                  <c:v>40982.0</c:v>
                </c:pt>
                <c:pt idx="1289">
                  <c:v>40983.0</c:v>
                </c:pt>
                <c:pt idx="1290">
                  <c:v>40984.0</c:v>
                </c:pt>
                <c:pt idx="1291">
                  <c:v>40987.0</c:v>
                </c:pt>
                <c:pt idx="1292">
                  <c:v>40988.0</c:v>
                </c:pt>
                <c:pt idx="1293">
                  <c:v>40989.0</c:v>
                </c:pt>
                <c:pt idx="1294">
                  <c:v>40990.0</c:v>
                </c:pt>
                <c:pt idx="1295">
                  <c:v>40991.0</c:v>
                </c:pt>
                <c:pt idx="1296">
                  <c:v>40994.0</c:v>
                </c:pt>
                <c:pt idx="1297">
                  <c:v>40995.0</c:v>
                </c:pt>
                <c:pt idx="1298">
                  <c:v>40996.0</c:v>
                </c:pt>
                <c:pt idx="1299">
                  <c:v>40997.0</c:v>
                </c:pt>
                <c:pt idx="1300">
                  <c:v>40998.0</c:v>
                </c:pt>
                <c:pt idx="1301">
                  <c:v>41001.0</c:v>
                </c:pt>
                <c:pt idx="1302">
                  <c:v>41002.0</c:v>
                </c:pt>
                <c:pt idx="1303">
                  <c:v>41003.0</c:v>
                </c:pt>
                <c:pt idx="1304">
                  <c:v>41004.0</c:v>
                </c:pt>
                <c:pt idx="1305">
                  <c:v>41005.0</c:v>
                </c:pt>
                <c:pt idx="1306">
                  <c:v>41008.0</c:v>
                </c:pt>
                <c:pt idx="1307">
                  <c:v>41009.0</c:v>
                </c:pt>
                <c:pt idx="1308">
                  <c:v>41010.0</c:v>
                </c:pt>
                <c:pt idx="1309">
                  <c:v>41011.0</c:v>
                </c:pt>
                <c:pt idx="1310">
                  <c:v>41012.0</c:v>
                </c:pt>
                <c:pt idx="1311">
                  <c:v>41015.0</c:v>
                </c:pt>
                <c:pt idx="1312">
                  <c:v>41016.0</c:v>
                </c:pt>
                <c:pt idx="1313">
                  <c:v>41017.0</c:v>
                </c:pt>
              </c:numCache>
            </c:numRef>
          </c:cat>
          <c:val>
            <c:numRef>
              <c:f>Sheet1!$C$2:$C$1316</c:f>
              <c:numCache>
                <c:formatCode>General</c:formatCode>
                <c:ptCount val="1314"/>
                <c:pt idx="0">
                  <c:v>12.0</c:v>
                </c:pt>
                <c:pt idx="1">
                  <c:v>12.0</c:v>
                </c:pt>
                <c:pt idx="2">
                  <c:v>12.0</c:v>
                </c:pt>
                <c:pt idx="3">
                  <c:v>12.0</c:v>
                </c:pt>
                <c:pt idx="4">
                  <c:v>12.0</c:v>
                </c:pt>
                <c:pt idx="5">
                  <c:v>11.0</c:v>
                </c:pt>
                <c:pt idx="6">
                  <c:v>12.0</c:v>
                </c:pt>
                <c:pt idx="7">
                  <c:v>11.0</c:v>
                </c:pt>
                <c:pt idx="8">
                  <c:v>11.0</c:v>
                </c:pt>
                <c:pt idx="9">
                  <c:v>11.0</c:v>
                </c:pt>
                <c:pt idx="10">
                  <c:v>11.0</c:v>
                </c:pt>
                <c:pt idx="11">
                  <c:v>11.0</c:v>
                </c:pt>
                <c:pt idx="12">
                  <c:v>11.0</c:v>
                </c:pt>
                <c:pt idx="13">
                  <c:v>11.0</c:v>
                </c:pt>
                <c:pt idx="14">
                  <c:v>10.0</c:v>
                </c:pt>
                <c:pt idx="15">
                  <c:v>10.0</c:v>
                </c:pt>
                <c:pt idx="16">
                  <c:v>11.0</c:v>
                </c:pt>
                <c:pt idx="17">
                  <c:v>11.0</c:v>
                </c:pt>
                <c:pt idx="18">
                  <c:v>11.0</c:v>
                </c:pt>
                <c:pt idx="19">
                  <c:v>11.0</c:v>
                </c:pt>
                <c:pt idx="20">
                  <c:v>11.0</c:v>
                </c:pt>
                <c:pt idx="21">
                  <c:v>11.0</c:v>
                </c:pt>
                <c:pt idx="22">
                  <c:v>11.0</c:v>
                </c:pt>
                <c:pt idx="23">
                  <c:v>11.0</c:v>
                </c:pt>
                <c:pt idx="24">
                  <c:v>11.0</c:v>
                </c:pt>
                <c:pt idx="25">
                  <c:v>11.0</c:v>
                </c:pt>
                <c:pt idx="26">
                  <c:v>11.0</c:v>
                </c:pt>
                <c:pt idx="27">
                  <c:v>11.0</c:v>
                </c:pt>
                <c:pt idx="28">
                  <c:v>11.0</c:v>
                </c:pt>
                <c:pt idx="29">
                  <c:v>11.0</c:v>
                </c:pt>
                <c:pt idx="30">
                  <c:v>11.0</c:v>
                </c:pt>
                <c:pt idx="31">
                  <c:v>11.0</c:v>
                </c:pt>
                <c:pt idx="32">
                  <c:v>11.0</c:v>
                </c:pt>
                <c:pt idx="33">
                  <c:v>11.0</c:v>
                </c:pt>
                <c:pt idx="34">
                  <c:v>11.0</c:v>
                </c:pt>
                <c:pt idx="35">
                  <c:v>11.0</c:v>
                </c:pt>
                <c:pt idx="36">
                  <c:v>11.0</c:v>
                </c:pt>
                <c:pt idx="37">
                  <c:v>11.0</c:v>
                </c:pt>
                <c:pt idx="38">
                  <c:v>11.0</c:v>
                </c:pt>
                <c:pt idx="39">
                  <c:v>11.0</c:v>
                </c:pt>
                <c:pt idx="40">
                  <c:v>11.0</c:v>
                </c:pt>
                <c:pt idx="41">
                  <c:v>11.0</c:v>
                </c:pt>
                <c:pt idx="42">
                  <c:v>10.0</c:v>
                </c:pt>
                <c:pt idx="43">
                  <c:v>11.0</c:v>
                </c:pt>
                <c:pt idx="44">
                  <c:v>10.0</c:v>
                </c:pt>
                <c:pt idx="45">
                  <c:v>11.0</c:v>
                </c:pt>
                <c:pt idx="46">
                  <c:v>10.0</c:v>
                </c:pt>
                <c:pt idx="47">
                  <c:v>10.0</c:v>
                </c:pt>
                <c:pt idx="48">
                  <c:v>10.0</c:v>
                </c:pt>
                <c:pt idx="49">
                  <c:v>10.0</c:v>
                </c:pt>
                <c:pt idx="50">
                  <c:v>10.0</c:v>
                </c:pt>
                <c:pt idx="51">
                  <c:v>11.0</c:v>
                </c:pt>
                <c:pt idx="52">
                  <c:v>10.0</c:v>
                </c:pt>
                <c:pt idx="53">
                  <c:v>10.0</c:v>
                </c:pt>
                <c:pt idx="54">
                  <c:v>10.0</c:v>
                </c:pt>
                <c:pt idx="55">
                  <c:v>10.0</c:v>
                </c:pt>
                <c:pt idx="56">
                  <c:v>10.0</c:v>
                </c:pt>
                <c:pt idx="57">
                  <c:v>10.0</c:v>
                </c:pt>
                <c:pt idx="58">
                  <c:v>10.0</c:v>
                </c:pt>
                <c:pt idx="59">
                  <c:v>10.0</c:v>
                </c:pt>
                <c:pt idx="60">
                  <c:v>10.0</c:v>
                </c:pt>
                <c:pt idx="61">
                  <c:v>11.0</c:v>
                </c:pt>
                <c:pt idx="62">
                  <c:v>11.0</c:v>
                </c:pt>
                <c:pt idx="63">
                  <c:v>11.0</c:v>
                </c:pt>
                <c:pt idx="64">
                  <c:v>11.0</c:v>
                </c:pt>
                <c:pt idx="65">
                  <c:v>11.0</c:v>
                </c:pt>
                <c:pt idx="66">
                  <c:v>11.0</c:v>
                </c:pt>
                <c:pt idx="67">
                  <c:v>11.0</c:v>
                </c:pt>
                <c:pt idx="68">
                  <c:v>11.0</c:v>
                </c:pt>
                <c:pt idx="69">
                  <c:v>11.0</c:v>
                </c:pt>
                <c:pt idx="70">
                  <c:v>12.0</c:v>
                </c:pt>
                <c:pt idx="71">
                  <c:v>12.0</c:v>
                </c:pt>
                <c:pt idx="72">
                  <c:v>12.0</c:v>
                </c:pt>
                <c:pt idx="73">
                  <c:v>13.0</c:v>
                </c:pt>
                <c:pt idx="74">
                  <c:v>12.0</c:v>
                </c:pt>
                <c:pt idx="75">
                  <c:v>12.0</c:v>
                </c:pt>
                <c:pt idx="76">
                  <c:v>12.0</c:v>
                </c:pt>
                <c:pt idx="77">
                  <c:v>12.0</c:v>
                </c:pt>
                <c:pt idx="78">
                  <c:v>11.0</c:v>
                </c:pt>
                <c:pt idx="79">
                  <c:v>12.0</c:v>
                </c:pt>
                <c:pt idx="80">
                  <c:v>13.0</c:v>
                </c:pt>
                <c:pt idx="81">
                  <c:v>12.0</c:v>
                </c:pt>
                <c:pt idx="82">
                  <c:v>12.0</c:v>
                </c:pt>
                <c:pt idx="83">
                  <c:v>12.0</c:v>
                </c:pt>
                <c:pt idx="84">
                  <c:v>13.0</c:v>
                </c:pt>
                <c:pt idx="85">
                  <c:v>13.0</c:v>
                </c:pt>
                <c:pt idx="86">
                  <c:v>13.0</c:v>
                </c:pt>
                <c:pt idx="87">
                  <c:v>13.0</c:v>
                </c:pt>
                <c:pt idx="88">
                  <c:v>14.0</c:v>
                </c:pt>
                <c:pt idx="89">
                  <c:v>14.0</c:v>
                </c:pt>
                <c:pt idx="90">
                  <c:v>14.0</c:v>
                </c:pt>
                <c:pt idx="91">
                  <c:v>15.0</c:v>
                </c:pt>
                <c:pt idx="92">
                  <c:v>16.0</c:v>
                </c:pt>
                <c:pt idx="93">
                  <c:v>18.0</c:v>
                </c:pt>
                <c:pt idx="94">
                  <c:v>16.0</c:v>
                </c:pt>
                <c:pt idx="95">
                  <c:v>15.0</c:v>
                </c:pt>
                <c:pt idx="96">
                  <c:v>15.0</c:v>
                </c:pt>
                <c:pt idx="97">
                  <c:v>15.0</c:v>
                </c:pt>
                <c:pt idx="98">
                  <c:v>15.0</c:v>
                </c:pt>
                <c:pt idx="99">
                  <c:v>15.0</c:v>
                </c:pt>
                <c:pt idx="100">
                  <c:v>14.0</c:v>
                </c:pt>
                <c:pt idx="101">
                  <c:v>14.0</c:v>
                </c:pt>
                <c:pt idx="102">
                  <c:v>14.0</c:v>
                </c:pt>
                <c:pt idx="103">
                  <c:v>14.0</c:v>
                </c:pt>
                <c:pt idx="104">
                  <c:v>14.0</c:v>
                </c:pt>
                <c:pt idx="105">
                  <c:v>15.0</c:v>
                </c:pt>
                <c:pt idx="106">
                  <c:v>16.0</c:v>
                </c:pt>
                <c:pt idx="107">
                  <c:v>16.0</c:v>
                </c:pt>
                <c:pt idx="108">
                  <c:v>16.0</c:v>
                </c:pt>
                <c:pt idx="109">
                  <c:v>16.0</c:v>
                </c:pt>
                <c:pt idx="110">
                  <c:v>15.0</c:v>
                </c:pt>
                <c:pt idx="111">
                  <c:v>15.0</c:v>
                </c:pt>
                <c:pt idx="112">
                  <c:v>15.0</c:v>
                </c:pt>
                <c:pt idx="113">
                  <c:v>15.0</c:v>
                </c:pt>
                <c:pt idx="114">
                  <c:v>15.0</c:v>
                </c:pt>
                <c:pt idx="115">
                  <c:v>16.0</c:v>
                </c:pt>
                <c:pt idx="116">
                  <c:v>16.0</c:v>
                </c:pt>
                <c:pt idx="117">
                  <c:v>15.0</c:v>
                </c:pt>
                <c:pt idx="118">
                  <c:v>15.0</c:v>
                </c:pt>
                <c:pt idx="119">
                  <c:v>15.0</c:v>
                </c:pt>
                <c:pt idx="120">
                  <c:v>15.0</c:v>
                </c:pt>
                <c:pt idx="121">
                  <c:v>16.0</c:v>
                </c:pt>
                <c:pt idx="122">
                  <c:v>16.0</c:v>
                </c:pt>
                <c:pt idx="123">
                  <c:v>17.0</c:v>
                </c:pt>
                <c:pt idx="124">
                  <c:v>16.0</c:v>
                </c:pt>
                <c:pt idx="125">
                  <c:v>16.0</c:v>
                </c:pt>
                <c:pt idx="126">
                  <c:v>15.0</c:v>
                </c:pt>
                <c:pt idx="127">
                  <c:v>15.0</c:v>
                </c:pt>
                <c:pt idx="128">
                  <c:v>15.0</c:v>
                </c:pt>
                <c:pt idx="129">
                  <c:v>15.0</c:v>
                </c:pt>
                <c:pt idx="130">
                  <c:v>14.0</c:v>
                </c:pt>
                <c:pt idx="131">
                  <c:v>13.0</c:v>
                </c:pt>
                <c:pt idx="132">
                  <c:v>13.0</c:v>
                </c:pt>
                <c:pt idx="133">
                  <c:v>13.0</c:v>
                </c:pt>
                <c:pt idx="134">
                  <c:v>14.0</c:v>
                </c:pt>
                <c:pt idx="135">
                  <c:v>13.0</c:v>
                </c:pt>
                <c:pt idx="136">
                  <c:v>13.0</c:v>
                </c:pt>
                <c:pt idx="137">
                  <c:v>14.0</c:v>
                </c:pt>
                <c:pt idx="138">
                  <c:v>14.0</c:v>
                </c:pt>
                <c:pt idx="139">
                  <c:v>13.0</c:v>
                </c:pt>
                <c:pt idx="140">
                  <c:v>13.0</c:v>
                </c:pt>
                <c:pt idx="141">
                  <c:v>13.0</c:v>
                </c:pt>
                <c:pt idx="142">
                  <c:v>12.0</c:v>
                </c:pt>
                <c:pt idx="143">
                  <c:v>12.0</c:v>
                </c:pt>
                <c:pt idx="144">
                  <c:v>12.0</c:v>
                </c:pt>
                <c:pt idx="145">
                  <c:v>12.0</c:v>
                </c:pt>
                <c:pt idx="146">
                  <c:v>12.0</c:v>
                </c:pt>
                <c:pt idx="147">
                  <c:v>12.0</c:v>
                </c:pt>
                <c:pt idx="148">
                  <c:v>12.0</c:v>
                </c:pt>
                <c:pt idx="149">
                  <c:v>12.0</c:v>
                </c:pt>
                <c:pt idx="150">
                  <c:v>12.0</c:v>
                </c:pt>
                <c:pt idx="151">
                  <c:v>12.0</c:v>
                </c:pt>
                <c:pt idx="152">
                  <c:v>13.0</c:v>
                </c:pt>
                <c:pt idx="153">
                  <c:v>13.0</c:v>
                </c:pt>
                <c:pt idx="154">
                  <c:v>13.0</c:v>
                </c:pt>
                <c:pt idx="155">
                  <c:v>13.0</c:v>
                </c:pt>
                <c:pt idx="156">
                  <c:v>13.0</c:v>
                </c:pt>
                <c:pt idx="157">
                  <c:v>13.0</c:v>
                </c:pt>
                <c:pt idx="158">
                  <c:v>14.0</c:v>
                </c:pt>
                <c:pt idx="159">
                  <c:v>14.0</c:v>
                </c:pt>
                <c:pt idx="160">
                  <c:v>14.0</c:v>
                </c:pt>
                <c:pt idx="161">
                  <c:v>14.0</c:v>
                </c:pt>
                <c:pt idx="162">
                  <c:v>14.0</c:v>
                </c:pt>
                <c:pt idx="163">
                  <c:v>15.0</c:v>
                </c:pt>
                <c:pt idx="164">
                  <c:v>14.0</c:v>
                </c:pt>
                <c:pt idx="165">
                  <c:v>14.0</c:v>
                </c:pt>
                <c:pt idx="166">
                  <c:v>15.0</c:v>
                </c:pt>
                <c:pt idx="167">
                  <c:v>15.0</c:v>
                </c:pt>
                <c:pt idx="168">
                  <c:v>15.0</c:v>
                </c:pt>
                <c:pt idx="169">
                  <c:v>15.0</c:v>
                </c:pt>
                <c:pt idx="170">
                  <c:v>14.0</c:v>
                </c:pt>
                <c:pt idx="171">
                  <c:v>15.0</c:v>
                </c:pt>
                <c:pt idx="172">
                  <c:v>15.0</c:v>
                </c:pt>
                <c:pt idx="173">
                  <c:v>16.0</c:v>
                </c:pt>
                <c:pt idx="174">
                  <c:v>16.0</c:v>
                </c:pt>
                <c:pt idx="175">
                  <c:v>18.0</c:v>
                </c:pt>
                <c:pt idx="176">
                  <c:v>19.0</c:v>
                </c:pt>
                <c:pt idx="177">
                  <c:v>18.0</c:v>
                </c:pt>
                <c:pt idx="178">
                  <c:v>18.0</c:v>
                </c:pt>
                <c:pt idx="179">
                  <c:v>18.0</c:v>
                </c:pt>
                <c:pt idx="180">
                  <c:v>17.0</c:v>
                </c:pt>
                <c:pt idx="181">
                  <c:v>18.0</c:v>
                </c:pt>
                <c:pt idx="182">
                  <c:v>17.0</c:v>
                </c:pt>
                <c:pt idx="183">
                  <c:v>17.0</c:v>
                </c:pt>
                <c:pt idx="184">
                  <c:v>17.0</c:v>
                </c:pt>
                <c:pt idx="185">
                  <c:v>17.0</c:v>
                </c:pt>
                <c:pt idx="186">
                  <c:v>16.0</c:v>
                </c:pt>
                <c:pt idx="187">
                  <c:v>15.0</c:v>
                </c:pt>
                <c:pt idx="188">
                  <c:v>14.0</c:v>
                </c:pt>
                <c:pt idx="189">
                  <c:v>15.0</c:v>
                </c:pt>
                <c:pt idx="190">
                  <c:v>14.0</c:v>
                </c:pt>
                <c:pt idx="191">
                  <c:v>15.0</c:v>
                </c:pt>
                <c:pt idx="192">
                  <c:v>15.0</c:v>
                </c:pt>
                <c:pt idx="193">
                  <c:v>15.0</c:v>
                </c:pt>
                <c:pt idx="194">
                  <c:v>14.0</c:v>
                </c:pt>
                <c:pt idx="195">
                  <c:v>15.0</c:v>
                </c:pt>
                <c:pt idx="196">
                  <c:v>15.0</c:v>
                </c:pt>
                <c:pt idx="197">
                  <c:v>15.0</c:v>
                </c:pt>
                <c:pt idx="198">
                  <c:v>15.0</c:v>
                </c:pt>
                <c:pt idx="199">
                  <c:v>15.0</c:v>
                </c:pt>
                <c:pt idx="200">
                  <c:v>15.0</c:v>
                </c:pt>
                <c:pt idx="201">
                  <c:v>15.0</c:v>
                </c:pt>
                <c:pt idx="202">
                  <c:v>15.0</c:v>
                </c:pt>
                <c:pt idx="203">
                  <c:v>15.0</c:v>
                </c:pt>
                <c:pt idx="204">
                  <c:v>16.0</c:v>
                </c:pt>
                <c:pt idx="205">
                  <c:v>17.0</c:v>
                </c:pt>
                <c:pt idx="206">
                  <c:v>18.0</c:v>
                </c:pt>
                <c:pt idx="207">
                  <c:v>18.0</c:v>
                </c:pt>
                <c:pt idx="208">
                  <c:v>18.0</c:v>
                </c:pt>
                <c:pt idx="209">
                  <c:v>19.0</c:v>
                </c:pt>
                <c:pt idx="210">
                  <c:v>19.0</c:v>
                </c:pt>
                <c:pt idx="211">
                  <c:v>17.0</c:v>
                </c:pt>
                <c:pt idx="212">
                  <c:v>17.0</c:v>
                </c:pt>
                <c:pt idx="213">
                  <c:v>18.0</c:v>
                </c:pt>
                <c:pt idx="214">
                  <c:v>17.0</c:v>
                </c:pt>
                <c:pt idx="215">
                  <c:v>17.0</c:v>
                </c:pt>
                <c:pt idx="216">
                  <c:v>17.0</c:v>
                </c:pt>
                <c:pt idx="217">
                  <c:v>18.0</c:v>
                </c:pt>
                <c:pt idx="218">
                  <c:v>19.0</c:v>
                </c:pt>
                <c:pt idx="219">
                  <c:v>19.0</c:v>
                </c:pt>
                <c:pt idx="220">
                  <c:v>19.0</c:v>
                </c:pt>
                <c:pt idx="221">
                  <c:v>19.0</c:v>
                </c:pt>
                <c:pt idx="222">
                  <c:v>19.0</c:v>
                </c:pt>
                <c:pt idx="223">
                  <c:v>18.0</c:v>
                </c:pt>
                <c:pt idx="224">
                  <c:v>18.0</c:v>
                </c:pt>
                <c:pt idx="225">
                  <c:v>18.0</c:v>
                </c:pt>
                <c:pt idx="226">
                  <c:v>18.0</c:v>
                </c:pt>
                <c:pt idx="227">
                  <c:v>18.0</c:v>
                </c:pt>
                <c:pt idx="228">
                  <c:v>18.0</c:v>
                </c:pt>
                <c:pt idx="229">
                  <c:v>18.0</c:v>
                </c:pt>
                <c:pt idx="230">
                  <c:v>18.0</c:v>
                </c:pt>
                <c:pt idx="231">
                  <c:v>19.0</c:v>
                </c:pt>
                <c:pt idx="232">
                  <c:v>19.0</c:v>
                </c:pt>
                <c:pt idx="233">
                  <c:v>19.0</c:v>
                </c:pt>
                <c:pt idx="234">
                  <c:v>19.0</c:v>
                </c:pt>
                <c:pt idx="235">
                  <c:v>20.0</c:v>
                </c:pt>
                <c:pt idx="236">
                  <c:v>19.0</c:v>
                </c:pt>
                <c:pt idx="237">
                  <c:v>19.0</c:v>
                </c:pt>
                <c:pt idx="238">
                  <c:v>20.0</c:v>
                </c:pt>
                <c:pt idx="239">
                  <c:v>21.0</c:v>
                </c:pt>
                <c:pt idx="240">
                  <c:v>21.0</c:v>
                </c:pt>
                <c:pt idx="241">
                  <c:v>22.0</c:v>
                </c:pt>
                <c:pt idx="242">
                  <c:v>22.0</c:v>
                </c:pt>
                <c:pt idx="243">
                  <c:v>22.0</c:v>
                </c:pt>
                <c:pt idx="244">
                  <c:v>22.0</c:v>
                </c:pt>
                <c:pt idx="245">
                  <c:v>24.0</c:v>
                </c:pt>
                <c:pt idx="246">
                  <c:v>27.0</c:v>
                </c:pt>
                <c:pt idx="247">
                  <c:v>29.0</c:v>
                </c:pt>
                <c:pt idx="248">
                  <c:v>31.0</c:v>
                </c:pt>
                <c:pt idx="249">
                  <c:v>33.0</c:v>
                </c:pt>
                <c:pt idx="250">
                  <c:v>36.0</c:v>
                </c:pt>
                <c:pt idx="251">
                  <c:v>36.0</c:v>
                </c:pt>
                <c:pt idx="252">
                  <c:v>34.0</c:v>
                </c:pt>
                <c:pt idx="253">
                  <c:v>33.0</c:v>
                </c:pt>
                <c:pt idx="254">
                  <c:v>34.0</c:v>
                </c:pt>
                <c:pt idx="255">
                  <c:v>35.0</c:v>
                </c:pt>
                <c:pt idx="256">
                  <c:v>36.0</c:v>
                </c:pt>
                <c:pt idx="257">
                  <c:v>33.0</c:v>
                </c:pt>
                <c:pt idx="258">
                  <c:v>31.0</c:v>
                </c:pt>
                <c:pt idx="259">
                  <c:v>30.0</c:v>
                </c:pt>
                <c:pt idx="260">
                  <c:v>28.0</c:v>
                </c:pt>
                <c:pt idx="261">
                  <c:v>29.0</c:v>
                </c:pt>
                <c:pt idx="262">
                  <c:v>28.0</c:v>
                </c:pt>
                <c:pt idx="263">
                  <c:v>27.0</c:v>
                </c:pt>
                <c:pt idx="264">
                  <c:v>24.0</c:v>
                </c:pt>
                <c:pt idx="265">
                  <c:v>24.0</c:v>
                </c:pt>
                <c:pt idx="266">
                  <c:v>25.0</c:v>
                </c:pt>
                <c:pt idx="267">
                  <c:v>25.0</c:v>
                </c:pt>
                <c:pt idx="268">
                  <c:v>24.0</c:v>
                </c:pt>
                <c:pt idx="269">
                  <c:v>25.0</c:v>
                </c:pt>
                <c:pt idx="270">
                  <c:v>25.0</c:v>
                </c:pt>
                <c:pt idx="271">
                  <c:v>27.0</c:v>
                </c:pt>
                <c:pt idx="272">
                  <c:v>27.0</c:v>
                </c:pt>
                <c:pt idx="273">
                  <c:v>29.0</c:v>
                </c:pt>
                <c:pt idx="274">
                  <c:v>29.0</c:v>
                </c:pt>
                <c:pt idx="275">
                  <c:v>29.0</c:v>
                </c:pt>
                <c:pt idx="276">
                  <c:v>28.0</c:v>
                </c:pt>
                <c:pt idx="277">
                  <c:v>26.0</c:v>
                </c:pt>
                <c:pt idx="278">
                  <c:v>25.0</c:v>
                </c:pt>
                <c:pt idx="279">
                  <c:v>25.0</c:v>
                </c:pt>
                <c:pt idx="280">
                  <c:v>25.0</c:v>
                </c:pt>
                <c:pt idx="281">
                  <c:v>25.0</c:v>
                </c:pt>
                <c:pt idx="282">
                  <c:v>24.0</c:v>
                </c:pt>
                <c:pt idx="283">
                  <c:v>24.0</c:v>
                </c:pt>
                <c:pt idx="284">
                  <c:v>24.0</c:v>
                </c:pt>
                <c:pt idx="285">
                  <c:v>22.0</c:v>
                </c:pt>
                <c:pt idx="286">
                  <c:v>22.0</c:v>
                </c:pt>
                <c:pt idx="287">
                  <c:v>20.0</c:v>
                </c:pt>
                <c:pt idx="288">
                  <c:v>21.0</c:v>
                </c:pt>
                <c:pt idx="289">
                  <c:v>20.0</c:v>
                </c:pt>
                <c:pt idx="290">
                  <c:v>23.0</c:v>
                </c:pt>
                <c:pt idx="291">
                  <c:v>25.0</c:v>
                </c:pt>
                <c:pt idx="292">
                  <c:v>26.0</c:v>
                </c:pt>
                <c:pt idx="293">
                  <c:v>24.0</c:v>
                </c:pt>
                <c:pt idx="294">
                  <c:v>24.0</c:v>
                </c:pt>
                <c:pt idx="295">
                  <c:v>23.0</c:v>
                </c:pt>
                <c:pt idx="296">
                  <c:v>22.0</c:v>
                </c:pt>
                <c:pt idx="297">
                  <c:v>22.0</c:v>
                </c:pt>
                <c:pt idx="298">
                  <c:v>23.0</c:v>
                </c:pt>
                <c:pt idx="299">
                  <c:v>22.0</c:v>
                </c:pt>
                <c:pt idx="300">
                  <c:v>21.0</c:v>
                </c:pt>
                <c:pt idx="301">
                  <c:v>23.0</c:v>
                </c:pt>
                <c:pt idx="302">
                  <c:v>23.0</c:v>
                </c:pt>
                <c:pt idx="303">
                  <c:v>22.0</c:v>
                </c:pt>
                <c:pt idx="304">
                  <c:v>22.0</c:v>
                </c:pt>
                <c:pt idx="305">
                  <c:v>22.0</c:v>
                </c:pt>
                <c:pt idx="306">
                  <c:v>24.0</c:v>
                </c:pt>
                <c:pt idx="307">
                  <c:v>23.0</c:v>
                </c:pt>
                <c:pt idx="308">
                  <c:v>24.0</c:v>
                </c:pt>
                <c:pt idx="309">
                  <c:v>24.0</c:v>
                </c:pt>
                <c:pt idx="310">
                  <c:v>27.0</c:v>
                </c:pt>
                <c:pt idx="311">
                  <c:v>30.0</c:v>
                </c:pt>
                <c:pt idx="312">
                  <c:v>30.0</c:v>
                </c:pt>
                <c:pt idx="313">
                  <c:v>29.0</c:v>
                </c:pt>
                <c:pt idx="314">
                  <c:v>28.0</c:v>
                </c:pt>
                <c:pt idx="315">
                  <c:v>29.0</c:v>
                </c:pt>
                <c:pt idx="316">
                  <c:v>29.0</c:v>
                </c:pt>
                <c:pt idx="317">
                  <c:v>29.0</c:v>
                </c:pt>
                <c:pt idx="318">
                  <c:v>28.0</c:v>
                </c:pt>
                <c:pt idx="319">
                  <c:v>27.0</c:v>
                </c:pt>
                <c:pt idx="320">
                  <c:v>29.0</c:v>
                </c:pt>
                <c:pt idx="321">
                  <c:v>30.0</c:v>
                </c:pt>
                <c:pt idx="322">
                  <c:v>31.0</c:v>
                </c:pt>
                <c:pt idx="323">
                  <c:v>30.0</c:v>
                </c:pt>
                <c:pt idx="324">
                  <c:v>31.0</c:v>
                </c:pt>
                <c:pt idx="325">
                  <c:v>32.0</c:v>
                </c:pt>
                <c:pt idx="326">
                  <c:v>32.0</c:v>
                </c:pt>
                <c:pt idx="327">
                  <c:v>32.0</c:v>
                </c:pt>
                <c:pt idx="328">
                  <c:v>31.0</c:v>
                </c:pt>
                <c:pt idx="329">
                  <c:v>31.0</c:v>
                </c:pt>
                <c:pt idx="330">
                  <c:v>32.0</c:v>
                </c:pt>
                <c:pt idx="331">
                  <c:v>32.0</c:v>
                </c:pt>
                <c:pt idx="332">
                  <c:v>32.0</c:v>
                </c:pt>
                <c:pt idx="333">
                  <c:v>31.0</c:v>
                </c:pt>
                <c:pt idx="334">
                  <c:v>32.0</c:v>
                </c:pt>
                <c:pt idx="335">
                  <c:v>30.0</c:v>
                </c:pt>
                <c:pt idx="336">
                  <c:v>30.0</c:v>
                </c:pt>
                <c:pt idx="337">
                  <c:v>31.0</c:v>
                </c:pt>
                <c:pt idx="338">
                  <c:v>31.0</c:v>
                </c:pt>
                <c:pt idx="339">
                  <c:v>31.0</c:v>
                </c:pt>
                <c:pt idx="340">
                  <c:v>29.0</c:v>
                </c:pt>
                <c:pt idx="341">
                  <c:v>29.0</c:v>
                </c:pt>
                <c:pt idx="342">
                  <c:v>29.0</c:v>
                </c:pt>
                <c:pt idx="343">
                  <c:v>29.0</c:v>
                </c:pt>
                <c:pt idx="344">
                  <c:v>30.0</c:v>
                </c:pt>
                <c:pt idx="345">
                  <c:v>30.0</c:v>
                </c:pt>
                <c:pt idx="346">
                  <c:v>30.0</c:v>
                </c:pt>
                <c:pt idx="347">
                  <c:v>30.0</c:v>
                </c:pt>
                <c:pt idx="348">
                  <c:v>30.0</c:v>
                </c:pt>
                <c:pt idx="349">
                  <c:v>31.0</c:v>
                </c:pt>
                <c:pt idx="350">
                  <c:v>31.0</c:v>
                </c:pt>
                <c:pt idx="351">
                  <c:v>31.0</c:v>
                </c:pt>
                <c:pt idx="352">
                  <c:v>31.0</c:v>
                </c:pt>
                <c:pt idx="353">
                  <c:v>30.0</c:v>
                </c:pt>
                <c:pt idx="354">
                  <c:v>31.0</c:v>
                </c:pt>
                <c:pt idx="355">
                  <c:v>30.0</c:v>
                </c:pt>
                <c:pt idx="356">
                  <c:v>30.0</c:v>
                </c:pt>
                <c:pt idx="357">
                  <c:v>31.0</c:v>
                </c:pt>
                <c:pt idx="358">
                  <c:v>31.0</c:v>
                </c:pt>
                <c:pt idx="359">
                  <c:v>31.0</c:v>
                </c:pt>
                <c:pt idx="360">
                  <c:v>31.0</c:v>
                </c:pt>
                <c:pt idx="361">
                  <c:v>32.0</c:v>
                </c:pt>
                <c:pt idx="362">
                  <c:v>32.0</c:v>
                </c:pt>
                <c:pt idx="363">
                  <c:v>32.0</c:v>
                </c:pt>
                <c:pt idx="364">
                  <c:v>32.0</c:v>
                </c:pt>
                <c:pt idx="365">
                  <c:v>32.0</c:v>
                </c:pt>
                <c:pt idx="366">
                  <c:v>34.0</c:v>
                </c:pt>
                <c:pt idx="367">
                  <c:v>34.0</c:v>
                </c:pt>
                <c:pt idx="368">
                  <c:v>34.0</c:v>
                </c:pt>
                <c:pt idx="369">
                  <c:v>34.0</c:v>
                </c:pt>
                <c:pt idx="370">
                  <c:v>34.0</c:v>
                </c:pt>
                <c:pt idx="371">
                  <c:v>33.0</c:v>
                </c:pt>
                <c:pt idx="372">
                  <c:v>34.0</c:v>
                </c:pt>
                <c:pt idx="373">
                  <c:v>34.0</c:v>
                </c:pt>
                <c:pt idx="374">
                  <c:v>37.0</c:v>
                </c:pt>
                <c:pt idx="375">
                  <c:v>36.0</c:v>
                </c:pt>
                <c:pt idx="376">
                  <c:v>36.0</c:v>
                </c:pt>
                <c:pt idx="377">
                  <c:v>36.0</c:v>
                </c:pt>
                <c:pt idx="378">
                  <c:v>37.0</c:v>
                </c:pt>
                <c:pt idx="379">
                  <c:v>35.0</c:v>
                </c:pt>
                <c:pt idx="380">
                  <c:v>39.0</c:v>
                </c:pt>
                <c:pt idx="381">
                  <c:v>40.0</c:v>
                </c:pt>
                <c:pt idx="382">
                  <c:v>41.0</c:v>
                </c:pt>
                <c:pt idx="383">
                  <c:v>44.0</c:v>
                </c:pt>
                <c:pt idx="384">
                  <c:v>38.0</c:v>
                </c:pt>
                <c:pt idx="385">
                  <c:v>36.0</c:v>
                </c:pt>
                <c:pt idx="386">
                  <c:v>38.0</c:v>
                </c:pt>
                <c:pt idx="387">
                  <c:v>39.0</c:v>
                </c:pt>
                <c:pt idx="388">
                  <c:v>38.0</c:v>
                </c:pt>
                <c:pt idx="389">
                  <c:v>40.0</c:v>
                </c:pt>
                <c:pt idx="390">
                  <c:v>48.0</c:v>
                </c:pt>
                <c:pt idx="391">
                  <c:v>49.0</c:v>
                </c:pt>
                <c:pt idx="392">
                  <c:v>48.0</c:v>
                </c:pt>
                <c:pt idx="393">
                  <c:v>47.0</c:v>
                </c:pt>
                <c:pt idx="394">
                  <c:v>46.0</c:v>
                </c:pt>
                <c:pt idx="395">
                  <c:v>49.0</c:v>
                </c:pt>
                <c:pt idx="396">
                  <c:v>48.0</c:v>
                </c:pt>
                <c:pt idx="397">
                  <c:v>51.0</c:v>
                </c:pt>
                <c:pt idx="398">
                  <c:v>53.0</c:v>
                </c:pt>
                <c:pt idx="399">
                  <c:v>54.0</c:v>
                </c:pt>
                <c:pt idx="400">
                  <c:v>50.0</c:v>
                </c:pt>
                <c:pt idx="401">
                  <c:v>46.0</c:v>
                </c:pt>
                <c:pt idx="402">
                  <c:v>42.0</c:v>
                </c:pt>
                <c:pt idx="403">
                  <c:v>42.0</c:v>
                </c:pt>
                <c:pt idx="404">
                  <c:v>43.0</c:v>
                </c:pt>
                <c:pt idx="405">
                  <c:v>41.0</c:v>
                </c:pt>
                <c:pt idx="406">
                  <c:v>41.0</c:v>
                </c:pt>
                <c:pt idx="407">
                  <c:v>44.0</c:v>
                </c:pt>
                <c:pt idx="408">
                  <c:v>50.0</c:v>
                </c:pt>
                <c:pt idx="409">
                  <c:v>54.0</c:v>
                </c:pt>
                <c:pt idx="410">
                  <c:v>58.0</c:v>
                </c:pt>
                <c:pt idx="411">
                  <c:v>62.0</c:v>
                </c:pt>
                <c:pt idx="412">
                  <c:v>70.0</c:v>
                </c:pt>
                <c:pt idx="413">
                  <c:v>74.0</c:v>
                </c:pt>
                <c:pt idx="414">
                  <c:v>78.0</c:v>
                </c:pt>
                <c:pt idx="415">
                  <c:v>77.0</c:v>
                </c:pt>
                <c:pt idx="416">
                  <c:v>71.0</c:v>
                </c:pt>
                <c:pt idx="417">
                  <c:v>68.0</c:v>
                </c:pt>
                <c:pt idx="418">
                  <c:v>68.0</c:v>
                </c:pt>
                <c:pt idx="419">
                  <c:v>67.0</c:v>
                </c:pt>
                <c:pt idx="420">
                  <c:v>67.0</c:v>
                </c:pt>
                <c:pt idx="421">
                  <c:v>68.0</c:v>
                </c:pt>
                <c:pt idx="422">
                  <c:v>74.0</c:v>
                </c:pt>
                <c:pt idx="423">
                  <c:v>77.0</c:v>
                </c:pt>
                <c:pt idx="424">
                  <c:v>76.0</c:v>
                </c:pt>
                <c:pt idx="425">
                  <c:v>79.0</c:v>
                </c:pt>
                <c:pt idx="426">
                  <c:v>78.0</c:v>
                </c:pt>
                <c:pt idx="427">
                  <c:v>80.0</c:v>
                </c:pt>
                <c:pt idx="428">
                  <c:v>82.0</c:v>
                </c:pt>
                <c:pt idx="429">
                  <c:v>85.0</c:v>
                </c:pt>
                <c:pt idx="430">
                  <c:v>83.0</c:v>
                </c:pt>
                <c:pt idx="431">
                  <c:v>84.0</c:v>
                </c:pt>
                <c:pt idx="432">
                  <c:v>87.0</c:v>
                </c:pt>
                <c:pt idx="433">
                  <c:v>90.0</c:v>
                </c:pt>
                <c:pt idx="434">
                  <c:v>96.0</c:v>
                </c:pt>
                <c:pt idx="435">
                  <c:v>97.0</c:v>
                </c:pt>
                <c:pt idx="436">
                  <c:v>98.0</c:v>
                </c:pt>
                <c:pt idx="437">
                  <c:v>103.0</c:v>
                </c:pt>
                <c:pt idx="438">
                  <c:v>104.0</c:v>
                </c:pt>
                <c:pt idx="439">
                  <c:v>103.0</c:v>
                </c:pt>
                <c:pt idx="440">
                  <c:v>96.0</c:v>
                </c:pt>
                <c:pt idx="441">
                  <c:v>95.0</c:v>
                </c:pt>
                <c:pt idx="442">
                  <c:v>99.0</c:v>
                </c:pt>
                <c:pt idx="443">
                  <c:v>103.0</c:v>
                </c:pt>
                <c:pt idx="444">
                  <c:v>106.0</c:v>
                </c:pt>
                <c:pt idx="445">
                  <c:v>105.0</c:v>
                </c:pt>
                <c:pt idx="446">
                  <c:v>107.0</c:v>
                </c:pt>
                <c:pt idx="447">
                  <c:v>108.0</c:v>
                </c:pt>
                <c:pt idx="448">
                  <c:v>109.0</c:v>
                </c:pt>
                <c:pt idx="449">
                  <c:v>109.0</c:v>
                </c:pt>
                <c:pt idx="450">
                  <c:v>110.0</c:v>
                </c:pt>
                <c:pt idx="451">
                  <c:v>110.0</c:v>
                </c:pt>
                <c:pt idx="452">
                  <c:v>110.0</c:v>
                </c:pt>
                <c:pt idx="453">
                  <c:v>110.0</c:v>
                </c:pt>
                <c:pt idx="454">
                  <c:v>109.0</c:v>
                </c:pt>
                <c:pt idx="455">
                  <c:v>109.0</c:v>
                </c:pt>
                <c:pt idx="456">
                  <c:v>109.0</c:v>
                </c:pt>
                <c:pt idx="457">
                  <c:v>109.0</c:v>
                </c:pt>
                <c:pt idx="458">
                  <c:v>108.0</c:v>
                </c:pt>
                <c:pt idx="459">
                  <c:v>104.0</c:v>
                </c:pt>
                <c:pt idx="460">
                  <c:v>103.0</c:v>
                </c:pt>
                <c:pt idx="461">
                  <c:v>97.0</c:v>
                </c:pt>
                <c:pt idx="462">
                  <c:v>97.0</c:v>
                </c:pt>
                <c:pt idx="463">
                  <c:v>103.0</c:v>
                </c:pt>
                <c:pt idx="464">
                  <c:v>107.0</c:v>
                </c:pt>
                <c:pt idx="465">
                  <c:v>111.0</c:v>
                </c:pt>
                <c:pt idx="466">
                  <c:v>113.0</c:v>
                </c:pt>
                <c:pt idx="467">
                  <c:v>116.0</c:v>
                </c:pt>
                <c:pt idx="468">
                  <c:v>115.0</c:v>
                </c:pt>
                <c:pt idx="469">
                  <c:v>113.0</c:v>
                </c:pt>
                <c:pt idx="470">
                  <c:v>118.0</c:v>
                </c:pt>
                <c:pt idx="471">
                  <c:v>123.0</c:v>
                </c:pt>
                <c:pt idx="472">
                  <c:v>124.0</c:v>
                </c:pt>
                <c:pt idx="473">
                  <c:v>126.0</c:v>
                </c:pt>
                <c:pt idx="474">
                  <c:v>120.0</c:v>
                </c:pt>
                <c:pt idx="475">
                  <c:v>114.0</c:v>
                </c:pt>
                <c:pt idx="476">
                  <c:v>108.0</c:v>
                </c:pt>
                <c:pt idx="477">
                  <c:v>101.0</c:v>
                </c:pt>
                <c:pt idx="478">
                  <c:v>100.0</c:v>
                </c:pt>
                <c:pt idx="479">
                  <c:v>101.0</c:v>
                </c:pt>
                <c:pt idx="480">
                  <c:v>99.0</c:v>
                </c:pt>
                <c:pt idx="481">
                  <c:v>93.0</c:v>
                </c:pt>
                <c:pt idx="482">
                  <c:v>97.0</c:v>
                </c:pt>
                <c:pt idx="483">
                  <c:v>96.0</c:v>
                </c:pt>
                <c:pt idx="484">
                  <c:v>91.0</c:v>
                </c:pt>
                <c:pt idx="485">
                  <c:v>93.0</c:v>
                </c:pt>
                <c:pt idx="486">
                  <c:v>100.0</c:v>
                </c:pt>
                <c:pt idx="487">
                  <c:v>106.0</c:v>
                </c:pt>
                <c:pt idx="488">
                  <c:v>112.0</c:v>
                </c:pt>
                <c:pt idx="489">
                  <c:v>118.0</c:v>
                </c:pt>
                <c:pt idx="490">
                  <c:v>121.0</c:v>
                </c:pt>
                <c:pt idx="491">
                  <c:v>116.0</c:v>
                </c:pt>
                <c:pt idx="492">
                  <c:v>108.0</c:v>
                </c:pt>
                <c:pt idx="493">
                  <c:v>108.0</c:v>
                </c:pt>
                <c:pt idx="494">
                  <c:v>104.0</c:v>
                </c:pt>
                <c:pt idx="495">
                  <c:v>109.0</c:v>
                </c:pt>
                <c:pt idx="496">
                  <c:v>110.0</c:v>
                </c:pt>
                <c:pt idx="497">
                  <c:v>108.0</c:v>
                </c:pt>
                <c:pt idx="498">
                  <c:v>110.0</c:v>
                </c:pt>
                <c:pt idx="499">
                  <c:v>112.0</c:v>
                </c:pt>
                <c:pt idx="500">
                  <c:v>112.0</c:v>
                </c:pt>
                <c:pt idx="501">
                  <c:v>109.0</c:v>
                </c:pt>
                <c:pt idx="502">
                  <c:v>109.0</c:v>
                </c:pt>
                <c:pt idx="503">
                  <c:v>113.0</c:v>
                </c:pt>
                <c:pt idx="504">
                  <c:v>111.0</c:v>
                </c:pt>
                <c:pt idx="505">
                  <c:v>110.0</c:v>
                </c:pt>
                <c:pt idx="506">
                  <c:v>107.0</c:v>
                </c:pt>
                <c:pt idx="507">
                  <c:v>110.0</c:v>
                </c:pt>
                <c:pt idx="508">
                  <c:v>107.0</c:v>
                </c:pt>
                <c:pt idx="509">
                  <c:v>103.0</c:v>
                </c:pt>
                <c:pt idx="510">
                  <c:v>100.0</c:v>
                </c:pt>
                <c:pt idx="511">
                  <c:v>98.0</c:v>
                </c:pt>
                <c:pt idx="512">
                  <c:v>97.0</c:v>
                </c:pt>
                <c:pt idx="513">
                  <c:v>91.0</c:v>
                </c:pt>
                <c:pt idx="514">
                  <c:v>90.0</c:v>
                </c:pt>
                <c:pt idx="515">
                  <c:v>87.0</c:v>
                </c:pt>
                <c:pt idx="516">
                  <c:v>85.0</c:v>
                </c:pt>
                <c:pt idx="517">
                  <c:v>84.0</c:v>
                </c:pt>
                <c:pt idx="518">
                  <c:v>86.0</c:v>
                </c:pt>
                <c:pt idx="519">
                  <c:v>92.0</c:v>
                </c:pt>
                <c:pt idx="520">
                  <c:v>94.0</c:v>
                </c:pt>
                <c:pt idx="521">
                  <c:v>93.0</c:v>
                </c:pt>
                <c:pt idx="522">
                  <c:v>88.0</c:v>
                </c:pt>
                <c:pt idx="523">
                  <c:v>83.0</c:v>
                </c:pt>
                <c:pt idx="524">
                  <c:v>82.0</c:v>
                </c:pt>
                <c:pt idx="525">
                  <c:v>84.0</c:v>
                </c:pt>
                <c:pt idx="526">
                  <c:v>84.0</c:v>
                </c:pt>
                <c:pt idx="527">
                  <c:v>81.0</c:v>
                </c:pt>
                <c:pt idx="528">
                  <c:v>81.0</c:v>
                </c:pt>
                <c:pt idx="529">
                  <c:v>81.0</c:v>
                </c:pt>
                <c:pt idx="530">
                  <c:v>80.0</c:v>
                </c:pt>
                <c:pt idx="531">
                  <c:v>79.0</c:v>
                </c:pt>
                <c:pt idx="532">
                  <c:v>79.0</c:v>
                </c:pt>
                <c:pt idx="533">
                  <c:v>76.0</c:v>
                </c:pt>
                <c:pt idx="534">
                  <c:v>77.0</c:v>
                </c:pt>
                <c:pt idx="535">
                  <c:v>79.0</c:v>
                </c:pt>
                <c:pt idx="536">
                  <c:v>76.0</c:v>
                </c:pt>
                <c:pt idx="537">
                  <c:v>73.0</c:v>
                </c:pt>
                <c:pt idx="538">
                  <c:v>74.0</c:v>
                </c:pt>
                <c:pt idx="539">
                  <c:v>75.0</c:v>
                </c:pt>
                <c:pt idx="540">
                  <c:v>75.0</c:v>
                </c:pt>
                <c:pt idx="541">
                  <c:v>75.0</c:v>
                </c:pt>
                <c:pt idx="542">
                  <c:v>74.0</c:v>
                </c:pt>
                <c:pt idx="543">
                  <c:v>74.0</c:v>
                </c:pt>
                <c:pt idx="544">
                  <c:v>71.0</c:v>
                </c:pt>
                <c:pt idx="545">
                  <c:v>68.0</c:v>
                </c:pt>
                <c:pt idx="546">
                  <c:v>64.0</c:v>
                </c:pt>
                <c:pt idx="547">
                  <c:v>55.0</c:v>
                </c:pt>
                <c:pt idx="548">
                  <c:v>52.0</c:v>
                </c:pt>
                <c:pt idx="549">
                  <c:v>55.0</c:v>
                </c:pt>
                <c:pt idx="550">
                  <c:v>58.0</c:v>
                </c:pt>
                <c:pt idx="551">
                  <c:v>62.0</c:v>
                </c:pt>
                <c:pt idx="552">
                  <c:v>67.0</c:v>
                </c:pt>
                <c:pt idx="553">
                  <c:v>63.0</c:v>
                </c:pt>
                <c:pt idx="554">
                  <c:v>63.0</c:v>
                </c:pt>
                <c:pt idx="555">
                  <c:v>60.0</c:v>
                </c:pt>
                <c:pt idx="556">
                  <c:v>61.0</c:v>
                </c:pt>
                <c:pt idx="557">
                  <c:v>61.0</c:v>
                </c:pt>
                <c:pt idx="558">
                  <c:v>60.0</c:v>
                </c:pt>
                <c:pt idx="559">
                  <c:v>60.0</c:v>
                </c:pt>
                <c:pt idx="560">
                  <c:v>61.0</c:v>
                </c:pt>
                <c:pt idx="561">
                  <c:v>63.0</c:v>
                </c:pt>
                <c:pt idx="562">
                  <c:v>61.0</c:v>
                </c:pt>
                <c:pt idx="563">
                  <c:v>61.0</c:v>
                </c:pt>
                <c:pt idx="564">
                  <c:v>64.0</c:v>
                </c:pt>
                <c:pt idx="565">
                  <c:v>68.0</c:v>
                </c:pt>
                <c:pt idx="566">
                  <c:v>65.0</c:v>
                </c:pt>
                <c:pt idx="567">
                  <c:v>66.0</c:v>
                </c:pt>
                <c:pt idx="568">
                  <c:v>68.0</c:v>
                </c:pt>
                <c:pt idx="569">
                  <c:v>66.0</c:v>
                </c:pt>
                <c:pt idx="570">
                  <c:v>65.0</c:v>
                </c:pt>
                <c:pt idx="571">
                  <c:v>65.0</c:v>
                </c:pt>
                <c:pt idx="572">
                  <c:v>66.0</c:v>
                </c:pt>
                <c:pt idx="573">
                  <c:v>67.0</c:v>
                </c:pt>
                <c:pt idx="574">
                  <c:v>69.0</c:v>
                </c:pt>
                <c:pt idx="575">
                  <c:v>67.0</c:v>
                </c:pt>
                <c:pt idx="576">
                  <c:v>66.0</c:v>
                </c:pt>
                <c:pt idx="577">
                  <c:v>67.0</c:v>
                </c:pt>
                <c:pt idx="578">
                  <c:v>68.0</c:v>
                </c:pt>
                <c:pt idx="579">
                  <c:v>66.0</c:v>
                </c:pt>
                <c:pt idx="580">
                  <c:v>65.0</c:v>
                </c:pt>
                <c:pt idx="581">
                  <c:v>66.0</c:v>
                </c:pt>
                <c:pt idx="582">
                  <c:v>64.0</c:v>
                </c:pt>
                <c:pt idx="583">
                  <c:v>64.0</c:v>
                </c:pt>
                <c:pt idx="584">
                  <c:v>62.0</c:v>
                </c:pt>
                <c:pt idx="585">
                  <c:v>62.0</c:v>
                </c:pt>
                <c:pt idx="586">
                  <c:v>63.0</c:v>
                </c:pt>
                <c:pt idx="587">
                  <c:v>64.0</c:v>
                </c:pt>
                <c:pt idx="588">
                  <c:v>65.0</c:v>
                </c:pt>
                <c:pt idx="589">
                  <c:v>68.0</c:v>
                </c:pt>
                <c:pt idx="590">
                  <c:v>68.0</c:v>
                </c:pt>
                <c:pt idx="591">
                  <c:v>70.0</c:v>
                </c:pt>
                <c:pt idx="592">
                  <c:v>71.0</c:v>
                </c:pt>
                <c:pt idx="593">
                  <c:v>70.0</c:v>
                </c:pt>
                <c:pt idx="594">
                  <c:v>66.0</c:v>
                </c:pt>
                <c:pt idx="595">
                  <c:v>65.0</c:v>
                </c:pt>
                <c:pt idx="596">
                  <c:v>62.0</c:v>
                </c:pt>
                <c:pt idx="597">
                  <c:v>58.0</c:v>
                </c:pt>
                <c:pt idx="598">
                  <c:v>57.0</c:v>
                </c:pt>
                <c:pt idx="599">
                  <c:v>56.0</c:v>
                </c:pt>
                <c:pt idx="600">
                  <c:v>53.0</c:v>
                </c:pt>
                <c:pt idx="601">
                  <c:v>53.0</c:v>
                </c:pt>
                <c:pt idx="602">
                  <c:v>51.0</c:v>
                </c:pt>
                <c:pt idx="603">
                  <c:v>50.0</c:v>
                </c:pt>
                <c:pt idx="604">
                  <c:v>49.0</c:v>
                </c:pt>
                <c:pt idx="605">
                  <c:v>48.0</c:v>
                </c:pt>
                <c:pt idx="606">
                  <c:v>51.0</c:v>
                </c:pt>
                <c:pt idx="607">
                  <c:v>50.0</c:v>
                </c:pt>
                <c:pt idx="608">
                  <c:v>49.0</c:v>
                </c:pt>
                <c:pt idx="609">
                  <c:v>49.0</c:v>
                </c:pt>
                <c:pt idx="610">
                  <c:v>48.0</c:v>
                </c:pt>
                <c:pt idx="611">
                  <c:v>45.0</c:v>
                </c:pt>
                <c:pt idx="612">
                  <c:v>43.0</c:v>
                </c:pt>
                <c:pt idx="613">
                  <c:v>45.0</c:v>
                </c:pt>
                <c:pt idx="614">
                  <c:v>47.0</c:v>
                </c:pt>
                <c:pt idx="615">
                  <c:v>48.0</c:v>
                </c:pt>
                <c:pt idx="616">
                  <c:v>51.0</c:v>
                </c:pt>
                <c:pt idx="617">
                  <c:v>52.0</c:v>
                </c:pt>
                <c:pt idx="618">
                  <c:v>51.0</c:v>
                </c:pt>
                <c:pt idx="619">
                  <c:v>53.0</c:v>
                </c:pt>
                <c:pt idx="620">
                  <c:v>51.0</c:v>
                </c:pt>
                <c:pt idx="621">
                  <c:v>48.0</c:v>
                </c:pt>
                <c:pt idx="622">
                  <c:v>49.0</c:v>
                </c:pt>
                <c:pt idx="623">
                  <c:v>48.0</c:v>
                </c:pt>
                <c:pt idx="624">
                  <c:v>48.0</c:v>
                </c:pt>
                <c:pt idx="625">
                  <c:v>48.0</c:v>
                </c:pt>
                <c:pt idx="626">
                  <c:v>49.0</c:v>
                </c:pt>
                <c:pt idx="627">
                  <c:v>50.0</c:v>
                </c:pt>
                <c:pt idx="628">
                  <c:v>52.0</c:v>
                </c:pt>
                <c:pt idx="629">
                  <c:v>54.0</c:v>
                </c:pt>
                <c:pt idx="630">
                  <c:v>56.0</c:v>
                </c:pt>
                <c:pt idx="631">
                  <c:v>55.0</c:v>
                </c:pt>
                <c:pt idx="632">
                  <c:v>55.0</c:v>
                </c:pt>
                <c:pt idx="633">
                  <c:v>55.0</c:v>
                </c:pt>
                <c:pt idx="634">
                  <c:v>50.0</c:v>
                </c:pt>
                <c:pt idx="635">
                  <c:v>50.0</c:v>
                </c:pt>
                <c:pt idx="636">
                  <c:v>50.0</c:v>
                </c:pt>
                <c:pt idx="637">
                  <c:v>50.0</c:v>
                </c:pt>
                <c:pt idx="638">
                  <c:v>49.0</c:v>
                </c:pt>
                <c:pt idx="639">
                  <c:v>47.0</c:v>
                </c:pt>
                <c:pt idx="640">
                  <c:v>45.0</c:v>
                </c:pt>
                <c:pt idx="641">
                  <c:v>44.0</c:v>
                </c:pt>
                <c:pt idx="642">
                  <c:v>44.0</c:v>
                </c:pt>
                <c:pt idx="643">
                  <c:v>43.0</c:v>
                </c:pt>
                <c:pt idx="644">
                  <c:v>44.0</c:v>
                </c:pt>
                <c:pt idx="645">
                  <c:v>44.0</c:v>
                </c:pt>
                <c:pt idx="646">
                  <c:v>44.0</c:v>
                </c:pt>
                <c:pt idx="647">
                  <c:v>45.0</c:v>
                </c:pt>
                <c:pt idx="648">
                  <c:v>46.0</c:v>
                </c:pt>
                <c:pt idx="649">
                  <c:v>48.0</c:v>
                </c:pt>
                <c:pt idx="650">
                  <c:v>51.0</c:v>
                </c:pt>
                <c:pt idx="651">
                  <c:v>51.0</c:v>
                </c:pt>
                <c:pt idx="652">
                  <c:v>49.0</c:v>
                </c:pt>
                <c:pt idx="653">
                  <c:v>48.0</c:v>
                </c:pt>
                <c:pt idx="654">
                  <c:v>48.0</c:v>
                </c:pt>
                <c:pt idx="655">
                  <c:v>48.0</c:v>
                </c:pt>
                <c:pt idx="656">
                  <c:v>46.0</c:v>
                </c:pt>
                <c:pt idx="657">
                  <c:v>46.0</c:v>
                </c:pt>
                <c:pt idx="658">
                  <c:v>48.0</c:v>
                </c:pt>
                <c:pt idx="659">
                  <c:v>48.0</c:v>
                </c:pt>
                <c:pt idx="660">
                  <c:v>48.0</c:v>
                </c:pt>
                <c:pt idx="661">
                  <c:v>47.0</c:v>
                </c:pt>
                <c:pt idx="662">
                  <c:v>46.0</c:v>
                </c:pt>
                <c:pt idx="663">
                  <c:v>45.0</c:v>
                </c:pt>
                <c:pt idx="664">
                  <c:v>44.0</c:v>
                </c:pt>
                <c:pt idx="665">
                  <c:v>44.0</c:v>
                </c:pt>
                <c:pt idx="666">
                  <c:v>45.0</c:v>
                </c:pt>
                <c:pt idx="667">
                  <c:v>44.0</c:v>
                </c:pt>
                <c:pt idx="668">
                  <c:v>44.0</c:v>
                </c:pt>
                <c:pt idx="669">
                  <c:v>44.0</c:v>
                </c:pt>
                <c:pt idx="670">
                  <c:v>45.0</c:v>
                </c:pt>
                <c:pt idx="671">
                  <c:v>46.0</c:v>
                </c:pt>
                <c:pt idx="672">
                  <c:v>46.0</c:v>
                </c:pt>
                <c:pt idx="673">
                  <c:v>46.0</c:v>
                </c:pt>
                <c:pt idx="674">
                  <c:v>45.0</c:v>
                </c:pt>
                <c:pt idx="675">
                  <c:v>45.0</c:v>
                </c:pt>
                <c:pt idx="676">
                  <c:v>45.0</c:v>
                </c:pt>
                <c:pt idx="677">
                  <c:v>44.0</c:v>
                </c:pt>
                <c:pt idx="678">
                  <c:v>43.0</c:v>
                </c:pt>
                <c:pt idx="679">
                  <c:v>43.0</c:v>
                </c:pt>
                <c:pt idx="680">
                  <c:v>43.0</c:v>
                </c:pt>
                <c:pt idx="681">
                  <c:v>44.0</c:v>
                </c:pt>
                <c:pt idx="682">
                  <c:v>48.0</c:v>
                </c:pt>
                <c:pt idx="683">
                  <c:v>47.0</c:v>
                </c:pt>
                <c:pt idx="684">
                  <c:v>48.0</c:v>
                </c:pt>
                <c:pt idx="685">
                  <c:v>52.0</c:v>
                </c:pt>
                <c:pt idx="686">
                  <c:v>53.0</c:v>
                </c:pt>
                <c:pt idx="687">
                  <c:v>52.0</c:v>
                </c:pt>
                <c:pt idx="688">
                  <c:v>54.0</c:v>
                </c:pt>
                <c:pt idx="689">
                  <c:v>55.0</c:v>
                </c:pt>
                <c:pt idx="690">
                  <c:v>63.0</c:v>
                </c:pt>
                <c:pt idx="691">
                  <c:v>63.0</c:v>
                </c:pt>
                <c:pt idx="692">
                  <c:v>63.0</c:v>
                </c:pt>
                <c:pt idx="693">
                  <c:v>59.0</c:v>
                </c:pt>
                <c:pt idx="694">
                  <c:v>58.0</c:v>
                </c:pt>
                <c:pt idx="695">
                  <c:v>57.0</c:v>
                </c:pt>
                <c:pt idx="696">
                  <c:v>55.0</c:v>
                </c:pt>
                <c:pt idx="697">
                  <c:v>59.0</c:v>
                </c:pt>
                <c:pt idx="698">
                  <c:v>67.0</c:v>
                </c:pt>
                <c:pt idx="699">
                  <c:v>78.0</c:v>
                </c:pt>
                <c:pt idx="700">
                  <c:v>75.0</c:v>
                </c:pt>
                <c:pt idx="701">
                  <c:v>70.0</c:v>
                </c:pt>
                <c:pt idx="702">
                  <c:v>72.0</c:v>
                </c:pt>
                <c:pt idx="703">
                  <c:v>74.0</c:v>
                </c:pt>
                <c:pt idx="704">
                  <c:v>72.0</c:v>
                </c:pt>
                <c:pt idx="705">
                  <c:v>77.0</c:v>
                </c:pt>
                <c:pt idx="706">
                  <c:v>81.0</c:v>
                </c:pt>
                <c:pt idx="707">
                  <c:v>83.0</c:v>
                </c:pt>
                <c:pt idx="708">
                  <c:v>76.0</c:v>
                </c:pt>
                <c:pt idx="709">
                  <c:v>74.0</c:v>
                </c:pt>
                <c:pt idx="710">
                  <c:v>74.0</c:v>
                </c:pt>
                <c:pt idx="711">
                  <c:v>74.0</c:v>
                </c:pt>
                <c:pt idx="712">
                  <c:v>72.0</c:v>
                </c:pt>
                <c:pt idx="713">
                  <c:v>71.0</c:v>
                </c:pt>
                <c:pt idx="714">
                  <c:v>73.0</c:v>
                </c:pt>
                <c:pt idx="715">
                  <c:v>74.0</c:v>
                </c:pt>
                <c:pt idx="716">
                  <c:v>74.0</c:v>
                </c:pt>
                <c:pt idx="717">
                  <c:v>70.0</c:v>
                </c:pt>
                <c:pt idx="718">
                  <c:v>70.0</c:v>
                </c:pt>
                <c:pt idx="719">
                  <c:v>71.0</c:v>
                </c:pt>
                <c:pt idx="720">
                  <c:v>69.0</c:v>
                </c:pt>
                <c:pt idx="721">
                  <c:v>67.0</c:v>
                </c:pt>
                <c:pt idx="722">
                  <c:v>67.0</c:v>
                </c:pt>
                <c:pt idx="723">
                  <c:v>72.0</c:v>
                </c:pt>
                <c:pt idx="724">
                  <c:v>76.0</c:v>
                </c:pt>
                <c:pt idx="725">
                  <c:v>80.0</c:v>
                </c:pt>
                <c:pt idx="726">
                  <c:v>82.0</c:v>
                </c:pt>
                <c:pt idx="727">
                  <c:v>83.0</c:v>
                </c:pt>
                <c:pt idx="728">
                  <c:v>82.0</c:v>
                </c:pt>
                <c:pt idx="729">
                  <c:v>94.0</c:v>
                </c:pt>
                <c:pt idx="730">
                  <c:v>93.0</c:v>
                </c:pt>
                <c:pt idx="731">
                  <c:v>98.0</c:v>
                </c:pt>
                <c:pt idx="732">
                  <c:v>93.0</c:v>
                </c:pt>
                <c:pt idx="733">
                  <c:v>93.0</c:v>
                </c:pt>
                <c:pt idx="734">
                  <c:v>102.0</c:v>
                </c:pt>
                <c:pt idx="735">
                  <c:v>116.0</c:v>
                </c:pt>
                <c:pt idx="736">
                  <c:v>118.0</c:v>
                </c:pt>
                <c:pt idx="737">
                  <c:v>112.0</c:v>
                </c:pt>
                <c:pt idx="738">
                  <c:v>113.0</c:v>
                </c:pt>
                <c:pt idx="739">
                  <c:v>114.0</c:v>
                </c:pt>
                <c:pt idx="740">
                  <c:v>121.0</c:v>
                </c:pt>
                <c:pt idx="741">
                  <c:v>126.0</c:v>
                </c:pt>
                <c:pt idx="742">
                  <c:v>128.0</c:v>
                </c:pt>
                <c:pt idx="743">
                  <c:v>118.0</c:v>
                </c:pt>
                <c:pt idx="744">
                  <c:v>102.0</c:v>
                </c:pt>
                <c:pt idx="745">
                  <c:v>96.0</c:v>
                </c:pt>
                <c:pt idx="746">
                  <c:v>101.0</c:v>
                </c:pt>
                <c:pt idx="747">
                  <c:v>101.0</c:v>
                </c:pt>
                <c:pt idx="748">
                  <c:v>102.0</c:v>
                </c:pt>
                <c:pt idx="749">
                  <c:v>100.0</c:v>
                </c:pt>
                <c:pt idx="750">
                  <c:v>100.0</c:v>
                </c:pt>
                <c:pt idx="751">
                  <c:v>98.0</c:v>
                </c:pt>
                <c:pt idx="752">
                  <c:v>97.0</c:v>
                </c:pt>
                <c:pt idx="753">
                  <c:v>102.0</c:v>
                </c:pt>
                <c:pt idx="754">
                  <c:v>105.0</c:v>
                </c:pt>
                <c:pt idx="755">
                  <c:v>113.0</c:v>
                </c:pt>
                <c:pt idx="756">
                  <c:v>108.0</c:v>
                </c:pt>
                <c:pt idx="757">
                  <c:v>104.0</c:v>
                </c:pt>
                <c:pt idx="758">
                  <c:v>102.0</c:v>
                </c:pt>
                <c:pt idx="759">
                  <c:v>98.0</c:v>
                </c:pt>
                <c:pt idx="760">
                  <c:v>97.0</c:v>
                </c:pt>
                <c:pt idx="761">
                  <c:v>93.0</c:v>
                </c:pt>
                <c:pt idx="762">
                  <c:v>91.0</c:v>
                </c:pt>
                <c:pt idx="763">
                  <c:v>94.0</c:v>
                </c:pt>
                <c:pt idx="764">
                  <c:v>91.0</c:v>
                </c:pt>
                <c:pt idx="765">
                  <c:v>92.0</c:v>
                </c:pt>
                <c:pt idx="766">
                  <c:v>91.0</c:v>
                </c:pt>
                <c:pt idx="767">
                  <c:v>91.0</c:v>
                </c:pt>
                <c:pt idx="768">
                  <c:v>89.0</c:v>
                </c:pt>
                <c:pt idx="769">
                  <c:v>90.0</c:v>
                </c:pt>
                <c:pt idx="770">
                  <c:v>93.0</c:v>
                </c:pt>
                <c:pt idx="771">
                  <c:v>96.0</c:v>
                </c:pt>
                <c:pt idx="772">
                  <c:v>99.0</c:v>
                </c:pt>
                <c:pt idx="773">
                  <c:v>97.0</c:v>
                </c:pt>
                <c:pt idx="774">
                  <c:v>96.0</c:v>
                </c:pt>
                <c:pt idx="775">
                  <c:v>91.0</c:v>
                </c:pt>
                <c:pt idx="776">
                  <c:v>86.0</c:v>
                </c:pt>
                <c:pt idx="777">
                  <c:v>89.0</c:v>
                </c:pt>
                <c:pt idx="778">
                  <c:v>91.0</c:v>
                </c:pt>
                <c:pt idx="779">
                  <c:v>94.0</c:v>
                </c:pt>
                <c:pt idx="780">
                  <c:v>93.0</c:v>
                </c:pt>
                <c:pt idx="781">
                  <c:v>93.0</c:v>
                </c:pt>
                <c:pt idx="782">
                  <c:v>92.0</c:v>
                </c:pt>
                <c:pt idx="783">
                  <c:v>101.0</c:v>
                </c:pt>
                <c:pt idx="784">
                  <c:v>105.0</c:v>
                </c:pt>
                <c:pt idx="785">
                  <c:v>113.0</c:v>
                </c:pt>
                <c:pt idx="786">
                  <c:v>106.0</c:v>
                </c:pt>
                <c:pt idx="787">
                  <c:v>97.0</c:v>
                </c:pt>
                <c:pt idx="788">
                  <c:v>100.0</c:v>
                </c:pt>
                <c:pt idx="789">
                  <c:v>107.0</c:v>
                </c:pt>
                <c:pt idx="790">
                  <c:v>107.0</c:v>
                </c:pt>
                <c:pt idx="791">
                  <c:v>112.0</c:v>
                </c:pt>
                <c:pt idx="792">
                  <c:v>117.0</c:v>
                </c:pt>
                <c:pt idx="793">
                  <c:v>118.0</c:v>
                </c:pt>
                <c:pt idx="794">
                  <c:v>126.0</c:v>
                </c:pt>
                <c:pt idx="795">
                  <c:v>148.0</c:v>
                </c:pt>
                <c:pt idx="796">
                  <c:v>148.0</c:v>
                </c:pt>
                <c:pt idx="797">
                  <c:v>171.0</c:v>
                </c:pt>
                <c:pt idx="798">
                  <c:v>200.0</c:v>
                </c:pt>
                <c:pt idx="799">
                  <c:v>212.0</c:v>
                </c:pt>
                <c:pt idx="800">
                  <c:v>190.0</c:v>
                </c:pt>
                <c:pt idx="801">
                  <c:v>189.0</c:v>
                </c:pt>
                <c:pt idx="802">
                  <c:v>176.0</c:v>
                </c:pt>
                <c:pt idx="803">
                  <c:v>212.0</c:v>
                </c:pt>
                <c:pt idx="804">
                  <c:v>245.0</c:v>
                </c:pt>
                <c:pt idx="805">
                  <c:v>281.0</c:v>
                </c:pt>
                <c:pt idx="806">
                  <c:v>295.0</c:v>
                </c:pt>
                <c:pt idx="807">
                  <c:v>177.0</c:v>
                </c:pt>
                <c:pt idx="808">
                  <c:v>171.0</c:v>
                </c:pt>
                <c:pt idx="809">
                  <c:v>168.0</c:v>
                </c:pt>
                <c:pt idx="810">
                  <c:v>165.0</c:v>
                </c:pt>
                <c:pt idx="811">
                  <c:v>177.0</c:v>
                </c:pt>
                <c:pt idx="812">
                  <c:v>177.0</c:v>
                </c:pt>
                <c:pt idx="813">
                  <c:v>169.0</c:v>
                </c:pt>
                <c:pt idx="814">
                  <c:v>180.0</c:v>
                </c:pt>
                <c:pt idx="815">
                  <c:v>195.0</c:v>
                </c:pt>
                <c:pt idx="816">
                  <c:v>195.0</c:v>
                </c:pt>
                <c:pt idx="817">
                  <c:v>194.0</c:v>
                </c:pt>
                <c:pt idx="818">
                  <c:v>209.0</c:v>
                </c:pt>
                <c:pt idx="819">
                  <c:v>210.0</c:v>
                </c:pt>
                <c:pt idx="820">
                  <c:v>210.0</c:v>
                </c:pt>
                <c:pt idx="821">
                  <c:v>209.0</c:v>
                </c:pt>
                <c:pt idx="822">
                  <c:v>212.0</c:v>
                </c:pt>
                <c:pt idx="823">
                  <c:v>217.0</c:v>
                </c:pt>
                <c:pt idx="824">
                  <c:v>227.0</c:v>
                </c:pt>
                <c:pt idx="825">
                  <c:v>228.0</c:v>
                </c:pt>
                <c:pt idx="826">
                  <c:v>233.0</c:v>
                </c:pt>
                <c:pt idx="827">
                  <c:v>238.0</c:v>
                </c:pt>
                <c:pt idx="828">
                  <c:v>242.0</c:v>
                </c:pt>
                <c:pt idx="829">
                  <c:v>230.0</c:v>
                </c:pt>
                <c:pt idx="830">
                  <c:v>215.0</c:v>
                </c:pt>
                <c:pt idx="831">
                  <c:v>218.0</c:v>
                </c:pt>
                <c:pt idx="832">
                  <c:v>221.0</c:v>
                </c:pt>
                <c:pt idx="833">
                  <c:v>228.0</c:v>
                </c:pt>
                <c:pt idx="834">
                  <c:v>234.0</c:v>
                </c:pt>
                <c:pt idx="835">
                  <c:v>231.0</c:v>
                </c:pt>
                <c:pt idx="836">
                  <c:v>220.0</c:v>
                </c:pt>
                <c:pt idx="837">
                  <c:v>215.0</c:v>
                </c:pt>
                <c:pt idx="838">
                  <c:v>225.0</c:v>
                </c:pt>
                <c:pt idx="839">
                  <c:v>235.0</c:v>
                </c:pt>
                <c:pt idx="840">
                  <c:v>236.0</c:v>
                </c:pt>
                <c:pt idx="841">
                  <c:v>236.0</c:v>
                </c:pt>
                <c:pt idx="842">
                  <c:v>243.0</c:v>
                </c:pt>
                <c:pt idx="843">
                  <c:v>246.0</c:v>
                </c:pt>
                <c:pt idx="844">
                  <c:v>241.0</c:v>
                </c:pt>
                <c:pt idx="845">
                  <c:v>239.0</c:v>
                </c:pt>
                <c:pt idx="846">
                  <c:v>231.0</c:v>
                </c:pt>
                <c:pt idx="847">
                  <c:v>235.0</c:v>
                </c:pt>
                <c:pt idx="848">
                  <c:v>234.0</c:v>
                </c:pt>
                <c:pt idx="849">
                  <c:v>233.0</c:v>
                </c:pt>
                <c:pt idx="850">
                  <c:v>226.0</c:v>
                </c:pt>
                <c:pt idx="851">
                  <c:v>223.0</c:v>
                </c:pt>
                <c:pt idx="852">
                  <c:v>225.0</c:v>
                </c:pt>
                <c:pt idx="853">
                  <c:v>224.0</c:v>
                </c:pt>
                <c:pt idx="854">
                  <c:v>227.0</c:v>
                </c:pt>
                <c:pt idx="855">
                  <c:v>225.0</c:v>
                </c:pt>
                <c:pt idx="856">
                  <c:v>217.0</c:v>
                </c:pt>
                <c:pt idx="857">
                  <c:v>210.0</c:v>
                </c:pt>
                <c:pt idx="858">
                  <c:v>209.0</c:v>
                </c:pt>
                <c:pt idx="859">
                  <c:v>210.0</c:v>
                </c:pt>
                <c:pt idx="860">
                  <c:v>211.0</c:v>
                </c:pt>
                <c:pt idx="861">
                  <c:v>208.0</c:v>
                </c:pt>
                <c:pt idx="862">
                  <c:v>198.0</c:v>
                </c:pt>
                <c:pt idx="863">
                  <c:v>189.0</c:v>
                </c:pt>
                <c:pt idx="864">
                  <c:v>190.0</c:v>
                </c:pt>
                <c:pt idx="865">
                  <c:v>189.0</c:v>
                </c:pt>
                <c:pt idx="866">
                  <c:v>193.0</c:v>
                </c:pt>
                <c:pt idx="867">
                  <c:v>190.0</c:v>
                </c:pt>
                <c:pt idx="868">
                  <c:v>191.0</c:v>
                </c:pt>
                <c:pt idx="869">
                  <c:v>194.0</c:v>
                </c:pt>
                <c:pt idx="870">
                  <c:v>194.0</c:v>
                </c:pt>
                <c:pt idx="871">
                  <c:v>193.0</c:v>
                </c:pt>
                <c:pt idx="872">
                  <c:v>193.0</c:v>
                </c:pt>
                <c:pt idx="873">
                  <c:v>202.0</c:v>
                </c:pt>
                <c:pt idx="874">
                  <c:v>210.0</c:v>
                </c:pt>
                <c:pt idx="875">
                  <c:v>213.0</c:v>
                </c:pt>
                <c:pt idx="876">
                  <c:v>221.0</c:v>
                </c:pt>
                <c:pt idx="877">
                  <c:v>224.0</c:v>
                </c:pt>
                <c:pt idx="878">
                  <c:v>218.0</c:v>
                </c:pt>
                <c:pt idx="879">
                  <c:v>215.0</c:v>
                </c:pt>
                <c:pt idx="880">
                  <c:v>217.0</c:v>
                </c:pt>
                <c:pt idx="881">
                  <c:v>222.0</c:v>
                </c:pt>
                <c:pt idx="882">
                  <c:v>222.0</c:v>
                </c:pt>
                <c:pt idx="883">
                  <c:v>230.0</c:v>
                </c:pt>
                <c:pt idx="884">
                  <c:v>237.0</c:v>
                </c:pt>
                <c:pt idx="885">
                  <c:v>238.0</c:v>
                </c:pt>
                <c:pt idx="886">
                  <c:v>238.0</c:v>
                </c:pt>
                <c:pt idx="887">
                  <c:v>244.0</c:v>
                </c:pt>
                <c:pt idx="888">
                  <c:v>242.0</c:v>
                </c:pt>
                <c:pt idx="889">
                  <c:v>230.0</c:v>
                </c:pt>
                <c:pt idx="890">
                  <c:v>226.0</c:v>
                </c:pt>
                <c:pt idx="891">
                  <c:v>222.0</c:v>
                </c:pt>
                <c:pt idx="892">
                  <c:v>226.0</c:v>
                </c:pt>
                <c:pt idx="893">
                  <c:v>237.0</c:v>
                </c:pt>
                <c:pt idx="894">
                  <c:v>235.0</c:v>
                </c:pt>
                <c:pt idx="895">
                  <c:v>229.0</c:v>
                </c:pt>
                <c:pt idx="896">
                  <c:v>226.0</c:v>
                </c:pt>
                <c:pt idx="897">
                  <c:v>224.0</c:v>
                </c:pt>
                <c:pt idx="898">
                  <c:v>227.0</c:v>
                </c:pt>
                <c:pt idx="899">
                  <c:v>224.0</c:v>
                </c:pt>
                <c:pt idx="900">
                  <c:v>221.0</c:v>
                </c:pt>
                <c:pt idx="901">
                  <c:v>229.0</c:v>
                </c:pt>
                <c:pt idx="902">
                  <c:v>230.0</c:v>
                </c:pt>
                <c:pt idx="903">
                  <c:v>226.0</c:v>
                </c:pt>
                <c:pt idx="904">
                  <c:v>228.0</c:v>
                </c:pt>
                <c:pt idx="905">
                  <c:v>232.0</c:v>
                </c:pt>
                <c:pt idx="906">
                  <c:v>231.0</c:v>
                </c:pt>
                <c:pt idx="907">
                  <c:v>235.0</c:v>
                </c:pt>
                <c:pt idx="908">
                  <c:v>241.0</c:v>
                </c:pt>
                <c:pt idx="909">
                  <c:v>238.0</c:v>
                </c:pt>
                <c:pt idx="910">
                  <c:v>229.0</c:v>
                </c:pt>
                <c:pt idx="911">
                  <c:v>222.0</c:v>
                </c:pt>
                <c:pt idx="912">
                  <c:v>220.0</c:v>
                </c:pt>
                <c:pt idx="913">
                  <c:v>219.0</c:v>
                </c:pt>
                <c:pt idx="914">
                  <c:v>219.0</c:v>
                </c:pt>
                <c:pt idx="915">
                  <c:v>218.0</c:v>
                </c:pt>
                <c:pt idx="916">
                  <c:v>216.0</c:v>
                </c:pt>
                <c:pt idx="917">
                  <c:v>209.0</c:v>
                </c:pt>
                <c:pt idx="918">
                  <c:v>210.0</c:v>
                </c:pt>
                <c:pt idx="919">
                  <c:v>206.0</c:v>
                </c:pt>
                <c:pt idx="920">
                  <c:v>203.0</c:v>
                </c:pt>
                <c:pt idx="921">
                  <c:v>198.0</c:v>
                </c:pt>
                <c:pt idx="922">
                  <c:v>193.0</c:v>
                </c:pt>
                <c:pt idx="923">
                  <c:v>195.0</c:v>
                </c:pt>
                <c:pt idx="924">
                  <c:v>194.0</c:v>
                </c:pt>
                <c:pt idx="925">
                  <c:v>197.0</c:v>
                </c:pt>
                <c:pt idx="926">
                  <c:v>197.0</c:v>
                </c:pt>
                <c:pt idx="927">
                  <c:v>194.0</c:v>
                </c:pt>
                <c:pt idx="928">
                  <c:v>193.0</c:v>
                </c:pt>
                <c:pt idx="929">
                  <c:v>204.0</c:v>
                </c:pt>
                <c:pt idx="930">
                  <c:v>206.0</c:v>
                </c:pt>
                <c:pt idx="931">
                  <c:v>213.0</c:v>
                </c:pt>
                <c:pt idx="932">
                  <c:v>222.0</c:v>
                </c:pt>
                <c:pt idx="933">
                  <c:v>228.0</c:v>
                </c:pt>
                <c:pt idx="934">
                  <c:v>235.0</c:v>
                </c:pt>
                <c:pt idx="935">
                  <c:v>245.0</c:v>
                </c:pt>
                <c:pt idx="936">
                  <c:v>246.0</c:v>
                </c:pt>
                <c:pt idx="937">
                  <c:v>254.0</c:v>
                </c:pt>
                <c:pt idx="938">
                  <c:v>253.0</c:v>
                </c:pt>
                <c:pt idx="939">
                  <c:v>266.0</c:v>
                </c:pt>
                <c:pt idx="940">
                  <c:v>281.0</c:v>
                </c:pt>
                <c:pt idx="941">
                  <c:v>261.0</c:v>
                </c:pt>
                <c:pt idx="942">
                  <c:v>254.0</c:v>
                </c:pt>
                <c:pt idx="943">
                  <c:v>258.0</c:v>
                </c:pt>
                <c:pt idx="944">
                  <c:v>260.0</c:v>
                </c:pt>
                <c:pt idx="945">
                  <c:v>259.0</c:v>
                </c:pt>
                <c:pt idx="946">
                  <c:v>256.0</c:v>
                </c:pt>
                <c:pt idx="947">
                  <c:v>260.0</c:v>
                </c:pt>
                <c:pt idx="948">
                  <c:v>281.0</c:v>
                </c:pt>
                <c:pt idx="949">
                  <c:v>282.0</c:v>
                </c:pt>
                <c:pt idx="950">
                  <c:v>286.0</c:v>
                </c:pt>
                <c:pt idx="951">
                  <c:v>286.0</c:v>
                </c:pt>
                <c:pt idx="952">
                  <c:v>304.0</c:v>
                </c:pt>
                <c:pt idx="953">
                  <c:v>319.0</c:v>
                </c:pt>
                <c:pt idx="954">
                  <c:v>292.0</c:v>
                </c:pt>
                <c:pt idx="955">
                  <c:v>271.0</c:v>
                </c:pt>
                <c:pt idx="956">
                  <c:v>262.0</c:v>
                </c:pt>
                <c:pt idx="957">
                  <c:v>273.0</c:v>
                </c:pt>
                <c:pt idx="958">
                  <c:v>268.0</c:v>
                </c:pt>
                <c:pt idx="959">
                  <c:v>263.0</c:v>
                </c:pt>
                <c:pt idx="960">
                  <c:v>269.0</c:v>
                </c:pt>
                <c:pt idx="961">
                  <c:v>274.0</c:v>
                </c:pt>
                <c:pt idx="962">
                  <c:v>273.0</c:v>
                </c:pt>
                <c:pt idx="963">
                  <c:v>274.0</c:v>
                </c:pt>
                <c:pt idx="964">
                  <c:v>270.0</c:v>
                </c:pt>
                <c:pt idx="965">
                  <c:v>271.0</c:v>
                </c:pt>
                <c:pt idx="966">
                  <c:v>276.0</c:v>
                </c:pt>
                <c:pt idx="967">
                  <c:v>282.0</c:v>
                </c:pt>
                <c:pt idx="968">
                  <c:v>286.0</c:v>
                </c:pt>
                <c:pt idx="969">
                  <c:v>289.0</c:v>
                </c:pt>
                <c:pt idx="970">
                  <c:v>288.0</c:v>
                </c:pt>
                <c:pt idx="971">
                  <c:v>288.0</c:v>
                </c:pt>
                <c:pt idx="972">
                  <c:v>287.0</c:v>
                </c:pt>
                <c:pt idx="973">
                  <c:v>293.0</c:v>
                </c:pt>
                <c:pt idx="974">
                  <c:v>297.0</c:v>
                </c:pt>
                <c:pt idx="975">
                  <c:v>301.0</c:v>
                </c:pt>
                <c:pt idx="976">
                  <c:v>298.0</c:v>
                </c:pt>
                <c:pt idx="977">
                  <c:v>297.0</c:v>
                </c:pt>
                <c:pt idx="978">
                  <c:v>293.0</c:v>
                </c:pt>
                <c:pt idx="979">
                  <c:v>290.0</c:v>
                </c:pt>
                <c:pt idx="980">
                  <c:v>301.0</c:v>
                </c:pt>
                <c:pt idx="981">
                  <c:v>309.0</c:v>
                </c:pt>
                <c:pt idx="982">
                  <c:v>308.0</c:v>
                </c:pt>
                <c:pt idx="983">
                  <c:v>295.0</c:v>
                </c:pt>
                <c:pt idx="984">
                  <c:v>279.0</c:v>
                </c:pt>
                <c:pt idx="985">
                  <c:v>269.0</c:v>
                </c:pt>
                <c:pt idx="986">
                  <c:v>265.0</c:v>
                </c:pt>
                <c:pt idx="987">
                  <c:v>266.0</c:v>
                </c:pt>
                <c:pt idx="988">
                  <c:v>268.0</c:v>
                </c:pt>
                <c:pt idx="989">
                  <c:v>264.0</c:v>
                </c:pt>
                <c:pt idx="990">
                  <c:v>259.0</c:v>
                </c:pt>
                <c:pt idx="991">
                  <c:v>250.0</c:v>
                </c:pt>
                <c:pt idx="992">
                  <c:v>248.0</c:v>
                </c:pt>
                <c:pt idx="993">
                  <c:v>253.0</c:v>
                </c:pt>
                <c:pt idx="994">
                  <c:v>253.0</c:v>
                </c:pt>
                <c:pt idx="995">
                  <c:v>255.0</c:v>
                </c:pt>
                <c:pt idx="996">
                  <c:v>256.0</c:v>
                </c:pt>
                <c:pt idx="997">
                  <c:v>249.0</c:v>
                </c:pt>
                <c:pt idx="998">
                  <c:v>233.0</c:v>
                </c:pt>
                <c:pt idx="999">
                  <c:v>219.0</c:v>
                </c:pt>
                <c:pt idx="1000">
                  <c:v>230.0</c:v>
                </c:pt>
                <c:pt idx="1001">
                  <c:v>226.0</c:v>
                </c:pt>
                <c:pt idx="1002">
                  <c:v>232.0</c:v>
                </c:pt>
                <c:pt idx="1003">
                  <c:v>237.0</c:v>
                </c:pt>
                <c:pt idx="1004">
                  <c:v>237.0</c:v>
                </c:pt>
                <c:pt idx="1005">
                  <c:v>240.0</c:v>
                </c:pt>
                <c:pt idx="1006">
                  <c:v>242.0</c:v>
                </c:pt>
                <c:pt idx="1007">
                  <c:v>247.0</c:v>
                </c:pt>
                <c:pt idx="1008">
                  <c:v>246.0</c:v>
                </c:pt>
                <c:pt idx="1009">
                  <c:v>244.0</c:v>
                </c:pt>
                <c:pt idx="1010">
                  <c:v>250.0</c:v>
                </c:pt>
                <c:pt idx="1011">
                  <c:v>248.0</c:v>
                </c:pt>
                <c:pt idx="1012">
                  <c:v>253.0</c:v>
                </c:pt>
                <c:pt idx="1013">
                  <c:v>255.0</c:v>
                </c:pt>
                <c:pt idx="1014">
                  <c:v>257.0</c:v>
                </c:pt>
                <c:pt idx="1015">
                  <c:v>261.0</c:v>
                </c:pt>
                <c:pt idx="1016">
                  <c:v>261.0</c:v>
                </c:pt>
                <c:pt idx="1017">
                  <c:v>262.0</c:v>
                </c:pt>
                <c:pt idx="1018">
                  <c:v>258.0</c:v>
                </c:pt>
                <c:pt idx="1019">
                  <c:v>257.0</c:v>
                </c:pt>
                <c:pt idx="1020">
                  <c:v>251.0</c:v>
                </c:pt>
                <c:pt idx="1021">
                  <c:v>253.0</c:v>
                </c:pt>
                <c:pt idx="1022">
                  <c:v>257.0</c:v>
                </c:pt>
                <c:pt idx="1023">
                  <c:v>267.0</c:v>
                </c:pt>
                <c:pt idx="1024">
                  <c:v>271.0</c:v>
                </c:pt>
                <c:pt idx="1025">
                  <c:v>274.0</c:v>
                </c:pt>
                <c:pt idx="1026">
                  <c:v>270.0</c:v>
                </c:pt>
                <c:pt idx="1027">
                  <c:v>258.0</c:v>
                </c:pt>
                <c:pt idx="1028">
                  <c:v>261.0</c:v>
                </c:pt>
                <c:pt idx="1029">
                  <c:v>263.0</c:v>
                </c:pt>
                <c:pt idx="1030">
                  <c:v>259.0</c:v>
                </c:pt>
                <c:pt idx="1031">
                  <c:v>252.0</c:v>
                </c:pt>
                <c:pt idx="1032">
                  <c:v>249.0</c:v>
                </c:pt>
                <c:pt idx="1033">
                  <c:v>253.0</c:v>
                </c:pt>
                <c:pt idx="1034">
                  <c:v>257.0</c:v>
                </c:pt>
                <c:pt idx="1035">
                  <c:v>255.0</c:v>
                </c:pt>
                <c:pt idx="1036">
                  <c:v>250.0</c:v>
                </c:pt>
                <c:pt idx="1037">
                  <c:v>253.0</c:v>
                </c:pt>
                <c:pt idx="1038">
                  <c:v>254.0</c:v>
                </c:pt>
                <c:pt idx="1039">
                  <c:v>254.0</c:v>
                </c:pt>
                <c:pt idx="1040">
                  <c:v>255.0</c:v>
                </c:pt>
                <c:pt idx="1041">
                  <c:v>252.0</c:v>
                </c:pt>
                <c:pt idx="1042">
                  <c:v>250.0</c:v>
                </c:pt>
                <c:pt idx="1043">
                  <c:v>248.0</c:v>
                </c:pt>
                <c:pt idx="1044">
                  <c:v>241.0</c:v>
                </c:pt>
                <c:pt idx="1045">
                  <c:v>243.0</c:v>
                </c:pt>
                <c:pt idx="1046">
                  <c:v>240.0</c:v>
                </c:pt>
                <c:pt idx="1047">
                  <c:v>238.0</c:v>
                </c:pt>
                <c:pt idx="1048">
                  <c:v>239.0</c:v>
                </c:pt>
                <c:pt idx="1049">
                  <c:v>242.0</c:v>
                </c:pt>
                <c:pt idx="1050">
                  <c:v>253.0</c:v>
                </c:pt>
                <c:pt idx="1051">
                  <c:v>263.0</c:v>
                </c:pt>
                <c:pt idx="1052">
                  <c:v>282.0</c:v>
                </c:pt>
                <c:pt idx="1053">
                  <c:v>276.0</c:v>
                </c:pt>
                <c:pt idx="1054">
                  <c:v>276.0</c:v>
                </c:pt>
                <c:pt idx="1055">
                  <c:v>284.0</c:v>
                </c:pt>
                <c:pt idx="1056">
                  <c:v>284.0</c:v>
                </c:pt>
                <c:pt idx="1057">
                  <c:v>284.0</c:v>
                </c:pt>
                <c:pt idx="1058">
                  <c:v>292.0</c:v>
                </c:pt>
                <c:pt idx="1059">
                  <c:v>290.0</c:v>
                </c:pt>
                <c:pt idx="1060">
                  <c:v>288.0</c:v>
                </c:pt>
                <c:pt idx="1061">
                  <c:v>283.0</c:v>
                </c:pt>
                <c:pt idx="1062">
                  <c:v>283.0</c:v>
                </c:pt>
                <c:pt idx="1063">
                  <c:v>278.0</c:v>
                </c:pt>
                <c:pt idx="1064">
                  <c:v>273.0</c:v>
                </c:pt>
                <c:pt idx="1065">
                  <c:v>280.0</c:v>
                </c:pt>
                <c:pt idx="1066">
                  <c:v>283.0</c:v>
                </c:pt>
                <c:pt idx="1067">
                  <c:v>296.0</c:v>
                </c:pt>
                <c:pt idx="1068">
                  <c:v>291.0</c:v>
                </c:pt>
                <c:pt idx="1069">
                  <c:v>288.0</c:v>
                </c:pt>
                <c:pt idx="1070">
                  <c:v>286.0</c:v>
                </c:pt>
                <c:pt idx="1071">
                  <c:v>289.0</c:v>
                </c:pt>
                <c:pt idx="1072">
                  <c:v>284.0</c:v>
                </c:pt>
                <c:pt idx="1073">
                  <c:v>286.0</c:v>
                </c:pt>
                <c:pt idx="1074">
                  <c:v>287.0</c:v>
                </c:pt>
                <c:pt idx="1075">
                  <c:v>288.0</c:v>
                </c:pt>
                <c:pt idx="1076">
                  <c:v>299.0</c:v>
                </c:pt>
                <c:pt idx="1077">
                  <c:v>309.0</c:v>
                </c:pt>
                <c:pt idx="1078">
                  <c:v>306.0</c:v>
                </c:pt>
                <c:pt idx="1079">
                  <c:v>304.0</c:v>
                </c:pt>
                <c:pt idx="1080">
                  <c:v>305.0</c:v>
                </c:pt>
                <c:pt idx="1081">
                  <c:v>310.0</c:v>
                </c:pt>
                <c:pt idx="1082">
                  <c:v>315.0</c:v>
                </c:pt>
                <c:pt idx="1083">
                  <c:v>304.0</c:v>
                </c:pt>
                <c:pt idx="1084">
                  <c:v>303.0</c:v>
                </c:pt>
                <c:pt idx="1085">
                  <c:v>300.0</c:v>
                </c:pt>
                <c:pt idx="1086">
                  <c:v>290.0</c:v>
                </c:pt>
                <c:pt idx="1087">
                  <c:v>292.0</c:v>
                </c:pt>
                <c:pt idx="1088">
                  <c:v>291.0</c:v>
                </c:pt>
                <c:pt idx="1089">
                  <c:v>299.0</c:v>
                </c:pt>
                <c:pt idx="1090">
                  <c:v>306.0</c:v>
                </c:pt>
                <c:pt idx="1091">
                  <c:v>314.0</c:v>
                </c:pt>
                <c:pt idx="1092">
                  <c:v>314.0</c:v>
                </c:pt>
                <c:pt idx="1093">
                  <c:v>309.0</c:v>
                </c:pt>
                <c:pt idx="1094">
                  <c:v>320.0</c:v>
                </c:pt>
                <c:pt idx="1095">
                  <c:v>352.0</c:v>
                </c:pt>
                <c:pt idx="1096">
                  <c:v>341.0</c:v>
                </c:pt>
                <c:pt idx="1097">
                  <c:v>345.0</c:v>
                </c:pt>
                <c:pt idx="1098">
                  <c:v>339.0</c:v>
                </c:pt>
                <c:pt idx="1099">
                  <c:v>345.0</c:v>
                </c:pt>
                <c:pt idx="1100">
                  <c:v>367.0</c:v>
                </c:pt>
                <c:pt idx="1101">
                  <c:v>375.0</c:v>
                </c:pt>
                <c:pt idx="1102">
                  <c:v>374.0</c:v>
                </c:pt>
                <c:pt idx="1103">
                  <c:v>367.0</c:v>
                </c:pt>
                <c:pt idx="1104">
                  <c:v>352.0</c:v>
                </c:pt>
                <c:pt idx="1105">
                  <c:v>331.0</c:v>
                </c:pt>
                <c:pt idx="1106">
                  <c:v>326.0</c:v>
                </c:pt>
                <c:pt idx="1107">
                  <c:v>328.0</c:v>
                </c:pt>
                <c:pt idx="1108">
                  <c:v>337.0</c:v>
                </c:pt>
                <c:pt idx="1109">
                  <c:v>369.0</c:v>
                </c:pt>
                <c:pt idx="1110">
                  <c:v>375.0</c:v>
                </c:pt>
                <c:pt idx="1111">
                  <c:v>399.0</c:v>
                </c:pt>
                <c:pt idx="1112">
                  <c:v>452.0</c:v>
                </c:pt>
                <c:pt idx="1113">
                  <c:v>446.0</c:v>
                </c:pt>
                <c:pt idx="1114">
                  <c:v>444.0</c:v>
                </c:pt>
                <c:pt idx="1115">
                  <c:v>453.0</c:v>
                </c:pt>
                <c:pt idx="1116">
                  <c:v>475.0</c:v>
                </c:pt>
                <c:pt idx="1117">
                  <c:v>509.0</c:v>
                </c:pt>
                <c:pt idx="1118">
                  <c:v>479.0</c:v>
                </c:pt>
                <c:pt idx="1119">
                  <c:v>456.0</c:v>
                </c:pt>
                <c:pt idx="1120">
                  <c:v>415.0</c:v>
                </c:pt>
                <c:pt idx="1121">
                  <c:v>400.0</c:v>
                </c:pt>
                <c:pt idx="1122">
                  <c:v>428.0</c:v>
                </c:pt>
                <c:pt idx="1123">
                  <c:v>429.0</c:v>
                </c:pt>
                <c:pt idx="1124">
                  <c:v>444.0</c:v>
                </c:pt>
                <c:pt idx="1125">
                  <c:v>447.0</c:v>
                </c:pt>
                <c:pt idx="1126">
                  <c:v>461.0</c:v>
                </c:pt>
                <c:pt idx="1127">
                  <c:v>481.0</c:v>
                </c:pt>
                <c:pt idx="1128">
                  <c:v>498.0</c:v>
                </c:pt>
                <c:pt idx="1129">
                  <c:v>495.0</c:v>
                </c:pt>
                <c:pt idx="1130">
                  <c:v>507.0</c:v>
                </c:pt>
                <c:pt idx="1131">
                  <c:v>498.0</c:v>
                </c:pt>
                <c:pt idx="1132">
                  <c:v>429.0</c:v>
                </c:pt>
                <c:pt idx="1133">
                  <c:v>410.0</c:v>
                </c:pt>
                <c:pt idx="1134">
                  <c:v>420.0</c:v>
                </c:pt>
                <c:pt idx="1135">
                  <c:v>416.0</c:v>
                </c:pt>
                <c:pt idx="1136">
                  <c:v>415.0</c:v>
                </c:pt>
                <c:pt idx="1137">
                  <c:v>413.0</c:v>
                </c:pt>
                <c:pt idx="1138">
                  <c:v>409.0</c:v>
                </c:pt>
                <c:pt idx="1139">
                  <c:v>410.0</c:v>
                </c:pt>
                <c:pt idx="1140">
                  <c:v>430.0</c:v>
                </c:pt>
                <c:pt idx="1141">
                  <c:v>421.0</c:v>
                </c:pt>
                <c:pt idx="1142">
                  <c:v>421.0</c:v>
                </c:pt>
                <c:pt idx="1143">
                  <c:v>428.0</c:v>
                </c:pt>
                <c:pt idx="1144">
                  <c:v>431.0</c:v>
                </c:pt>
                <c:pt idx="1145">
                  <c:v>432.0</c:v>
                </c:pt>
                <c:pt idx="1146">
                  <c:v>434.0</c:v>
                </c:pt>
                <c:pt idx="1147">
                  <c:v>431.0</c:v>
                </c:pt>
                <c:pt idx="1148">
                  <c:v>436.0</c:v>
                </c:pt>
                <c:pt idx="1149">
                  <c:v>416.0</c:v>
                </c:pt>
                <c:pt idx="1150">
                  <c:v>419.0</c:v>
                </c:pt>
                <c:pt idx="1151">
                  <c:v>442.0</c:v>
                </c:pt>
                <c:pt idx="1152">
                  <c:v>482.0</c:v>
                </c:pt>
                <c:pt idx="1153">
                  <c:v>487.0</c:v>
                </c:pt>
                <c:pt idx="1154">
                  <c:v>464.0</c:v>
                </c:pt>
                <c:pt idx="1155">
                  <c:v>471.0</c:v>
                </c:pt>
                <c:pt idx="1156">
                  <c:v>498.0</c:v>
                </c:pt>
                <c:pt idx="1157">
                  <c:v>525.0</c:v>
                </c:pt>
                <c:pt idx="1158">
                  <c:v>532.0</c:v>
                </c:pt>
                <c:pt idx="1159">
                  <c:v>519.0</c:v>
                </c:pt>
                <c:pt idx="1160">
                  <c:v>505.0</c:v>
                </c:pt>
                <c:pt idx="1161">
                  <c:v>498.0</c:v>
                </c:pt>
                <c:pt idx="1162">
                  <c:v>511.0</c:v>
                </c:pt>
                <c:pt idx="1163">
                  <c:v>517.0</c:v>
                </c:pt>
                <c:pt idx="1164">
                  <c:v>526.0</c:v>
                </c:pt>
                <c:pt idx="1165">
                  <c:v>523.0</c:v>
                </c:pt>
                <c:pt idx="1166">
                  <c:v>521.0</c:v>
                </c:pt>
                <c:pt idx="1167">
                  <c:v>518.0</c:v>
                </c:pt>
                <c:pt idx="1168">
                  <c:v>501.0</c:v>
                </c:pt>
                <c:pt idx="1169">
                  <c:v>499.0</c:v>
                </c:pt>
                <c:pt idx="1170">
                  <c:v>494.0</c:v>
                </c:pt>
                <c:pt idx="1171">
                  <c:v>496.0</c:v>
                </c:pt>
                <c:pt idx="1172">
                  <c:v>501.0</c:v>
                </c:pt>
                <c:pt idx="1173">
                  <c:v>507.0</c:v>
                </c:pt>
                <c:pt idx="1174">
                  <c:v>498.0</c:v>
                </c:pt>
                <c:pt idx="1175">
                  <c:v>481.0</c:v>
                </c:pt>
                <c:pt idx="1176">
                  <c:v>481.0</c:v>
                </c:pt>
                <c:pt idx="1177">
                  <c:v>476.0</c:v>
                </c:pt>
                <c:pt idx="1178">
                  <c:v>484.0</c:v>
                </c:pt>
                <c:pt idx="1179">
                  <c:v>483.0</c:v>
                </c:pt>
                <c:pt idx="1180">
                  <c:v>499.0</c:v>
                </c:pt>
                <c:pt idx="1181">
                  <c:v>490.0</c:v>
                </c:pt>
                <c:pt idx="1182">
                  <c:v>503.0</c:v>
                </c:pt>
                <c:pt idx="1183">
                  <c:v>512.0</c:v>
                </c:pt>
                <c:pt idx="1184">
                  <c:v>511.0</c:v>
                </c:pt>
                <c:pt idx="1185">
                  <c:v>522.0</c:v>
                </c:pt>
                <c:pt idx="1186">
                  <c:v>508.0</c:v>
                </c:pt>
                <c:pt idx="1187">
                  <c:v>513.0</c:v>
                </c:pt>
                <c:pt idx="1188">
                  <c:v>520.0</c:v>
                </c:pt>
                <c:pt idx="1189">
                  <c:v>528.0</c:v>
                </c:pt>
                <c:pt idx="1190">
                  <c:v>504.0</c:v>
                </c:pt>
                <c:pt idx="1191">
                  <c:v>521.0</c:v>
                </c:pt>
                <c:pt idx="1192">
                  <c:v>544.0</c:v>
                </c:pt>
                <c:pt idx="1193">
                  <c:v>577.0</c:v>
                </c:pt>
                <c:pt idx="1194">
                  <c:v>566.0</c:v>
                </c:pt>
                <c:pt idx="1195">
                  <c:v>567.0</c:v>
                </c:pt>
                <c:pt idx="1196">
                  <c:v>590.0</c:v>
                </c:pt>
                <c:pt idx="1197">
                  <c:v>617.0</c:v>
                </c:pt>
                <c:pt idx="1198">
                  <c:v>624.0</c:v>
                </c:pt>
                <c:pt idx="1199">
                  <c:v>670.0</c:v>
                </c:pt>
                <c:pt idx="1200">
                  <c:v>635.0</c:v>
                </c:pt>
                <c:pt idx="1201">
                  <c:v>601.0</c:v>
                </c:pt>
                <c:pt idx="1202">
                  <c:v>623.0</c:v>
                </c:pt>
                <c:pt idx="1203">
                  <c:v>650.0</c:v>
                </c:pt>
                <c:pt idx="1204">
                  <c:v>644.0</c:v>
                </c:pt>
                <c:pt idx="1205">
                  <c:v>629.0</c:v>
                </c:pt>
                <c:pt idx="1206">
                  <c:v>623.0</c:v>
                </c:pt>
                <c:pt idx="1207">
                  <c:v>638.0</c:v>
                </c:pt>
                <c:pt idx="1208">
                  <c:v>657.0</c:v>
                </c:pt>
                <c:pt idx="1209">
                  <c:v>666.0</c:v>
                </c:pt>
                <c:pt idx="1210">
                  <c:v>677.0</c:v>
                </c:pt>
                <c:pt idx="1211">
                  <c:v>696.0</c:v>
                </c:pt>
                <c:pt idx="1212">
                  <c:v>682.0</c:v>
                </c:pt>
                <c:pt idx="1213">
                  <c:v>681.0</c:v>
                </c:pt>
                <c:pt idx="1214">
                  <c:v>687.0</c:v>
                </c:pt>
                <c:pt idx="1215">
                  <c:v>650.0</c:v>
                </c:pt>
                <c:pt idx="1216">
                  <c:v>637.0</c:v>
                </c:pt>
                <c:pt idx="1217">
                  <c:v>576.0</c:v>
                </c:pt>
                <c:pt idx="1218">
                  <c:v>575.0</c:v>
                </c:pt>
                <c:pt idx="1219">
                  <c:v>591.0</c:v>
                </c:pt>
                <c:pt idx="1220">
                  <c:v>630.0</c:v>
                </c:pt>
                <c:pt idx="1221">
                  <c:v>628.0</c:v>
                </c:pt>
                <c:pt idx="1222">
                  <c:v>632.0</c:v>
                </c:pt>
                <c:pt idx="1223">
                  <c:v>624.0</c:v>
                </c:pt>
                <c:pt idx="1224">
                  <c:v>638.0</c:v>
                </c:pt>
                <c:pt idx="1225">
                  <c:v>615.0</c:v>
                </c:pt>
                <c:pt idx="1226">
                  <c:v>605.0</c:v>
                </c:pt>
                <c:pt idx="1227">
                  <c:v>589.0</c:v>
                </c:pt>
                <c:pt idx="1228">
                  <c:v>571.0</c:v>
                </c:pt>
                <c:pt idx="1229">
                  <c:v>583.0</c:v>
                </c:pt>
                <c:pt idx="1230">
                  <c:v>591.0</c:v>
                </c:pt>
                <c:pt idx="1231">
                  <c:v>590.0</c:v>
                </c:pt>
                <c:pt idx="1232">
                  <c:v>590.0</c:v>
                </c:pt>
                <c:pt idx="1233">
                  <c:v>600.0</c:v>
                </c:pt>
                <c:pt idx="1234">
                  <c:v>592.0</c:v>
                </c:pt>
                <c:pt idx="1235">
                  <c:v>593.0</c:v>
                </c:pt>
                <c:pt idx="1236">
                  <c:v>587.0</c:v>
                </c:pt>
                <c:pt idx="1237">
                  <c:v>587.0</c:v>
                </c:pt>
                <c:pt idx="1238">
                  <c:v>566.0</c:v>
                </c:pt>
                <c:pt idx="1239">
                  <c:v>567.0</c:v>
                </c:pt>
                <c:pt idx="1240">
                  <c:v>582.0</c:v>
                </c:pt>
                <c:pt idx="1241">
                  <c:v>591.0</c:v>
                </c:pt>
                <c:pt idx="1242">
                  <c:v>592.0</c:v>
                </c:pt>
                <c:pt idx="1243">
                  <c:v>586.0</c:v>
                </c:pt>
                <c:pt idx="1244">
                  <c:v>575.0</c:v>
                </c:pt>
                <c:pt idx="1245">
                  <c:v>551.0</c:v>
                </c:pt>
                <c:pt idx="1246">
                  <c:v>553.0</c:v>
                </c:pt>
                <c:pt idx="1247">
                  <c:v>559.0</c:v>
                </c:pt>
                <c:pt idx="1248">
                  <c:v>547.0</c:v>
                </c:pt>
                <c:pt idx="1249">
                  <c:v>543.0</c:v>
                </c:pt>
                <c:pt idx="1250">
                  <c:v>543.0</c:v>
                </c:pt>
                <c:pt idx="1251">
                  <c:v>535.0</c:v>
                </c:pt>
                <c:pt idx="1252">
                  <c:v>514.0</c:v>
                </c:pt>
                <c:pt idx="1253">
                  <c:v>513.0</c:v>
                </c:pt>
                <c:pt idx="1254">
                  <c:v>517.0</c:v>
                </c:pt>
                <c:pt idx="1255">
                  <c:v>506.0</c:v>
                </c:pt>
                <c:pt idx="1256">
                  <c:v>497.0</c:v>
                </c:pt>
                <c:pt idx="1257">
                  <c:v>518.0</c:v>
                </c:pt>
                <c:pt idx="1258">
                  <c:v>507.0</c:v>
                </c:pt>
                <c:pt idx="1259">
                  <c:v>481.0</c:v>
                </c:pt>
                <c:pt idx="1260">
                  <c:v>478.0</c:v>
                </c:pt>
                <c:pt idx="1261">
                  <c:v>477.0</c:v>
                </c:pt>
                <c:pt idx="1262">
                  <c:v>477.0</c:v>
                </c:pt>
                <c:pt idx="1263">
                  <c:v>476.0</c:v>
                </c:pt>
                <c:pt idx="1264">
                  <c:v>473.0</c:v>
                </c:pt>
                <c:pt idx="1265">
                  <c:v>463.0</c:v>
                </c:pt>
                <c:pt idx="1266">
                  <c:v>470.0</c:v>
                </c:pt>
                <c:pt idx="1267">
                  <c:v>472.0</c:v>
                </c:pt>
                <c:pt idx="1268">
                  <c:v>472.0</c:v>
                </c:pt>
                <c:pt idx="1269">
                  <c:v>481.0</c:v>
                </c:pt>
                <c:pt idx="1270">
                  <c:v>480.0</c:v>
                </c:pt>
                <c:pt idx="1271">
                  <c:v>471.0</c:v>
                </c:pt>
                <c:pt idx="1272">
                  <c:v>461.0</c:v>
                </c:pt>
                <c:pt idx="1273">
                  <c:v>454.0</c:v>
                </c:pt>
                <c:pt idx="1274">
                  <c:v>459.0</c:v>
                </c:pt>
                <c:pt idx="1275">
                  <c:v>463.0</c:v>
                </c:pt>
                <c:pt idx="1276">
                  <c:v>460.0</c:v>
                </c:pt>
                <c:pt idx="1277">
                  <c:v>460.0</c:v>
                </c:pt>
                <c:pt idx="1278">
                  <c:v>453.0</c:v>
                </c:pt>
                <c:pt idx="1279">
                  <c:v>446.0</c:v>
                </c:pt>
                <c:pt idx="1280">
                  <c:v>424.0</c:v>
                </c:pt>
                <c:pt idx="1281">
                  <c:v>428.0</c:v>
                </c:pt>
                <c:pt idx="1282">
                  <c:v>441.0</c:v>
                </c:pt>
                <c:pt idx="1283">
                  <c:v>438.0</c:v>
                </c:pt>
                <c:pt idx="1284">
                  <c:v>435.0</c:v>
                </c:pt>
                <c:pt idx="1285">
                  <c:v>434.0</c:v>
                </c:pt>
                <c:pt idx="1286">
                  <c:v>439.0</c:v>
                </c:pt>
                <c:pt idx="1287">
                  <c:v>441.0</c:v>
                </c:pt>
                <c:pt idx="1288">
                  <c:v>433.0</c:v>
                </c:pt>
                <c:pt idx="1289">
                  <c:v>430.0</c:v>
                </c:pt>
                <c:pt idx="1290">
                  <c:v>424.0</c:v>
                </c:pt>
                <c:pt idx="1291">
                  <c:v>424.0</c:v>
                </c:pt>
                <c:pt idx="1292">
                  <c:v>426.0</c:v>
                </c:pt>
                <c:pt idx="1293">
                  <c:v>438.0</c:v>
                </c:pt>
                <c:pt idx="1294">
                  <c:v>451.0</c:v>
                </c:pt>
                <c:pt idx="1295">
                  <c:v>453.0</c:v>
                </c:pt>
                <c:pt idx="1296">
                  <c:v>447.0</c:v>
                </c:pt>
                <c:pt idx="1297">
                  <c:v>452.0</c:v>
                </c:pt>
                <c:pt idx="1298">
                  <c:v>452.0</c:v>
                </c:pt>
                <c:pt idx="1299">
                  <c:v>475.0</c:v>
                </c:pt>
                <c:pt idx="1300">
                  <c:v>468.0</c:v>
                </c:pt>
                <c:pt idx="1301">
                  <c:v>322.0</c:v>
                </c:pt>
                <c:pt idx="1302">
                  <c:v>326.0</c:v>
                </c:pt>
                <c:pt idx="1303">
                  <c:v>343.0</c:v>
                </c:pt>
                <c:pt idx="1304">
                  <c:v>356.0</c:v>
                </c:pt>
                <c:pt idx="1305">
                  <c:v>356.0</c:v>
                </c:pt>
                <c:pt idx="1306">
                  <c:v>356.0</c:v>
                </c:pt>
                <c:pt idx="1307">
                  <c:v>381.0</c:v>
                </c:pt>
                <c:pt idx="1308">
                  <c:v>374.0</c:v>
                </c:pt>
                <c:pt idx="1309">
                  <c:v>365.0</c:v>
                </c:pt>
                <c:pt idx="1310">
                  <c:v>375.0</c:v>
                </c:pt>
                <c:pt idx="1311">
                  <c:v>374.0</c:v>
                </c:pt>
                <c:pt idx="1312">
                  <c:v>364.0</c:v>
                </c:pt>
                <c:pt idx="1313">
                  <c:v>364.0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622312"/>
        <c:axId val="2129625592"/>
      </c:lineChart>
      <c:dateAx>
        <c:axId val="2129615816"/>
        <c:scaling>
          <c:orientation val="minMax"/>
          <c:min val="39085.0"/>
        </c:scaling>
        <c:delete val="0"/>
        <c:axPos val="b"/>
        <c:numFmt formatCode="yyyy" sourceLinked="0"/>
        <c:majorTickMark val="none"/>
        <c:minorTickMark val="out"/>
        <c:tickLblPos val="low"/>
        <c:spPr>
          <a:ln>
            <a:solidFill>
              <a:srgbClr val="BFBFBF">
                <a:lumMod val="20000"/>
                <a:lumOff val="80000"/>
              </a:srgbClr>
            </a:solidFill>
          </a:ln>
        </c:spPr>
        <c:txPr>
          <a:bodyPr rot="0" vert="horz"/>
          <a:lstStyle/>
          <a:p>
            <a:pPr>
              <a:defRPr sz="3198"/>
            </a:pPr>
            <a:endParaRPr lang="fr-FR"/>
          </a:p>
        </c:txPr>
        <c:crossAx val="2129618952"/>
        <c:crossesAt val="0.0"/>
        <c:auto val="1"/>
        <c:lblOffset val="100"/>
        <c:baseTimeUnit val="days"/>
        <c:majorUnit val="12.0"/>
        <c:majorTimeUnit val="months"/>
      </c:dateAx>
      <c:valAx>
        <c:axId val="2129618952"/>
        <c:scaling>
          <c:orientation val="minMax"/>
          <c:min val="0.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>
            <a:solidFill>
              <a:srgbClr val="BFBFBF">
                <a:lumMod val="20000"/>
                <a:lumOff val="80000"/>
              </a:srgbClr>
            </a:solidFill>
          </a:ln>
        </c:spPr>
        <c:txPr>
          <a:bodyPr rot="0" vert="horz"/>
          <a:lstStyle/>
          <a:p>
            <a:pPr>
              <a:defRPr sz="3198">
                <a:solidFill>
                  <a:srgbClr val="FFFFFF"/>
                </a:solidFill>
              </a:defRPr>
            </a:pPr>
            <a:endParaRPr lang="fr-FR"/>
          </a:p>
        </c:txPr>
        <c:crossAx val="2129615816"/>
        <c:crossesAt val="1.0"/>
        <c:crossBetween val="between"/>
      </c:valAx>
      <c:dateAx>
        <c:axId val="2129622312"/>
        <c:scaling>
          <c:orientation val="minMax"/>
        </c:scaling>
        <c:delete val="1"/>
        <c:axPos val="b"/>
        <c:numFmt formatCode="dd/mm/yyyy" sourceLinked="1"/>
        <c:majorTickMark val="out"/>
        <c:minorTickMark val="none"/>
        <c:tickLblPos val="nextTo"/>
        <c:crossAx val="2129625592"/>
        <c:crosses val="autoZero"/>
        <c:auto val="1"/>
        <c:lblOffset val="100"/>
        <c:baseTimeUnit val="days"/>
      </c:dateAx>
      <c:valAx>
        <c:axId val="2129625592"/>
        <c:scaling>
          <c:orientation val="minMax"/>
        </c:scaling>
        <c:delete val="0"/>
        <c:axPos val="r"/>
        <c:numFmt formatCode="General" sourceLinked="1"/>
        <c:majorTickMark val="none"/>
        <c:minorTickMark val="none"/>
        <c:tickLblPos val="none"/>
        <c:spPr>
          <a:ln>
            <a:solidFill>
              <a:srgbClr val="BFBFBF">
                <a:lumMod val="20000"/>
                <a:lumOff val="80000"/>
              </a:srgbClr>
            </a:solidFill>
          </a:ln>
        </c:spPr>
        <c:txPr>
          <a:bodyPr/>
          <a:lstStyle/>
          <a:p>
            <a:pPr>
              <a:defRPr sz="3198"/>
            </a:pPr>
            <a:endParaRPr lang="fr-FR"/>
          </a:p>
        </c:txPr>
        <c:crossAx val="2129622312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091019810023747"/>
          <c:y val="0.0796374981429208"/>
          <c:w val="0.548702599675041"/>
          <c:h val="0.199227455058684"/>
        </c:manualLayout>
      </c:layout>
      <c:overlay val="0"/>
      <c:txPr>
        <a:bodyPr/>
        <a:lstStyle/>
        <a:p>
          <a:pPr>
            <a:defRPr sz="3198">
              <a:solidFill>
                <a:srgbClr val="FFFFFF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2798">
          <a:solidFill>
            <a:srgbClr val="FFFFFF"/>
          </a:solidFill>
          <a:latin typeface="Lucida Grande"/>
        </a:defRPr>
      </a:pPr>
      <a:endParaRPr lang="fr-FR"/>
    </a:p>
  </c:txPr>
  <c:externalData r:id="rId2">
    <c:autoUpdate val="0"/>
  </c:externalData>
  <c:userShapes r:id="rId3"/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0.33751</cdr:x>
      <cdr:y>0.72957</cdr:y>
    </cdr:from>
    <cdr:to>
      <cdr:x>0.56542</cdr:x>
      <cdr:y>0.83775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4012031" y="8005446"/>
          <a:ext cx="2709211" cy="11870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pPr algn="ctr"/>
          <a:r>
            <a:rPr lang="en-US" sz="4000" b="1" dirty="0" smtClean="0">
              <a:solidFill>
                <a:srgbClr val="FFFFFF"/>
              </a:solidFill>
              <a:latin typeface="Lucida Grande"/>
            </a:rPr>
            <a:t>Lehman</a:t>
          </a:r>
          <a:endParaRPr lang="en-US" sz="4000" b="1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0.33873</cdr:x>
      <cdr:y>0.07858</cdr:y>
    </cdr:from>
    <cdr:to>
      <cdr:x>0.343</cdr:x>
      <cdr:y>0.82626</cdr:y>
    </cdr:to>
    <cdr:sp macro="" textlink="">
      <cdr:nvSpPr>
        <cdr:cNvPr id="7" name="Straight Connector 6"/>
        <cdr:cNvSpPr/>
      </cdr:nvSpPr>
      <cdr:spPr bwMode="auto">
        <a:xfrm xmlns:a="http://schemas.openxmlformats.org/drawingml/2006/main">
          <a:off x="4026535" y="862275"/>
          <a:ext cx="50759" cy="8204143"/>
        </a:xfrm>
        <a:prstGeom xmlns:a="http://schemas.openxmlformats.org/drawingml/2006/main" prst="line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0.89335</cdr:x>
      <cdr:y>0.06401</cdr:y>
    </cdr:from>
    <cdr:to>
      <cdr:x>0.97087</cdr:x>
      <cdr:y>0.27083</cdr:y>
    </cdr:to>
    <cdr:sp macro="" textlink="">
      <cdr:nvSpPr>
        <cdr:cNvPr id="9" name="Up Arrow 8"/>
        <cdr:cNvSpPr/>
      </cdr:nvSpPr>
      <cdr:spPr bwMode="auto">
        <a:xfrm xmlns:a="http://schemas.openxmlformats.org/drawingml/2006/main">
          <a:off x="10619409" y="702365"/>
          <a:ext cx="921556" cy="2269418"/>
        </a:xfrm>
        <a:prstGeom xmlns:a="http://schemas.openxmlformats.org/drawingml/2006/main" prst="upArrow">
          <a:avLst/>
        </a:prstGeom>
        <a:solidFill xmlns:a="http://schemas.openxmlformats.org/drawingml/2006/main">
          <a:srgbClr val="FFFF00"/>
        </a:solidFill>
        <a:ln xmlns:a="http://schemas.openxmlformats.org/drawingml/2006/main" w="25400" cap="flat" cmpd="sng" algn="ctr">
          <a:solidFill>
            <a:srgbClr val="FFFF0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rtlCol="0" anchor="t" anchorCtr="0" compatLnSpc="1">
          <a:prstTxWarp prst="textNoShape">
            <a:avLst/>
          </a:prstTxWarp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1pPr>
          <a:lvl2pPr marL="457171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2pPr>
          <a:lvl3pPr marL="914342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3pPr>
          <a:lvl4pPr marL="1371508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4pPr>
          <a:lvl5pPr marL="1828676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5pPr>
          <a:lvl6pPr marL="228584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6pPr>
          <a:lvl7pPr marL="2743018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7pPr>
          <a:lvl8pPr marL="320018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8pPr>
          <a:lvl9pPr marL="3657353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9pPr>
        </a:lstStyle>
        <a:p xmlns:a="http://schemas.openxmlformats.org/drawingml/2006/main">
          <a:pPr marL="0" marR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5600" b="0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endParaRPr>
        </a:p>
      </cdr:txBody>
    </cdr:sp>
  </cdr:relSizeAnchor>
  <cdr:relSizeAnchor xmlns:cdr="http://schemas.openxmlformats.org/drawingml/2006/chartDrawing">
    <cdr:from>
      <cdr:x>0.6388</cdr:x>
      <cdr:y>0.1087</cdr:y>
    </cdr:from>
    <cdr:to>
      <cdr:x>0.89967</cdr:x>
      <cdr:y>0.22343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593496" y="1192694"/>
          <a:ext cx="3101008" cy="12589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r>
            <a:rPr lang="en-US" sz="3600" dirty="0" smtClean="0">
              <a:solidFill>
                <a:srgbClr val="FFFF00"/>
              </a:solidFill>
              <a:latin typeface="Lucida Grande"/>
            </a:rPr>
            <a:t>Improvement</a:t>
          </a:r>
          <a:endParaRPr lang="en-US" sz="3600" dirty="0">
            <a:solidFill>
              <a:srgbClr val="FFFF00"/>
            </a:solidFill>
            <a:latin typeface="Lucida Grande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0.00166</cdr:x>
      <cdr:y>0</cdr:y>
    </cdr:from>
    <cdr:to>
      <cdr:x>0.09961</cdr:x>
      <cdr:y>0.87579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215" y="0"/>
          <a:ext cx="1133818" cy="7990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pPr algn="ctr"/>
          <a:r>
            <a:rPr lang="en-US" sz="3000" dirty="0" smtClean="0">
              <a:solidFill>
                <a:srgbClr val="FFFFFF"/>
              </a:solidFill>
              <a:latin typeface="Lucida Grande"/>
            </a:rPr>
            <a:t>Average 10-year Sovereign Bond Yield </a:t>
          </a:r>
        </a:p>
        <a:p xmlns:a="http://schemas.openxmlformats.org/drawingml/2006/main">
          <a:pPr algn="ctr"/>
          <a:r>
            <a:rPr lang="en-US" sz="3000" dirty="0" smtClean="0">
              <a:solidFill>
                <a:srgbClr val="FFFFFF"/>
              </a:solidFill>
              <a:latin typeface="Lucida Grande"/>
            </a:rPr>
            <a:t>in April 2012 (in percent) </a:t>
          </a:r>
          <a:endParaRPr lang="en-US" sz="3000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0.22044</cdr:x>
      <cdr:y>0.89294</cdr:y>
    </cdr:from>
    <cdr:to>
      <cdr:x>0.76243</cdr:x>
      <cdr:y>0.94077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63982" y="8146472"/>
          <a:ext cx="6795655" cy="4364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0.18398</cdr:x>
      <cdr:y>0.88383</cdr:y>
    </cdr:from>
    <cdr:to>
      <cdr:x>0.96796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129630" y="8063345"/>
          <a:ext cx="9074914" cy="10598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000" dirty="0" smtClean="0">
              <a:solidFill>
                <a:srgbClr val="FFFFFF"/>
              </a:solidFill>
              <a:latin typeface="Lucida Grande"/>
            </a:rPr>
            <a:t>Required Fiscal Adjustment, 2011-2020 </a:t>
          </a:r>
        </a:p>
        <a:p xmlns:a="http://schemas.openxmlformats.org/drawingml/2006/main">
          <a:pPr algn="ctr"/>
          <a:r>
            <a:rPr lang="en-US" sz="3000" dirty="0" smtClean="0">
              <a:solidFill>
                <a:srgbClr val="FFFFFF"/>
              </a:solidFill>
              <a:latin typeface="Lucida Grande"/>
            </a:rPr>
            <a:t>(in percent of nominal GDP)</a:t>
          </a:r>
          <a:endParaRPr lang="en-US" sz="3000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0.06131</cdr:x>
      <cdr:y>0.59032</cdr:y>
    </cdr:from>
    <cdr:to>
      <cdr:x>0.15247</cdr:x>
      <cdr:y>0.66555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59569" y="5853363"/>
          <a:ext cx="2021305" cy="7459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200" dirty="0" smtClean="0">
              <a:solidFill>
                <a:srgbClr val="FFFFFF"/>
              </a:solidFill>
              <a:latin typeface="Lucida Grande"/>
            </a:rPr>
            <a:t>% Points</a:t>
          </a:r>
          <a:endParaRPr lang="en-US" sz="3200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0.52888</cdr:x>
      <cdr:y>0.02903</cdr:y>
    </cdr:from>
    <cdr:to>
      <cdr:x>0.7897</cdr:x>
      <cdr:y>0.1437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493632" y="300528"/>
          <a:ext cx="2709197" cy="1187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4000" b="1" dirty="0" smtClean="0">
              <a:solidFill>
                <a:srgbClr val="FFFFFF"/>
              </a:solidFill>
              <a:latin typeface="Lucida Grande"/>
            </a:rPr>
            <a:t>Credit</a:t>
          </a:r>
          <a:endParaRPr lang="en-US" sz="4000" b="1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0.40214</cdr:x>
      <cdr:y>0.36097</cdr:y>
    </cdr:from>
    <cdr:to>
      <cdr:x>0.7318</cdr:x>
      <cdr:y>0.5172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402718" y="3736862"/>
          <a:ext cx="3609195" cy="1617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pPr algn="ctr"/>
          <a:r>
            <a:rPr lang="en-US" sz="4000" b="1" dirty="0" smtClean="0">
              <a:solidFill>
                <a:srgbClr val="FFFFFF"/>
              </a:solidFill>
              <a:latin typeface="Lucida Grande"/>
            </a:rPr>
            <a:t>Market and</a:t>
          </a:r>
        </a:p>
        <a:p xmlns:a="http://schemas.openxmlformats.org/drawingml/2006/main">
          <a:pPr algn="ctr"/>
          <a:r>
            <a:rPr lang="en-US" sz="4000" b="1" dirty="0" smtClean="0">
              <a:solidFill>
                <a:srgbClr val="FFFFFF"/>
              </a:solidFill>
              <a:latin typeface="Lucida Grande"/>
            </a:rPr>
            <a:t>Liquidity</a:t>
          </a:r>
          <a:endParaRPr lang="en-US" sz="4000" b="1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0.28371</cdr:x>
      <cdr:y>0.72562</cdr:y>
    </cdr:from>
    <cdr:to>
      <cdr:x>0.54453</cdr:x>
      <cdr:y>0.84029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106145" y="7511741"/>
          <a:ext cx="2855519" cy="1187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pPr algn="ctr"/>
          <a:r>
            <a:rPr lang="en-US" sz="4000" b="1" dirty="0" smtClean="0">
              <a:solidFill>
                <a:srgbClr val="FFFFFF"/>
              </a:solidFill>
              <a:latin typeface="Calibri" pitchFamily="34" charset="0"/>
            </a:rPr>
            <a:t>Lehman</a:t>
          </a:r>
          <a:endParaRPr lang="en-US" sz="4000" b="1" dirty="0">
            <a:solidFill>
              <a:srgbClr val="FFFFFF"/>
            </a:solidFill>
            <a:latin typeface="Calibri" pitchFamily="34" charset="0"/>
          </a:endParaRPr>
        </a:p>
      </cdr:txBody>
    </cdr:sp>
  </cdr:relSizeAnchor>
  <cdr:relSizeAnchor xmlns:cdr="http://schemas.openxmlformats.org/drawingml/2006/chartDrawing">
    <cdr:from>
      <cdr:x>0.30828</cdr:x>
      <cdr:y>0.0454</cdr:y>
    </cdr:from>
    <cdr:to>
      <cdr:x>0.31317</cdr:x>
      <cdr:y>0.83791</cdr:y>
    </cdr:to>
    <cdr:sp macro="" textlink="">
      <cdr:nvSpPr>
        <cdr:cNvPr id="6" name="Straight Connector 5"/>
        <cdr:cNvSpPr/>
      </cdr:nvSpPr>
      <cdr:spPr bwMode="auto">
        <a:xfrm xmlns:a="http://schemas.openxmlformats.org/drawingml/2006/main">
          <a:off x="3375165" y="470013"/>
          <a:ext cx="53537" cy="8204235"/>
        </a:xfrm>
        <a:prstGeom xmlns:a="http://schemas.openxmlformats.org/drawingml/2006/main" prst="line">
          <a:avLst/>
        </a:prstGeom>
        <a:blipFill xmlns:a="http://schemas.openxmlformats.org/drawingml/2006/main" dpi="0" rotWithShape="0">
          <a:blip xmlns:r="http://schemas.openxmlformats.org/officeDocument/2006/relationships" r:embed="rId1"/>
          <a:srcRect/>
          <a:tile tx="0" ty="0" sx="100000" sy="100000" flip="none" algn="tl"/>
        </a:blipFill>
        <a:ln xmlns:a="http://schemas.openxmlformats.org/drawingml/2006/main" w="50800" cap="flat" cmpd="sng" algn="ctr">
          <a:solidFill>
            <a:srgbClr val="FFFFFF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0.81117</cdr:x>
      <cdr:y>0.49041</cdr:y>
    </cdr:from>
    <cdr:to>
      <cdr:x>0.9079</cdr:x>
      <cdr:y>0.72413</cdr:y>
    </cdr:to>
    <cdr:sp macro="" textlink="">
      <cdr:nvSpPr>
        <cdr:cNvPr id="9" name="Down Arrow 8"/>
        <cdr:cNvSpPr/>
      </cdr:nvSpPr>
      <cdr:spPr bwMode="auto">
        <a:xfrm xmlns:a="http://schemas.openxmlformats.org/drawingml/2006/main">
          <a:off x="8880897" y="5076869"/>
          <a:ext cx="1059050" cy="2419503"/>
        </a:xfrm>
        <a:prstGeom xmlns:a="http://schemas.openxmlformats.org/drawingml/2006/main" prst="downArrow">
          <a:avLst/>
        </a:prstGeom>
        <a:solidFill xmlns:a="http://schemas.openxmlformats.org/drawingml/2006/main">
          <a:srgbClr val="FFFF00"/>
        </a:solidFill>
        <a:ln xmlns:a="http://schemas.openxmlformats.org/drawingml/2006/main"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0.76695</cdr:x>
      <cdr:y>0.51291</cdr:y>
    </cdr:from>
    <cdr:to>
      <cdr:x>0.97363</cdr:x>
      <cdr:y>0.58588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7966496" y="5309764"/>
          <a:ext cx="2146852" cy="7553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0.74739</cdr:x>
      <cdr:y>0.50523</cdr:y>
    </cdr:from>
    <cdr:to>
      <cdr:x>1</cdr:x>
      <cdr:y>0.61276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926739" y="5230251"/>
          <a:ext cx="2623930" cy="1113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0.5617</cdr:x>
      <cdr:y>0.55201</cdr:y>
    </cdr:from>
    <cdr:to>
      <cdr:x>0.86449</cdr:x>
      <cdr:y>0.67107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6149577" y="5714525"/>
          <a:ext cx="3315016" cy="12325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3600" dirty="0" smtClean="0">
              <a:solidFill>
                <a:srgbClr val="FFFF00"/>
              </a:solidFill>
              <a:latin typeface="Lucida Grande"/>
            </a:rPr>
            <a:t>Improvement</a:t>
          </a:r>
          <a:endParaRPr lang="en-US" sz="3600" dirty="0">
            <a:solidFill>
              <a:srgbClr val="FFFF00"/>
            </a:solidFill>
            <a:latin typeface="Lucida Grande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0.16434</cdr:x>
      <cdr:y>0.01983</cdr:y>
    </cdr:from>
    <cdr:to>
      <cdr:x>0.93428</cdr:x>
      <cdr:y>0.18931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84756" y="219821"/>
          <a:ext cx="3676618" cy="18786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3600" b="1" dirty="0" err="1" smtClean="0">
              <a:solidFill>
                <a:srgbClr val="FFFFFF"/>
              </a:solidFill>
              <a:latin typeface="Lucida Grande"/>
            </a:rPr>
            <a:t>Euribor</a:t>
          </a:r>
          <a:r>
            <a:rPr lang="en-US" sz="3600" b="1" dirty="0" smtClean="0">
              <a:solidFill>
                <a:srgbClr val="FFFFFF"/>
              </a:solidFill>
              <a:latin typeface="Lucida Grande"/>
            </a:rPr>
            <a:t>-OIS Spread</a:t>
          </a:r>
        </a:p>
        <a:p xmlns:a="http://schemas.openxmlformats.org/drawingml/2006/main">
          <a:pPr algn="ctr"/>
          <a:r>
            <a:rPr lang="en-US" sz="3100" dirty="0" smtClean="0">
              <a:solidFill>
                <a:srgbClr val="FFFFFF"/>
              </a:solidFill>
              <a:latin typeface="Lucida Grande"/>
            </a:rPr>
            <a:t>(negative)</a:t>
          </a:r>
        </a:p>
        <a:p xmlns:a="http://schemas.openxmlformats.org/drawingml/2006/main">
          <a:pPr algn="ctr"/>
          <a:endParaRPr lang="en-US" sz="3600" b="1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0.09023</cdr:x>
      <cdr:y>0</cdr:y>
    </cdr:from>
    <cdr:to>
      <cdr:x>0.90918</cdr:x>
      <cdr:y>0.13008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5068" y="-57150"/>
          <a:ext cx="3676635" cy="14097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pPr algn="ctr"/>
          <a:r>
            <a:rPr lang="en-US" sz="3600" b="1" dirty="0" smtClean="0">
              <a:solidFill>
                <a:srgbClr val="FFFFFF"/>
              </a:solidFill>
              <a:latin typeface="Lucida Grande"/>
            </a:rPr>
            <a:t>Peripheral </a:t>
          </a:r>
        </a:p>
        <a:p xmlns:a="http://schemas.openxmlformats.org/drawingml/2006/main">
          <a:pPr algn="ctr"/>
          <a:r>
            <a:rPr lang="en-US" sz="3600" b="1" dirty="0" smtClean="0">
              <a:solidFill>
                <a:srgbClr val="FFFFFF"/>
              </a:solidFill>
              <a:latin typeface="Lucida Grande"/>
            </a:rPr>
            <a:t>Bank Equities</a:t>
          </a:r>
          <a:endParaRPr lang="en-US" sz="3600" b="1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0.092</cdr:x>
      <cdr:y>0</cdr:y>
    </cdr:from>
    <cdr:to>
      <cdr:x>0.91094</cdr:x>
      <cdr:y>0.13008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13015" y="-79665"/>
          <a:ext cx="3676590" cy="14422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1pPr>
          <a:lvl2pPr marL="457171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2pPr>
          <a:lvl3pPr marL="914342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3pPr>
          <a:lvl4pPr marL="1371508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4pPr>
          <a:lvl5pPr marL="1828676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5pPr>
          <a:lvl6pPr marL="228584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6pPr>
          <a:lvl7pPr marL="2743018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7pPr>
          <a:lvl8pPr marL="320018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8pPr>
          <a:lvl9pPr marL="3657353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9pPr>
        </a:lstStyle>
        <a:p xmlns:a="http://schemas.openxmlformats.org/drawingml/2006/main">
          <a:pPr algn="ctr"/>
          <a:r>
            <a:rPr lang="en-US" sz="3600" b="1" dirty="0" smtClean="0">
              <a:solidFill>
                <a:srgbClr val="FFFFFF"/>
              </a:solidFill>
              <a:latin typeface="Lucida Grande"/>
            </a:rPr>
            <a:t>Peripheral Sovereign CDS</a:t>
          </a:r>
        </a:p>
        <a:p xmlns:a="http://schemas.openxmlformats.org/drawingml/2006/main">
          <a:pPr algn="ctr"/>
          <a:r>
            <a:rPr lang="en-US" sz="3100" dirty="0" smtClean="0">
              <a:solidFill>
                <a:srgbClr val="FFFFFF"/>
              </a:solidFill>
              <a:latin typeface="Lucida Grande"/>
            </a:rPr>
            <a:t>(negative)</a:t>
          </a:r>
          <a:endParaRPr lang="en-US" sz="3100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0.1284</cdr:x>
      <cdr:y>0.00218</cdr:y>
    </cdr:from>
    <cdr:to>
      <cdr:x>0.94734</cdr:x>
      <cdr:y>0.13226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576442" y="24071"/>
          <a:ext cx="3676591" cy="14360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1pPr>
          <a:lvl2pPr marL="457171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2pPr>
          <a:lvl3pPr marL="914342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3pPr>
          <a:lvl4pPr marL="1371508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4pPr>
          <a:lvl5pPr marL="1828676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5pPr>
          <a:lvl6pPr marL="228584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6pPr>
          <a:lvl7pPr marL="2743018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7pPr>
          <a:lvl8pPr marL="320018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8pPr>
          <a:lvl9pPr marL="3657353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9pPr>
        </a:lstStyle>
        <a:p xmlns:a="http://schemas.openxmlformats.org/drawingml/2006/main">
          <a:pPr algn="ctr"/>
          <a:r>
            <a:rPr lang="en-US" sz="3600" b="1" dirty="0" smtClean="0">
              <a:solidFill>
                <a:srgbClr val="FFFFFF"/>
              </a:solidFill>
              <a:latin typeface="Lucida Grande"/>
            </a:rPr>
            <a:t>European Equities</a:t>
          </a:r>
          <a:endParaRPr lang="en-US" sz="3600" b="1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0.09088</cdr:x>
      <cdr:y>0</cdr:y>
    </cdr:from>
    <cdr:to>
      <cdr:x>0.90982</cdr:x>
      <cdr:y>0.13008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8001" y="-96252"/>
          <a:ext cx="3676590" cy="14097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1pPr>
          <a:lvl2pPr marL="457171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2pPr>
          <a:lvl3pPr marL="914342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3pPr>
          <a:lvl4pPr marL="1371508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4pPr>
          <a:lvl5pPr marL="1828676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5pPr>
          <a:lvl6pPr marL="228584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6pPr>
          <a:lvl7pPr marL="2743018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7pPr>
          <a:lvl8pPr marL="3200187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8pPr>
          <a:lvl9pPr marL="3657353" algn="l" defTabSz="914342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9pPr>
        </a:lstStyle>
        <a:p xmlns:a="http://schemas.openxmlformats.org/drawingml/2006/main">
          <a:pPr algn="ctr"/>
          <a:r>
            <a:rPr lang="en-US" sz="3600" b="1" dirty="0" smtClean="0">
              <a:solidFill>
                <a:srgbClr val="FFFFFF"/>
              </a:solidFill>
              <a:latin typeface="Lucida Grande"/>
            </a:rPr>
            <a:t>EM Equities</a:t>
          </a:r>
          <a:endParaRPr lang="en-US" sz="3600" b="1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0.12154</cdr:x>
      <cdr:y>0.00868</cdr:y>
    </cdr:from>
    <cdr:to>
      <cdr:x>0.91036</cdr:x>
      <cdr:y>0.08856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6473" y="96252"/>
          <a:ext cx="3676611" cy="8857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pPr algn="ctr"/>
          <a:r>
            <a:rPr lang="en-US" sz="3600" b="1" dirty="0" smtClean="0">
              <a:solidFill>
                <a:srgbClr val="FFFFFF"/>
              </a:solidFill>
              <a:latin typeface="Lucida Grande"/>
            </a:rPr>
            <a:t>VIX</a:t>
          </a:r>
        </a:p>
        <a:p xmlns:a="http://schemas.openxmlformats.org/drawingml/2006/main">
          <a:pPr algn="ctr"/>
          <a:r>
            <a:rPr lang="en-US" sz="3100" dirty="0" smtClean="0">
              <a:solidFill>
                <a:srgbClr val="FFFFFF"/>
              </a:solidFill>
              <a:latin typeface="Lucida Grande"/>
            </a:rPr>
            <a:t>(negative)</a:t>
          </a:r>
          <a:endParaRPr lang="en-US" sz="3100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0.32596</cdr:x>
      <cdr:y>0.27548</cdr:y>
    </cdr:from>
    <cdr:to>
      <cdr:x>0.46803</cdr:x>
      <cdr:y>0.33578</cdr:y>
    </cdr:to>
    <cdr:sp macro="" textlink="">
      <cdr:nvSpPr>
        <cdr:cNvPr id="12" name="TextBox 7"/>
        <cdr:cNvSpPr txBox="1"/>
      </cdr:nvSpPr>
      <cdr:spPr>
        <a:xfrm xmlns:a="http://schemas.openxmlformats.org/drawingml/2006/main">
          <a:off x="5245805" y="2669241"/>
          <a:ext cx="2286386" cy="5842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1pPr>
          <a:lvl2pPr marL="457180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2pPr>
          <a:lvl3pPr marL="914361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3pPr>
          <a:lvl4pPr marL="1371539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4pPr>
          <a:lvl5pPr marL="1828717" algn="ctr" rtl="0" fontAlgn="base">
            <a:spcBef>
              <a:spcPct val="0"/>
            </a:spcBef>
            <a:spcAft>
              <a:spcPct val="0"/>
            </a:spcAft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5pPr>
          <a:lvl6pPr marL="2285897" algn="l" defTabSz="914361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6pPr>
          <a:lvl7pPr marL="2743078" algn="l" defTabSz="914361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7pPr>
          <a:lvl8pPr marL="3200256" algn="l" defTabSz="914361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8pPr>
          <a:lvl9pPr marL="3657434" algn="l" defTabSz="914361" rtl="0" eaLnBrk="1" latinLnBrk="0" hangingPunct="1">
            <a:defRPr sz="5700" kern="1200">
              <a:solidFill>
                <a:srgbClr val="3F3F3F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defRPr>
          </a:lvl9pPr>
        </a:lstStyle>
        <a:p xmlns:a="http://schemas.openxmlformats.org/drawingml/2006/main">
          <a:r>
            <a:rPr lang="en-US" sz="3200" dirty="0" smtClean="0">
              <a:solidFill>
                <a:srgbClr val="FFFFFF"/>
              </a:solidFill>
              <a:latin typeface="Lucida Grande"/>
            </a:rPr>
            <a:t>Post-Lehman</a:t>
          </a:r>
          <a:endParaRPr lang="en-US" sz="3200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0.5536</cdr:x>
      <cdr:y>0.27871</cdr:y>
    </cdr:from>
    <cdr:to>
      <cdr:x>0.69567</cdr:x>
      <cdr:y>0.44071</cdr:y>
    </cdr:to>
    <cdr:sp macro="" textlink="">
      <cdr:nvSpPr>
        <cdr:cNvPr id="13" name="TextBox 7"/>
        <cdr:cNvSpPr txBox="1"/>
      </cdr:nvSpPr>
      <cdr:spPr>
        <a:xfrm xmlns:a="http://schemas.openxmlformats.org/drawingml/2006/main">
          <a:off x="8909246" y="2700565"/>
          <a:ext cx="2286387" cy="156966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r>
            <a:rPr lang="en-US" sz="3200" dirty="0" smtClean="0">
              <a:solidFill>
                <a:srgbClr val="FFFFFF"/>
              </a:solidFill>
              <a:latin typeface="Lucida Grande"/>
            </a:rPr>
            <a:t>Greece Program/ </a:t>
          </a:r>
        </a:p>
        <a:p xmlns:a="http://schemas.openxmlformats.org/drawingml/2006/main">
          <a:r>
            <a:rPr lang="en-US" sz="3200" dirty="0" smtClean="0">
              <a:solidFill>
                <a:srgbClr val="FFFFFF"/>
              </a:solidFill>
              <a:latin typeface="Lucida Grande"/>
            </a:rPr>
            <a:t>SMP</a:t>
          </a:r>
          <a:endParaRPr lang="en-US" sz="3200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0.68545</cdr:x>
      <cdr:y>0.2579</cdr:y>
    </cdr:from>
    <cdr:to>
      <cdr:x>0.82753</cdr:x>
      <cdr:y>0.31821</cdr:y>
    </cdr:to>
    <cdr:sp macro="" textlink="">
      <cdr:nvSpPr>
        <cdr:cNvPr id="14" name="TextBox 7"/>
        <cdr:cNvSpPr txBox="1"/>
      </cdr:nvSpPr>
      <cdr:spPr>
        <a:xfrm xmlns:a="http://schemas.openxmlformats.org/drawingml/2006/main">
          <a:off x="10888143" y="2498928"/>
          <a:ext cx="2256892" cy="58437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r>
            <a:rPr lang="en-US" sz="3200" dirty="0" smtClean="0">
              <a:solidFill>
                <a:srgbClr val="FFFFFF"/>
              </a:solidFill>
              <a:latin typeface="Lucida Grande"/>
            </a:rPr>
            <a:t>Ireland Program</a:t>
          </a:r>
          <a:endParaRPr lang="en-US" sz="3200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0.81548</cdr:x>
      <cdr:y>0.02155</cdr:y>
    </cdr:from>
    <cdr:to>
      <cdr:x>0.92177</cdr:x>
      <cdr:y>0.0819</cdr:y>
    </cdr:to>
    <cdr:sp macro="" textlink="">
      <cdr:nvSpPr>
        <cdr:cNvPr id="15" name="TextBox 7"/>
        <cdr:cNvSpPr txBox="1"/>
      </cdr:nvSpPr>
      <cdr:spPr>
        <a:xfrm xmlns:a="http://schemas.openxmlformats.org/drawingml/2006/main">
          <a:off x="12953569" y="208785"/>
          <a:ext cx="1688471" cy="58475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r>
            <a:rPr lang="en-US" sz="3200" dirty="0" smtClean="0">
              <a:solidFill>
                <a:srgbClr val="FFFFFF"/>
              </a:solidFill>
              <a:latin typeface="Lucida Grande"/>
            </a:rPr>
            <a:t>Current</a:t>
          </a:r>
          <a:endParaRPr lang="en-US" sz="3200" dirty="0">
            <a:solidFill>
              <a:srgbClr val="FFFFFF"/>
            </a:solidFill>
            <a:latin typeface="Lucida Grande"/>
          </a:endParaRPr>
        </a:p>
      </cdr:txBody>
    </cdr:sp>
  </cdr:relSizeAnchor>
  <cdr:relSizeAnchor xmlns:cdr="http://schemas.openxmlformats.org/drawingml/2006/chartDrawing">
    <cdr:from>
      <cdr:x>0.15012</cdr:x>
      <cdr:y>0.45409</cdr:y>
    </cdr:from>
    <cdr:to>
      <cdr:x>0.29219</cdr:x>
      <cdr:y>0.51439</cdr:y>
    </cdr:to>
    <cdr:sp macro="" textlink="">
      <cdr:nvSpPr>
        <cdr:cNvPr id="17" name="TextBox 7"/>
        <cdr:cNvSpPr txBox="1"/>
      </cdr:nvSpPr>
      <cdr:spPr>
        <a:xfrm xmlns:a="http://schemas.openxmlformats.org/drawingml/2006/main">
          <a:off x="2384661" y="4399838"/>
          <a:ext cx="2256733" cy="58427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Copperplate"/>
              <a:ea typeface="ヒラギノ明朝 ProN W3"/>
              <a:cs typeface="ヒラギノ明朝 ProN W3"/>
            </a:defRPr>
          </a:lvl1pPr>
          <a:lvl2pPr marL="457200" indent="0">
            <a:defRPr sz="1100">
              <a:latin typeface="Copperplate"/>
              <a:ea typeface="ヒラギノ明朝 ProN W3"/>
              <a:cs typeface="ヒラギノ明朝 ProN W3"/>
            </a:defRPr>
          </a:lvl2pPr>
          <a:lvl3pPr marL="914400" indent="0">
            <a:defRPr sz="1100">
              <a:latin typeface="Copperplate"/>
              <a:ea typeface="ヒラギノ明朝 ProN W3"/>
              <a:cs typeface="ヒラギノ明朝 ProN W3"/>
            </a:defRPr>
          </a:lvl3pPr>
          <a:lvl4pPr marL="1371600" indent="0">
            <a:defRPr sz="1100">
              <a:latin typeface="Copperplate"/>
              <a:ea typeface="ヒラギノ明朝 ProN W3"/>
              <a:cs typeface="ヒラギノ明朝 ProN W3"/>
            </a:defRPr>
          </a:lvl4pPr>
          <a:lvl5pPr marL="1828800" indent="0">
            <a:defRPr sz="1100">
              <a:latin typeface="Copperplate"/>
              <a:ea typeface="ヒラギノ明朝 ProN W3"/>
              <a:cs typeface="ヒラギノ明朝 ProN W3"/>
            </a:defRPr>
          </a:lvl5pPr>
          <a:lvl6pPr marL="2286000" indent="0">
            <a:defRPr sz="1100">
              <a:latin typeface="Copperplate"/>
              <a:ea typeface="ヒラギノ明朝 ProN W3"/>
              <a:cs typeface="ヒラギノ明朝 ProN W3"/>
            </a:defRPr>
          </a:lvl6pPr>
          <a:lvl7pPr marL="2743200" indent="0">
            <a:defRPr sz="1100">
              <a:latin typeface="Copperplate"/>
              <a:ea typeface="ヒラギノ明朝 ProN W3"/>
              <a:cs typeface="ヒラギノ明朝 ProN W3"/>
            </a:defRPr>
          </a:lvl7pPr>
          <a:lvl8pPr marL="3200400" indent="0">
            <a:defRPr sz="1100">
              <a:latin typeface="Copperplate"/>
              <a:ea typeface="ヒラギノ明朝 ProN W3"/>
              <a:cs typeface="ヒラギノ明朝 ProN W3"/>
            </a:defRPr>
          </a:lvl8pPr>
          <a:lvl9pPr marL="3657600" indent="0">
            <a:defRPr sz="1100">
              <a:latin typeface="Copperplate"/>
              <a:ea typeface="ヒラギノ明朝 ProN W3"/>
              <a:cs typeface="ヒラギノ明朝 ProN W3"/>
            </a:defRPr>
          </a:lvl9pPr>
        </a:lstStyle>
        <a:p xmlns:a="http://schemas.openxmlformats.org/drawingml/2006/main">
          <a:r>
            <a:rPr lang="en-US" sz="3200" dirty="0" smtClean="0">
              <a:solidFill>
                <a:srgbClr val="FFFFFF"/>
              </a:solidFill>
              <a:latin typeface="Lucida Grande"/>
            </a:rPr>
            <a:t>Bear Stearns</a:t>
          </a:r>
          <a:endParaRPr lang="en-US" sz="3200" dirty="0">
            <a:solidFill>
              <a:srgbClr val="FFFFFF"/>
            </a:solidFill>
            <a:latin typeface="Lucida Grande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l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1389" tIns="45695" rIns="91389" bIns="45695" rtlCol="0"/>
          <a:lstStyle>
            <a:lvl1pPr algn="r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fld id="{B9862E71-01EF-4B2A-AC9C-4E4CE1F98AE4}" type="datetimeFigureOut">
              <a:rPr lang="en-US"/>
              <a:pPr>
                <a:defRPr/>
              </a:pPr>
              <a:t>13.11.14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l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1389" tIns="45695" rIns="91389" bIns="45695" rtlCol="0" anchor="b"/>
          <a:lstStyle>
            <a:lvl1pPr algn="r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fld id="{962A49F5-CDB4-4FC2-B457-0AACC6FCB3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3434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825" cy="465138"/>
          </a:xfrm>
          <a:prstGeom prst="rect">
            <a:avLst/>
          </a:prstGeom>
        </p:spPr>
        <p:txBody>
          <a:bodyPr vert="horz" lIns="93309" tIns="46654" rIns="93309" bIns="46654" rtlCol="0"/>
          <a:lstStyle>
            <a:lvl1pPr algn="l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863" y="0"/>
            <a:ext cx="3044825" cy="465138"/>
          </a:xfrm>
          <a:prstGeom prst="rect">
            <a:avLst/>
          </a:prstGeom>
        </p:spPr>
        <p:txBody>
          <a:bodyPr vert="horz" lIns="93309" tIns="46654" rIns="93309" bIns="46654" rtlCol="0"/>
          <a:lstStyle>
            <a:lvl1pPr algn="r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fld id="{F1C42CC1-17A8-4CBD-A55B-1C706EEE872B}" type="datetimeFigureOut">
              <a:rPr lang="en-US"/>
              <a:pPr>
                <a:defRPr/>
              </a:pPr>
              <a:t>13.11.14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71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9" tIns="46654" rIns="93309" bIns="4665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3263" y="4422775"/>
            <a:ext cx="5619750" cy="4191000"/>
          </a:xfrm>
          <a:prstGeom prst="rect">
            <a:avLst/>
          </a:prstGeom>
        </p:spPr>
        <p:txBody>
          <a:bodyPr vert="horz" lIns="93309" tIns="46654" rIns="93309" bIns="4665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3044825" cy="465138"/>
          </a:xfrm>
          <a:prstGeom prst="rect">
            <a:avLst/>
          </a:prstGeom>
        </p:spPr>
        <p:txBody>
          <a:bodyPr vert="horz" lIns="93309" tIns="46654" rIns="93309" bIns="46654" rtlCol="0" anchor="b"/>
          <a:lstStyle>
            <a:lvl1pPr algn="l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863" y="8845550"/>
            <a:ext cx="3044825" cy="465138"/>
          </a:xfrm>
          <a:prstGeom prst="rect">
            <a:avLst/>
          </a:prstGeom>
        </p:spPr>
        <p:txBody>
          <a:bodyPr vert="horz" lIns="93309" tIns="46654" rIns="93309" bIns="46654" rtlCol="0" anchor="b"/>
          <a:lstStyle>
            <a:lvl1pPr algn="r">
              <a:defRPr sz="120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defRPr>
            </a:lvl1pPr>
          </a:lstStyle>
          <a:p>
            <a:pPr>
              <a:defRPr/>
            </a:pPr>
            <a:fld id="{5D8E8EB1-C9EB-4533-B81C-DDE3795E7A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433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998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31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397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596" algn="l" defTabSz="9143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9D4F782-0E67-4249-9D81-B9FFB070D5C9}" type="slidenum">
              <a:rPr lang="en-US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0</a:t>
            </a:fld>
            <a:endParaRPr lang="en-US" smtClean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25950"/>
            <a:ext cx="562292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1063" eaLnBrk="1" hangingPunct="1">
              <a:spcBef>
                <a:spcPct val="0"/>
              </a:spcBef>
            </a:pPr>
            <a:endParaRPr lang="en-GB" b="1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7988" y="698500"/>
            <a:ext cx="6210300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3BD22D9-93D8-4C8D-A5E1-CFAA007A4B90}" type="slidenum">
              <a:rPr lang="en-US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12</a:t>
            </a:fld>
            <a:endParaRPr lang="en-US" smtClean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2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defTabSz="91439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b="1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7988" y="698500"/>
            <a:ext cx="6210300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DE99990-8406-4530-8898-159612979D50}" type="slidenum">
              <a:rPr lang="en-US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16</a:t>
            </a:fld>
            <a:endParaRPr lang="en-US" smtClean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25950"/>
            <a:ext cx="562292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2650" eaLnBrk="1" hangingPunct="1">
              <a:spcBef>
                <a:spcPct val="0"/>
              </a:spcBef>
            </a:pPr>
            <a:endParaRPr lang="en-GB" b="1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407988" y="698500"/>
            <a:ext cx="6210300" cy="34925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DA0C9A-88A0-4395-87F3-B35168B30146}" type="slidenum">
              <a:rPr lang="en-US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25950"/>
            <a:ext cx="562292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3994782-B7BB-40EB-976B-93E36EA1C7AF}" type="slidenum">
              <a:rPr lang="en-US" smtClean="0"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3</a:t>
            </a:fld>
            <a:endParaRPr lang="en-US" smtClean="0"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B8C6475-0E4E-4C21-94B9-7CCE39C2AD11}" type="slidenum">
              <a:rPr lang="en-US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4</a:t>
            </a:fld>
            <a:endParaRPr lang="en-US" smtClean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b="1" smtClean="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CD1DC9-06CF-4B5A-8B41-104FC0DEE8DC}" type="slidenum">
              <a:rPr lang="en-US" smtClean="0">
                <a:solidFill>
                  <a:srgbClr val="000000"/>
                </a:solidFill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5</a:t>
            </a:fld>
            <a:endParaRPr lang="en-US" smtClean="0">
              <a:solidFill>
                <a:srgbClr val="000000"/>
              </a:solidFill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Animation needed…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3EB0D3-57C9-4111-938C-864FE9AE0AD2}" type="slidenum">
              <a:rPr lang="en-US" smtClean="0">
                <a:latin typeface="Palatino"/>
                <a:ea typeface="ヒラギノ明朝 ProN W3"/>
                <a:cs typeface="ヒラギノ明朝 ProN W3"/>
                <a:sym typeface="Palatino"/>
              </a:rPr>
              <a:pPr/>
              <a:t>6</a:t>
            </a:fld>
            <a:endParaRPr lang="en-US" smtClean="0">
              <a:latin typeface="Palatino"/>
              <a:ea typeface="ヒラギノ明朝 ProN W3"/>
              <a:cs typeface="ヒラギノ明朝 ProN W3"/>
              <a:sym typeface="Palatino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25950"/>
            <a:ext cx="562292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1063" eaLnBrk="1" hangingPunct="1">
              <a:spcBef>
                <a:spcPct val="0"/>
              </a:spcBef>
            </a:pPr>
            <a:endParaRPr lang="en-GB" b="1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675" y="4425950"/>
            <a:ext cx="5622925" cy="418465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881063" eaLnBrk="1" hangingPunct="1">
              <a:spcBef>
                <a:spcPct val="0"/>
              </a:spcBef>
            </a:pPr>
            <a:endParaRPr lang="en-GB" b="1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399" indent="0" algn="ctr">
              <a:buNone/>
              <a:defRPr/>
            </a:lvl3pPr>
            <a:lvl4pPr marL="1371599" indent="0" algn="ctr">
              <a:buNone/>
              <a:defRPr/>
            </a:lvl4pPr>
            <a:lvl5pPr marL="1828798" indent="0" algn="ctr">
              <a:buNone/>
              <a:defRPr/>
            </a:lvl5pPr>
            <a:lvl6pPr marL="2285998" indent="0" algn="ctr">
              <a:buNone/>
              <a:defRPr/>
            </a:lvl6pPr>
            <a:lvl7pPr marL="2743197" indent="0" algn="ctr">
              <a:buNone/>
              <a:defRPr/>
            </a:lvl7pPr>
            <a:lvl8pPr marL="3200397" indent="0" algn="ctr">
              <a:buNone/>
              <a:defRPr/>
            </a:lvl8pPr>
            <a:lvl9pPr marL="365759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103725" y="2870202"/>
            <a:ext cx="4905376" cy="57403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87602" y="2870202"/>
            <a:ext cx="14563725" cy="57403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5637" y="8813800"/>
            <a:ext cx="20726400" cy="2724151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5637" y="5813427"/>
            <a:ext cx="20726400" cy="3000374"/>
          </a:xfrm>
        </p:spPr>
        <p:txBody>
          <a:bodyPr anchor="b"/>
          <a:lstStyle>
            <a:lvl1pPr marL="0" indent="0">
              <a:buNone/>
              <a:defRPr sz="2100"/>
            </a:lvl1pPr>
            <a:lvl2pPr marL="457200" indent="0">
              <a:buNone/>
              <a:defRPr sz="1800"/>
            </a:lvl2pPr>
            <a:lvl3pPr marL="914399" indent="0">
              <a:buNone/>
              <a:defRPr sz="1500"/>
            </a:lvl3pPr>
            <a:lvl4pPr marL="1371599" indent="0">
              <a:buNone/>
              <a:defRPr sz="1300"/>
            </a:lvl4pPr>
            <a:lvl5pPr marL="1828798" indent="0">
              <a:buNone/>
              <a:defRPr sz="1300"/>
            </a:lvl5pPr>
            <a:lvl6pPr marL="2285998" indent="0">
              <a:buNone/>
              <a:defRPr sz="1300"/>
            </a:lvl6pPr>
            <a:lvl7pPr marL="2743197" indent="0">
              <a:buNone/>
              <a:defRPr sz="1300"/>
            </a:lvl7pPr>
            <a:lvl8pPr marL="3200397" indent="0">
              <a:buNone/>
              <a:defRPr sz="1300"/>
            </a:lvl8pPr>
            <a:lvl9pPr marL="365759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87600" y="7073899"/>
            <a:ext cx="9734549" cy="153670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274550" y="7073899"/>
            <a:ext cx="9734549" cy="1536701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8"/>
            <a:ext cx="10774363" cy="127952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500" b="1"/>
            </a:lvl4pPr>
            <a:lvl5pPr marL="1828798" indent="0">
              <a:buNone/>
              <a:defRPr sz="1500" b="1"/>
            </a:lvl5pPr>
            <a:lvl6pPr marL="2285998" indent="0">
              <a:buNone/>
              <a:defRPr sz="1500" b="1"/>
            </a:lvl6pPr>
            <a:lvl7pPr marL="2743197" indent="0">
              <a:buNone/>
              <a:defRPr sz="1500" b="1"/>
            </a:lvl7pPr>
            <a:lvl8pPr marL="3200397" indent="0">
              <a:buNone/>
              <a:defRPr sz="1500" b="1"/>
            </a:lvl8pPr>
            <a:lvl9pPr marL="365759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4363" cy="7902576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7264" y="3070228"/>
            <a:ext cx="10777536" cy="1279524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200" indent="0">
              <a:buNone/>
              <a:defRPr sz="2100" b="1"/>
            </a:lvl2pPr>
            <a:lvl3pPr marL="914399" indent="0">
              <a:buNone/>
              <a:defRPr sz="1800" b="1"/>
            </a:lvl3pPr>
            <a:lvl4pPr marL="1371599" indent="0">
              <a:buNone/>
              <a:defRPr sz="1500" b="1"/>
            </a:lvl4pPr>
            <a:lvl5pPr marL="1828798" indent="0">
              <a:buNone/>
              <a:defRPr sz="1500" b="1"/>
            </a:lvl5pPr>
            <a:lvl6pPr marL="2285998" indent="0">
              <a:buNone/>
              <a:defRPr sz="1500" b="1"/>
            </a:lvl6pPr>
            <a:lvl7pPr marL="2743197" indent="0">
              <a:buNone/>
              <a:defRPr sz="1500" b="1"/>
            </a:lvl7pPr>
            <a:lvl8pPr marL="3200397" indent="0">
              <a:buNone/>
              <a:defRPr sz="1500" b="1"/>
            </a:lvl8pPr>
            <a:lvl9pPr marL="365759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7264" y="4349750"/>
            <a:ext cx="10777536" cy="7902576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6102"/>
            <a:ext cx="8021637" cy="2324100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2939" y="546101"/>
            <a:ext cx="13631861" cy="11706226"/>
          </a:xfrm>
        </p:spPr>
        <p:txBody>
          <a:bodyPr/>
          <a:lstStyle>
            <a:lvl1pPr>
              <a:defRPr sz="31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2870202"/>
            <a:ext cx="8021637" cy="9382126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300"/>
            </a:lvl2pPr>
            <a:lvl3pPr marL="914399" indent="0">
              <a:buNone/>
              <a:defRPr sz="10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963" y="9601201"/>
            <a:ext cx="14630400" cy="1133474"/>
          </a:xfrm>
        </p:spPr>
        <p:txBody>
          <a:bodyPr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963" y="1225550"/>
            <a:ext cx="14630400" cy="8229600"/>
          </a:xfrm>
        </p:spPr>
        <p:txBody>
          <a:bodyPr/>
          <a:lstStyle>
            <a:lvl1pPr marL="0" indent="0">
              <a:buNone/>
              <a:defRPr sz="3100"/>
            </a:lvl1pPr>
            <a:lvl2pPr marL="457200" indent="0">
              <a:buNone/>
              <a:defRPr sz="2800"/>
            </a:lvl2pPr>
            <a:lvl3pPr marL="914399" indent="0">
              <a:buNone/>
              <a:defRPr sz="2300"/>
            </a:lvl3pPr>
            <a:lvl4pPr marL="1371599" indent="0">
              <a:buNone/>
              <a:defRPr sz="2100"/>
            </a:lvl4pPr>
            <a:lvl5pPr marL="1828798" indent="0">
              <a:buNone/>
              <a:defRPr sz="2100"/>
            </a:lvl5pPr>
            <a:lvl6pPr marL="2285998" indent="0">
              <a:buNone/>
              <a:defRPr sz="2100"/>
            </a:lvl6pPr>
            <a:lvl7pPr marL="2743197" indent="0">
              <a:buNone/>
              <a:defRPr sz="2100"/>
            </a:lvl7pPr>
            <a:lvl8pPr marL="3200397" indent="0">
              <a:buNone/>
              <a:defRPr sz="2100"/>
            </a:lvl8pPr>
            <a:lvl9pPr marL="3657596" indent="0">
              <a:buNone/>
              <a:defRPr sz="2100"/>
            </a:lvl9pPr>
          </a:lstStyle>
          <a:p>
            <a:pPr lvl="0"/>
            <a:endParaRPr lang="en-US" noProof="0" dirty="0">
              <a:sym typeface="Copperplat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963" y="10734675"/>
            <a:ext cx="14630400" cy="1609726"/>
          </a:xfrm>
        </p:spPr>
        <p:txBody>
          <a:bodyPr/>
          <a:lstStyle>
            <a:lvl1pPr marL="0" indent="0">
              <a:buNone/>
              <a:defRPr sz="1300"/>
            </a:lvl1pPr>
            <a:lvl2pPr marL="457200" indent="0">
              <a:buNone/>
              <a:defRPr sz="1300"/>
            </a:lvl2pPr>
            <a:lvl3pPr marL="914399" indent="0">
              <a:buNone/>
              <a:defRPr sz="1000"/>
            </a:lvl3pPr>
            <a:lvl4pPr marL="1371599" indent="0">
              <a:buNone/>
              <a:defRPr sz="1000"/>
            </a:lvl4pPr>
            <a:lvl5pPr marL="1828798" indent="0">
              <a:buNone/>
              <a:defRPr sz="1000"/>
            </a:lvl5pPr>
            <a:lvl6pPr marL="2285998" indent="0">
              <a:buNone/>
              <a:defRPr sz="1000"/>
            </a:lvl6pPr>
            <a:lvl7pPr marL="2743197" indent="0">
              <a:buNone/>
              <a:defRPr sz="1000"/>
            </a:lvl7pPr>
            <a:lvl8pPr marL="3200397" indent="0">
              <a:buNone/>
              <a:defRPr sz="1000"/>
            </a:lvl8pPr>
            <a:lvl9pPr marL="365759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2387600" y="2870200"/>
            <a:ext cx="19621500" cy="401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/>
            </a:outerShdw>
          </a:effec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87600" y="7073900"/>
            <a:ext cx="19621500" cy="1536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/>
            </a:outerShdw>
          </a:effec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Copperplate" charset="0"/>
              </a:rPr>
              <a:t>Click to edit Master text styles</a:t>
            </a:r>
          </a:p>
          <a:p>
            <a:pPr lvl="1"/>
            <a:r>
              <a:rPr lang="en-US" smtClean="0">
                <a:sym typeface="Copperplate" charset="0"/>
              </a:rPr>
              <a:t>Second level</a:t>
            </a:r>
          </a:p>
          <a:p>
            <a:pPr lvl="2"/>
            <a:r>
              <a:rPr lang="en-US" smtClean="0">
                <a:sym typeface="Copperplate" charset="0"/>
              </a:rPr>
              <a:t>Third level</a:t>
            </a:r>
          </a:p>
          <a:p>
            <a:pPr lvl="3"/>
            <a:r>
              <a:rPr lang="en-US" smtClean="0">
                <a:sym typeface="Copperplate" charset="0"/>
              </a:rPr>
              <a:t>Fourth level</a:t>
            </a:r>
          </a:p>
          <a:p>
            <a:pPr lvl="4"/>
            <a:r>
              <a:rPr lang="en-US" smtClean="0">
                <a:sym typeface="Copperplate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xmlns:p14="http://schemas.microsoft.com/office/powerpoint/2010/main"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+mj-lt"/>
          <a:ea typeface="+mj-ea"/>
          <a:cs typeface="+mj-cs"/>
          <a:sym typeface="Copperplate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6pPr>
      <a:lvl7pPr marL="914399" algn="ctr" rtl="0" fontAlgn="base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7pPr>
      <a:lvl8pPr marL="1371599" algn="ctr" rtl="0" fontAlgn="base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8pPr>
      <a:lvl9pPr marL="1828798" algn="ctr" rtl="0" fontAlgn="base">
        <a:spcBef>
          <a:spcPct val="0"/>
        </a:spcBef>
        <a:spcAft>
          <a:spcPct val="0"/>
        </a:spcAft>
        <a:defRPr sz="13100">
          <a:solidFill>
            <a:srgbClr val="DFDFDF"/>
          </a:solidFill>
          <a:latin typeface="Copperplate" charset="0"/>
          <a:ea typeface="ヒラギノ明朝 ProN W3" charset="0"/>
          <a:cs typeface="ヒラギノ明朝 ProN W3" charset="0"/>
          <a:sym typeface="Copperplate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  <a:sym typeface="Copperplate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Copperplate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5100">
          <a:solidFill>
            <a:schemeClr val="tx1"/>
          </a:solidFill>
          <a:latin typeface="+mn-lt"/>
          <a:ea typeface="+mn-ea"/>
          <a:cs typeface="+mn-cs"/>
          <a:sym typeface="Copperplate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5100">
          <a:solidFill>
            <a:schemeClr val="tx1"/>
          </a:solidFill>
          <a:latin typeface="+mn-lt"/>
          <a:ea typeface="+mn-ea"/>
          <a:cs typeface="+mn-cs"/>
          <a:sym typeface="Copperplate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5100">
          <a:solidFill>
            <a:schemeClr val="tx1"/>
          </a:solidFill>
          <a:latin typeface="+mn-lt"/>
          <a:ea typeface="+mn-ea"/>
          <a:cs typeface="+mn-cs"/>
          <a:sym typeface="Copperplate"/>
        </a:defRPr>
      </a:lvl5pPr>
      <a:lvl6pPr marL="457200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6pPr>
      <a:lvl7pPr marL="91439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7pPr>
      <a:lvl8pPr marL="1371599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8pPr>
      <a:lvl9pPr marL="1828798" algn="ctr" rtl="0" fontAlgn="base">
        <a:spcBef>
          <a:spcPct val="0"/>
        </a:spcBef>
        <a:spcAft>
          <a:spcPct val="0"/>
        </a:spcAft>
        <a:defRPr sz="5100">
          <a:solidFill>
            <a:schemeClr val="tx1"/>
          </a:solidFill>
          <a:latin typeface="+mn-lt"/>
          <a:ea typeface="+mn-ea"/>
          <a:cs typeface="+mn-cs"/>
          <a:sym typeface="Copperplate" charset="0"/>
        </a:defRPr>
      </a:lvl9pPr>
    </p:bodyStyle>
    <p:otherStyle>
      <a:defPPr>
        <a:defRPr lang="en-US"/>
      </a:defPPr>
      <a:lvl1pPr marL="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99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98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97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96" algn="l" defTabSz="91439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4" Type="http://schemas.openxmlformats.org/officeDocument/2006/relationships/chart" Target="../charts/chart13.xml"/><Relationship Id="rId5" Type="http://schemas.openxmlformats.org/officeDocument/2006/relationships/chart" Target="../charts/chart14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16.xml"/><Relationship Id="rId3" Type="http://schemas.openxmlformats.org/officeDocument/2006/relationships/chart" Target="../charts/char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4" Type="http://schemas.openxmlformats.org/officeDocument/2006/relationships/chart" Target="../charts/chart19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5" Type="http://schemas.openxmlformats.org/officeDocument/2006/relationships/chart" Target="../charts/chart5.xml"/><Relationship Id="rId6" Type="http://schemas.openxmlformats.org/officeDocument/2006/relationships/chart" Target="../charts/chart6.xml"/><Relationship Id="rId7" Type="http://schemas.openxmlformats.org/officeDocument/2006/relationships/chart" Target="../charts/chart7.xml"/><Relationship Id="rId8" Type="http://schemas.openxmlformats.org/officeDocument/2006/relationships/chart" Target="../charts/chart8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chart" Target="../charts/char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7061200"/>
            <a:ext cx="24384000" cy="2082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8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The Quest for Lasting Financial Stability</a:t>
            </a:r>
            <a:endParaRPr lang="en-US" sz="2000" b="1" spc="-150" dirty="0">
              <a:solidFill>
                <a:schemeClr val="tx1">
                  <a:lumMod val="20000"/>
                  <a:lumOff val="80000"/>
                </a:schemeClr>
              </a:solidFill>
              <a:latin typeface="Lucida Grande"/>
              <a:ea typeface="ヒラギノ明朝 ProN W3" charset="0"/>
              <a:cs typeface="ヒラギノ明朝 ProN W3" charset="0"/>
              <a:sym typeface="Palatino" charset="0"/>
            </a:endParaRPr>
          </a:p>
          <a:p>
            <a:pPr algn="ctr" eaLnBrk="0" hangingPunct="0">
              <a:defRPr/>
            </a:pPr>
            <a:r>
              <a:rPr lang="fr-FR" sz="4000" dirty="0">
                <a:solidFill>
                  <a:schemeClr val="tx1">
                    <a:lumMod val="20000"/>
                    <a:lumOff val="80000"/>
                  </a:schemeClr>
                </a:solidFill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rPr>
              <a:t>Centre International d'Etudes Monétaires et Bancaires</a:t>
            </a:r>
            <a:endParaRPr lang="en-US" sz="4200" dirty="0">
              <a:solidFill>
                <a:schemeClr val="tx1">
                  <a:lumMod val="20000"/>
                  <a:lumOff val="80000"/>
                </a:schemeClr>
              </a:solidFill>
              <a:latin typeface="Lucida Grande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0371138"/>
            <a:ext cx="24384000" cy="287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2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José Viñals</a:t>
            </a:r>
          </a:p>
          <a:p>
            <a:pPr algn="ctr">
              <a:defRPr/>
            </a:pPr>
            <a:r>
              <a:rPr lang="en-US" sz="42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Financial Counsellor</a:t>
            </a:r>
          </a:p>
          <a:p>
            <a:pPr algn="ctr">
              <a:defRPr/>
            </a:pPr>
            <a:r>
              <a:rPr lang="en-US" sz="42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International Monetary Fund</a:t>
            </a:r>
          </a:p>
          <a:p>
            <a:pPr algn="ctr">
              <a:defRPr/>
            </a:pPr>
            <a:endParaRPr lang="en-US" sz="2000" dirty="0">
              <a:solidFill>
                <a:schemeClr val="tx1">
                  <a:lumMod val="20000"/>
                  <a:lumOff val="80000"/>
                </a:schemeClr>
              </a:solidFill>
              <a:latin typeface="Lucida Grande"/>
              <a:ea typeface="ヒラギノ明朝 ProN W3" charset="0"/>
              <a:cs typeface="ヒラギノ明朝 ProN W3" charset="0"/>
              <a:sym typeface="Palatino" charset="0"/>
            </a:endParaRPr>
          </a:p>
          <a:p>
            <a:pPr algn="ctr">
              <a:defRPr/>
            </a:pPr>
            <a:r>
              <a:rPr lang="en-US" sz="35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May 8, 2012 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32800" y="1265238"/>
            <a:ext cx="754380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5736888" y="2527300"/>
          <a:ext cx="7932737" cy="1049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1214438" y="2517775"/>
          <a:ext cx="8194675" cy="10572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8615363" y="2551113"/>
          <a:ext cx="7940675" cy="10321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311150"/>
            <a:ext cx="24384000" cy="2019300"/>
          </a:xfrm>
        </p:spPr>
        <p:txBody>
          <a:bodyPr lIns="50799" tIns="50799" rIns="50799" bIns="50799">
            <a:noAutofit/>
          </a:bodyPr>
          <a:lstStyle/>
          <a:p>
            <a:pPr eaLnBrk="1" hangingPunct="1">
              <a:defRPr/>
            </a:pPr>
            <a: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  <a:t>What Are The Effects Of Deleveraging </a:t>
            </a:r>
            <a:b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</a:br>
            <a: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  <a:t>On The Region…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8" tIns="45718" rIns="91438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7</a:t>
            </a:r>
          </a:p>
        </p:txBody>
      </p:sp>
      <p:sp>
        <p:nvSpPr>
          <p:cNvPr id="32774" name="Rectangle 2"/>
          <p:cNvSpPr>
            <a:spLocks noChangeArrowheads="1"/>
          </p:cNvSpPr>
          <p:nvPr/>
        </p:nvSpPr>
        <p:spPr bwMode="auto">
          <a:xfrm>
            <a:off x="5392738" y="2565400"/>
            <a:ext cx="139827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2012-2013</a:t>
            </a:r>
          </a:p>
          <a:p>
            <a:pPr algn="ctr" eaLnBrk="0" hangingPunct="0"/>
            <a:r>
              <a:rPr lang="en-US" altLang="zh-CN" sz="3100">
                <a:solidFill>
                  <a:srgbClr val="FFFFFF"/>
                </a:solidFill>
                <a:latin typeface="Lucida Grande"/>
              </a:rPr>
              <a:t>(in percent of end-2011 stock, deviation from baseline growth) </a:t>
            </a:r>
          </a:p>
        </p:txBody>
      </p:sp>
      <p:sp>
        <p:nvSpPr>
          <p:cNvPr id="21" name="TextBox 7"/>
          <p:cNvSpPr txBox="1">
            <a:spLocks noChangeArrowheads="1"/>
          </p:cNvSpPr>
          <p:nvPr/>
        </p:nvSpPr>
        <p:spPr bwMode="auto">
          <a:xfrm>
            <a:off x="6608763" y="5883275"/>
            <a:ext cx="153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Lucida Grande"/>
              </a:rPr>
              <a:t> -1.4%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5021263" y="7591425"/>
            <a:ext cx="153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Lucida Grande"/>
              </a:rPr>
              <a:t> -4.4%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3336925" y="9709150"/>
            <a:ext cx="153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latin typeface="Lucida Grande"/>
              </a:rPr>
              <a:t>-$3.8 tn</a:t>
            </a:r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12047538" y="6148388"/>
            <a:ext cx="1539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Lucida Grande"/>
              </a:rPr>
              <a:t> -1.7%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10507663" y="8072438"/>
            <a:ext cx="15398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latin typeface="Lucida Grande"/>
              </a:rPr>
              <a:t>-$2.6 tn</a:t>
            </a:r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13539788" y="5305425"/>
            <a:ext cx="153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Lucida Grande"/>
              </a:rPr>
              <a:t> 0.0%</a:t>
            </a:r>
          </a:p>
        </p:txBody>
      </p:sp>
      <p:sp>
        <p:nvSpPr>
          <p:cNvPr id="28" name="TextBox 7"/>
          <p:cNvSpPr txBox="1">
            <a:spLocks noChangeArrowheads="1"/>
          </p:cNvSpPr>
          <p:nvPr/>
        </p:nvSpPr>
        <p:spPr bwMode="auto">
          <a:xfrm>
            <a:off x="17510125" y="7591425"/>
            <a:ext cx="153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000000"/>
                </a:solidFill>
                <a:latin typeface="Lucida Grande"/>
              </a:rPr>
              <a:t>-$2.2 tn</a:t>
            </a:r>
          </a:p>
        </p:txBody>
      </p:sp>
      <p:sp>
        <p:nvSpPr>
          <p:cNvPr id="29" name="TextBox 7"/>
          <p:cNvSpPr txBox="1">
            <a:spLocks noChangeArrowheads="1"/>
          </p:cNvSpPr>
          <p:nvPr/>
        </p:nvSpPr>
        <p:spPr bwMode="auto">
          <a:xfrm>
            <a:off x="19121438" y="5522913"/>
            <a:ext cx="1541462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Lucida Grande"/>
              </a:rPr>
              <a:t> -0.6%</a:t>
            </a:r>
          </a:p>
        </p:txBody>
      </p:sp>
      <p:sp>
        <p:nvSpPr>
          <p:cNvPr id="30" name="TextBox 7"/>
          <p:cNvSpPr txBox="1">
            <a:spLocks noChangeArrowheads="1"/>
          </p:cNvSpPr>
          <p:nvPr/>
        </p:nvSpPr>
        <p:spPr bwMode="auto">
          <a:xfrm>
            <a:off x="20686713" y="4175125"/>
            <a:ext cx="1539875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000" b="1">
                <a:solidFill>
                  <a:srgbClr val="FFFFFF"/>
                </a:solidFill>
                <a:latin typeface="Lucida Grande"/>
              </a:rPr>
              <a:t> +0.6%</a:t>
            </a: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10948988" y="11695113"/>
            <a:ext cx="4022725" cy="817562"/>
            <a:chOff x="10948737" y="12897852"/>
            <a:chExt cx="4023360" cy="818148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0948737" y="12897852"/>
              <a:ext cx="4023360" cy="818148"/>
            </a:xfrm>
            <a:prstGeom prst="roundRect">
              <a:avLst/>
            </a:prstGeom>
            <a:solidFill>
              <a:srgbClr val="FFFF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81000">
              <a:bevelT w="381000" h="381000"/>
              <a:bevelB w="381000" h="381000"/>
            </a:sp3d>
          </p:spPr>
          <p:txBody>
            <a:bodyPr/>
            <a:lstStyle/>
            <a:p>
              <a:pPr algn="ctr">
                <a:defRPr/>
              </a:pPr>
              <a:endParaRPr lang="en-US" dirty="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32798" name="TextBox 31"/>
            <p:cNvSpPr txBox="1">
              <a:spLocks noChangeArrowheads="1"/>
            </p:cNvSpPr>
            <p:nvPr/>
          </p:nvSpPr>
          <p:spPr bwMode="auto">
            <a:xfrm>
              <a:off x="10996863" y="12970042"/>
              <a:ext cx="380197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Lucida Grande"/>
                </a:rPr>
                <a:t>Current Policies</a:t>
              </a:r>
            </a:p>
          </p:txBody>
        </p:sp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17911763" y="11695113"/>
            <a:ext cx="4022725" cy="817562"/>
            <a:chOff x="17935071" y="11670631"/>
            <a:chExt cx="4023360" cy="818148"/>
          </a:xfrm>
        </p:grpSpPr>
        <p:sp>
          <p:nvSpPr>
            <p:cNvPr id="19" name="Rounded Rectangle 18"/>
            <p:cNvSpPr/>
            <p:nvPr/>
          </p:nvSpPr>
          <p:spPr bwMode="auto">
            <a:xfrm>
              <a:off x="17935071" y="11670631"/>
              <a:ext cx="4023360" cy="818148"/>
            </a:xfrm>
            <a:prstGeom prst="roundRect">
              <a:avLst/>
            </a:prstGeom>
            <a:solidFill>
              <a:srgbClr val="00CC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81000">
              <a:bevelT w="381000" h="381000"/>
              <a:bevelB w="381000" h="381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32794" name="TextBox 32"/>
            <p:cNvSpPr txBox="1">
              <a:spLocks noChangeArrowheads="1"/>
            </p:cNvSpPr>
            <p:nvPr/>
          </p:nvSpPr>
          <p:spPr bwMode="auto">
            <a:xfrm>
              <a:off x="17999239" y="11722131"/>
              <a:ext cx="3906255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>
                  <a:solidFill>
                    <a:schemeClr val="bg1"/>
                  </a:solidFill>
                  <a:latin typeface="Lucida Grande"/>
                </a:rPr>
                <a:t>Complete Policies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665538" y="11766550"/>
            <a:ext cx="4022725" cy="819150"/>
            <a:chOff x="3473115" y="12512841"/>
            <a:chExt cx="4023360" cy="818148"/>
          </a:xfrm>
        </p:grpSpPr>
        <p:sp>
          <p:nvSpPr>
            <p:cNvPr id="18" name="Rounded Rectangle 17"/>
            <p:cNvSpPr/>
            <p:nvPr/>
          </p:nvSpPr>
          <p:spPr bwMode="auto">
            <a:xfrm>
              <a:off x="3473115" y="12512841"/>
              <a:ext cx="4023360" cy="818148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381000">
              <a:bevelT w="381000" h="381000"/>
              <a:bevelB w="381000" h="381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32790" name="TextBox 31"/>
            <p:cNvSpPr txBox="1">
              <a:spLocks noChangeArrowheads="1"/>
            </p:cNvSpPr>
            <p:nvPr/>
          </p:nvSpPr>
          <p:spPr bwMode="auto">
            <a:xfrm>
              <a:off x="3541293" y="12564343"/>
              <a:ext cx="38260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3600">
                  <a:solidFill>
                    <a:srgbClr val="FFFF00"/>
                  </a:solidFill>
                  <a:latin typeface="Lucida Grande"/>
                </a:rPr>
                <a:t>Weak Policies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Chart bld="series"/>
        </p:bldSub>
      </p:bldGraphic>
      <p:bldGraphic spid="13" grpId="1">
        <p:bldSub>
          <a:bldChart bld="series"/>
        </p:bldSub>
      </p:bldGraphic>
      <p:bldGraphic spid="7" grpId="0">
        <p:bldSub>
          <a:bldChart bld="series"/>
        </p:bldSub>
      </p:bldGraphic>
      <p:bldGraphic spid="7" grpId="1">
        <p:bldSub>
          <a:bldChart bld="series"/>
        </p:bldSub>
      </p:bldGraphic>
      <p:bldGraphic spid="12" grpId="0">
        <p:bldSub>
          <a:bldChart bld="series"/>
        </p:bldSub>
      </p:bldGraphic>
      <p:bldGraphic spid="12" grpId="1">
        <p:bldSub>
          <a:bldChart bld="series"/>
        </p:bldSub>
      </p:bldGraphic>
      <p:bldP spid="21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522288"/>
            <a:ext cx="24384000" cy="914400"/>
          </a:xfrm>
        </p:spPr>
        <p:txBody>
          <a:bodyPr lIns="50799" tIns="50799" rIns="50799" bIns="50799">
            <a:noAutofit/>
          </a:bodyPr>
          <a:lstStyle/>
          <a:p>
            <a:pPr eaLnBrk="1" hangingPunct="1">
              <a:defRPr/>
            </a:pPr>
            <a: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  <a:t>..And On Credit In The Rest Of The World? 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285875" y="3754438"/>
          <a:ext cx="21812250" cy="9239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8" tIns="45718" rIns="91438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8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68625" y="2835275"/>
            <a:ext cx="184467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Impact of EU Bank Deleveraging On Global Bank Lending Supply</a:t>
            </a:r>
          </a:p>
          <a:p>
            <a:pPr algn="ctr"/>
            <a:r>
              <a:rPr lang="en-US" altLang="zh-CN" sz="4000">
                <a:solidFill>
                  <a:srgbClr val="FFFFFF"/>
                </a:solidFill>
                <a:latin typeface="Lucida Grande"/>
              </a:rPr>
              <a:t> </a:t>
            </a:r>
            <a:r>
              <a:rPr lang="en-US" altLang="zh-CN" sz="3100">
                <a:solidFill>
                  <a:srgbClr val="FFFFFF"/>
                </a:solidFill>
                <a:latin typeface="Lucida Grande"/>
              </a:rPr>
              <a:t>(in percent of total bank credit)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5" grpId="1">
        <p:bldSub>
          <a:bldChart bld="series"/>
        </p:bldSub>
      </p:bldGraphic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7838" y="498475"/>
            <a:ext cx="24384000" cy="914400"/>
          </a:xfrm>
        </p:spPr>
        <p:txBody>
          <a:bodyPr lIns="50799" tIns="50799" rIns="50799" bIns="50799">
            <a:noAutofit/>
          </a:bodyPr>
          <a:lstStyle/>
          <a:p>
            <a:pPr eaLnBrk="1" hangingPunct="1">
              <a:defRPr/>
            </a:pPr>
            <a: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  <a:t>U.S./Japan Public Debt: Latent Risk To Stability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776288" y="3729038"/>
          <a:ext cx="11576050" cy="9123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981075" y="1797050"/>
            <a:ext cx="1155858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Required Fiscal Adjustment and Interest Rate</a:t>
            </a:r>
          </a:p>
          <a:p>
            <a:pPr algn="ctr"/>
            <a:endParaRPr lang="en-US" altLang="zh-CN" sz="3100">
              <a:solidFill>
                <a:srgbClr val="FFFFFF"/>
              </a:solidFill>
              <a:latin typeface="Lucida Grande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9</a:t>
            </a:r>
          </a:p>
        </p:txBody>
      </p:sp>
      <p:sp>
        <p:nvSpPr>
          <p:cNvPr id="11" name="Diamond 10"/>
          <p:cNvSpPr>
            <a:spLocks noChangeArrowheads="1"/>
          </p:cNvSpPr>
          <p:nvPr/>
        </p:nvSpPr>
        <p:spPr bwMode="auto">
          <a:xfrm>
            <a:off x="10948988" y="9817100"/>
            <a:ext cx="384175" cy="366713"/>
          </a:xfrm>
          <a:prstGeom prst="diamond">
            <a:avLst/>
          </a:prstGeom>
          <a:solidFill>
            <a:srgbClr val="00FF0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2" name="Diamond 11"/>
          <p:cNvSpPr>
            <a:spLocks noChangeArrowheads="1"/>
          </p:cNvSpPr>
          <p:nvPr/>
        </p:nvSpPr>
        <p:spPr bwMode="auto">
          <a:xfrm>
            <a:off x="7612063" y="8670925"/>
            <a:ext cx="384175" cy="365125"/>
          </a:xfrm>
          <a:prstGeom prst="diamond">
            <a:avLst/>
          </a:prstGeom>
          <a:solidFill>
            <a:srgbClr val="00FF00"/>
          </a:solidFill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7993063" y="8747125"/>
            <a:ext cx="108267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FFFFFF"/>
                </a:solidFill>
                <a:latin typeface="Lucida Grande"/>
              </a:rPr>
              <a:t>U.S.</a:t>
            </a:r>
          </a:p>
        </p:txBody>
      </p: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10226675" y="10150475"/>
            <a:ext cx="1624013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FFFFFF"/>
                </a:solidFill>
                <a:latin typeface="Lucida Grande"/>
              </a:rPr>
              <a:t>Japan</a:t>
            </a:r>
          </a:p>
        </p:txBody>
      </p:sp>
      <p:graphicFrame>
        <p:nvGraphicFramePr>
          <p:cNvPr id="16" name="Chart 15"/>
          <p:cNvGraphicFramePr>
            <a:graphicFrameLocks/>
          </p:cNvGraphicFramePr>
          <p:nvPr/>
        </p:nvGraphicFramePr>
        <p:xfrm>
          <a:off x="12982575" y="3822700"/>
          <a:ext cx="10209213" cy="9267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12825413" y="1865313"/>
            <a:ext cx="11558587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3800" b="1">
                <a:solidFill>
                  <a:srgbClr val="FFFFFF"/>
                </a:solidFill>
                <a:latin typeface="Lucida Grande"/>
              </a:rPr>
              <a:t>Historical Volatility in One-Month U.S. Treasury Bills During Debt Ceiling Negotiations</a:t>
            </a:r>
          </a:p>
          <a:p>
            <a:pPr algn="ctr"/>
            <a:r>
              <a:rPr lang="en-US" altLang="zh-CN" sz="3100">
                <a:solidFill>
                  <a:srgbClr val="FFFFFF"/>
                </a:solidFill>
                <a:latin typeface="Lucida Grande"/>
              </a:rPr>
              <a:t>(in percent)</a:t>
            </a: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flipV="1">
            <a:off x="2863850" y="5919788"/>
            <a:ext cx="4884738" cy="2767012"/>
          </a:xfrm>
          <a:prstGeom prst="line">
            <a:avLst/>
          </a:prstGeom>
          <a:noFill/>
          <a:ln w="50800" algn="ctr">
            <a:solidFill>
              <a:srgbClr val="FFFFFF"/>
            </a:solidFill>
            <a:round/>
            <a:headEnd/>
            <a:tailEnd/>
          </a:ln>
        </p:spPr>
      </p:cxnSp>
      <p:sp>
        <p:nvSpPr>
          <p:cNvPr id="15" name="Oval 14"/>
          <p:cNvSpPr>
            <a:spLocks noChangeArrowheads="1"/>
          </p:cNvSpPr>
          <p:nvPr/>
        </p:nvSpPr>
        <p:spPr bwMode="auto">
          <a:xfrm rot="-2620516">
            <a:off x="8147050" y="7131050"/>
            <a:ext cx="2795588" cy="4651375"/>
          </a:xfrm>
          <a:prstGeom prst="ellipse">
            <a:avLst/>
          </a:prstGeom>
          <a:noFill/>
          <a:ln w="635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11" grpId="0" animBg="1"/>
      <p:bldP spid="12" grpId="0" animBg="1"/>
      <p:bldP spid="13" grpId="0"/>
      <p:bldP spid="14" grpId="0"/>
      <p:bldGraphic spid="16" grpId="0">
        <p:bldAsOne/>
      </p:bldGraphic>
      <p:bldP spid="17" grpId="0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25" y="-2584450"/>
            <a:ext cx="25246013" cy="189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7097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Global Situation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017375"/>
            <a:ext cx="12192000" cy="136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FFFFFF"/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EM Risks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0" y="-5365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Deleveraging Scenarios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0" y="11996180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Policies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56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.25 -0.44444  E" pathEditMode="relative" ptsTypes="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0" y="3560763"/>
          <a:ext cx="11918950" cy="9777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688975" y="2687638"/>
            <a:ext cx="11455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6" rIns="91424" bIns="45716" anchor="ctr">
            <a:spAutoFit/>
          </a:bodyPr>
          <a:lstStyle/>
          <a:p>
            <a:pPr algn="ctr">
              <a:defRPr lang="en-US" sz="2160" b="0" i="0" u="none" strike="noStrike" kern="1200" baseline="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+mn-ea"/>
                <a:cs typeface="+mn-cs"/>
                <a:sym typeface="Palatino" charset="0"/>
              </a:rPr>
              <a:t>Emerging Market Portfolio Flows</a:t>
            </a:r>
          </a:p>
          <a:p>
            <a:pPr algn="ctr">
              <a:defRPr lang="en-US" sz="2160" b="0" i="0" u="none" strike="noStrike" kern="1200" baseline="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+mn-ea"/>
                <a:cs typeface="+mn-cs"/>
                <a:sym typeface="Palatino" charset="0"/>
              </a:rPr>
              <a:t>(in billions of U.S. dollars, 3-month moving average)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12507913" y="2744788"/>
            <a:ext cx="114554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4" tIns="45716" rIns="91424" bIns="45716" anchor="ctr">
            <a:spAutoFit/>
          </a:bodyPr>
          <a:lstStyle/>
          <a:p>
            <a:pPr algn="ctr">
              <a:defRPr lang="en-US" sz="2160" b="0" i="0" u="none" strike="noStrike" kern="1200" baseline="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pPr>
            <a:r>
              <a:rPr lang="en-US" sz="40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+mn-ea"/>
                <a:cs typeface="+mn-cs"/>
                <a:sym typeface="Palatino" charset="0"/>
              </a:rPr>
              <a:t>Emerging Market Asset Performance</a:t>
            </a:r>
          </a:p>
          <a:p>
            <a:pPr algn="ctr">
              <a:defRPr lang="en-US" sz="2160" b="0" i="0" u="none" strike="noStrike" kern="1200" baseline="0">
                <a:solidFill>
                  <a:srgbClr val="BFBFBF"/>
                </a:solidFill>
                <a:latin typeface="+mn-lt"/>
                <a:ea typeface="+mn-ea"/>
                <a:cs typeface="+mn-cs"/>
              </a:defRPr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+mn-ea"/>
                <a:cs typeface="+mn-cs"/>
                <a:sym typeface="Palatino" charset="0"/>
              </a:rPr>
              <a:t>(January 1, 2010=100)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8" tIns="45718" rIns="91438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10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0" y="381000"/>
            <a:ext cx="23974425" cy="13049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/>
            </a:outerShdw>
          </a:effectLst>
        </p:spPr>
        <p:txBody>
          <a:bodyPr lIns="91429" tIns="45716" rIns="91429" bIns="45716" anchor="ctr"/>
          <a:lstStyle/>
          <a:p>
            <a:pPr algn="ctr" defTabSz="914299">
              <a:defRPr/>
            </a:pPr>
            <a:r>
              <a:rPr lang="en-US" sz="6200" b="1" dirty="0">
                <a:solidFill>
                  <a:srgbClr val="FFFFFF"/>
                </a:solidFill>
                <a:latin typeface="Lucida Grande"/>
                <a:ea typeface="+mj-ea"/>
                <a:cs typeface="+mj-cs"/>
                <a:sym typeface="Copperplate" charset="0"/>
              </a:rPr>
              <a:t>Capital</a:t>
            </a:r>
            <a:r>
              <a:rPr lang="en-US" sz="6200" b="1" dirty="0">
                <a:solidFill>
                  <a:srgbClr val="F8F8F8"/>
                </a:solidFill>
                <a:latin typeface="Lucida Grande"/>
                <a:ea typeface="+mj-ea"/>
                <a:cs typeface="+mj-cs"/>
                <a:sym typeface="Copperplate" charset="0"/>
              </a:rPr>
              <a:t> Flows Have Become More Volatile </a:t>
            </a:r>
          </a:p>
          <a:p>
            <a:pPr algn="ctr" defTabSz="914299">
              <a:defRPr/>
            </a:pPr>
            <a:r>
              <a:rPr lang="en-US" sz="6200" b="1" dirty="0">
                <a:solidFill>
                  <a:srgbClr val="F8F8F8"/>
                </a:solidFill>
                <a:latin typeface="Lucida Grande"/>
                <a:ea typeface="+mj-ea"/>
                <a:cs typeface="+mj-cs"/>
                <a:sym typeface="Copperplate" charset="0"/>
              </a:rPr>
              <a:t>And Less Predictable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11623675" y="3143250"/>
          <a:ext cx="12087225" cy="914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2" grpId="0"/>
      <p:bldP spid="13" grpId="0"/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143000" y="2857500"/>
          <a:ext cx="22174200" cy="890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4"/>
          <p:cNvSpPr txBox="1">
            <a:spLocks noRot="1" noChangeArrowheads="1"/>
          </p:cNvSpPr>
          <p:nvPr/>
        </p:nvSpPr>
        <p:spPr bwMode="auto">
          <a:xfrm>
            <a:off x="0" y="434975"/>
            <a:ext cx="24384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/>
            </a:outerShdw>
          </a:effectLst>
        </p:spPr>
        <p:txBody>
          <a:bodyPr lIns="50799" tIns="50799" rIns="50799" bIns="50799" anchor="b"/>
          <a:lstStyle/>
          <a:p>
            <a:pPr algn="ctr" defTabSz="914380">
              <a:defRPr/>
            </a:pPr>
            <a:r>
              <a:rPr lang="en-US" sz="6200" b="1" dirty="0">
                <a:solidFill>
                  <a:srgbClr val="F8F8F8"/>
                </a:solidFill>
                <a:latin typeface="Lucida Grande"/>
                <a:ea typeface="+mj-ea"/>
                <a:cs typeface="+mj-cs"/>
                <a:sym typeface="Copperplate" charset="0"/>
              </a:rPr>
              <a:t>What Happens If Bank And Portfolio Flows Reverse?</a:t>
            </a:r>
            <a:endParaRPr lang="en-US" sz="6200" b="1" kern="0" dirty="0">
              <a:solidFill>
                <a:srgbClr val="DFDF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ea typeface="+mj-ea"/>
              <a:cs typeface="+mj-cs"/>
              <a:sym typeface="Copperplat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17175" y="12542838"/>
            <a:ext cx="857250" cy="569912"/>
          </a:xfrm>
          <a:prstGeom prst="rect">
            <a:avLst/>
          </a:prstGeom>
          <a:noFill/>
        </p:spPr>
        <p:txBody>
          <a:bodyPr lIns="91438" tIns="45718" rIns="91438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11</a:t>
            </a: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8083550" y="12350750"/>
            <a:ext cx="4086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FFFFFF"/>
                </a:solidFill>
                <a:latin typeface="Lucida Grande"/>
              </a:rPr>
              <a:t>Credit to GDP Ratio</a:t>
            </a:r>
          </a:p>
        </p:txBody>
      </p:sp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3562013" y="12368213"/>
            <a:ext cx="40862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3200">
                <a:solidFill>
                  <a:srgbClr val="FFFFFF"/>
                </a:solidFill>
                <a:latin typeface="Lucida Grande"/>
              </a:rPr>
              <a:t>GDP Growth Rate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7855608" y="12511282"/>
            <a:ext cx="342900" cy="183021"/>
          </a:xfrm>
          <a:prstGeom prst="rect">
            <a:avLst/>
          </a:prstGeom>
          <a:solidFill>
            <a:srgbClr val="FF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0" h="381000"/>
            <a:bevelB w="381000" h="381000"/>
          </a:sp3d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ym typeface="Palatino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3447787" y="12483492"/>
            <a:ext cx="371475" cy="223692"/>
          </a:xfrm>
          <a:prstGeom prst="rect">
            <a:avLst/>
          </a:prstGeom>
          <a:solidFill>
            <a:srgbClr val="FFFF00"/>
          </a:solidFill>
          <a:ln w="254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381000" h="381000"/>
            <a:bevelB w="381000" h="381000"/>
          </a:sp3d>
        </p:spPr>
        <p:txBody>
          <a:bodyPr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n-US">
              <a:sym typeface="Palatino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Chart bld="series"/>
        </p:bldSub>
      </p:bldGraphic>
      <p:bldGraphic spid="5" grpId="1">
        <p:bldSub>
          <a:bldChart bld="series" animBg="0"/>
        </p:bldSub>
      </p:bldGraphic>
      <p:bldGraphic spid="5" grpId="2">
        <p:bldSub>
          <a:bldChart bld="series" animBg="0"/>
        </p:bldSub>
      </p:bldGraphic>
      <p:bldP spid="9" grpId="0"/>
      <p:bldP spid="10" grpId="0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642225" y="2698750"/>
            <a:ext cx="39084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Fiscal Policy Room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693525" y="2686050"/>
            <a:ext cx="4840288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Monetary Policy Room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505238" y="2686050"/>
            <a:ext cx="4467225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Credit Policy Room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101300" y="12557125"/>
            <a:ext cx="857250" cy="568325"/>
          </a:xfrm>
          <a:prstGeom prst="rect">
            <a:avLst/>
          </a:prstGeom>
          <a:noFill/>
        </p:spPr>
        <p:txBody>
          <a:bodyPr lIns="91438" tIns="45718" rIns="91438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12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800350" y="4029075"/>
            <a:ext cx="4114800" cy="895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8" tIns="45718" rIns="91438" bIns="45718">
            <a:spAutoFit/>
          </a:bodyPr>
          <a:lstStyle/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Hungary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Poland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Russia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Turkey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South Africa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China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India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Indonesia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Korea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Brazil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Mexico</a:t>
            </a:r>
          </a:p>
          <a:p>
            <a:r>
              <a:rPr lang="en-US" sz="4800">
                <a:solidFill>
                  <a:srgbClr val="FFFFFF"/>
                </a:solidFill>
                <a:latin typeface="Lucida Grande"/>
              </a:rPr>
              <a:t>Peru</a:t>
            </a:r>
          </a:p>
        </p:txBody>
      </p:sp>
      <p:sp>
        <p:nvSpPr>
          <p:cNvPr id="19" name="Rectangle 4"/>
          <p:cNvSpPr txBox="1">
            <a:spLocks noRot="1" noChangeArrowheads="1"/>
          </p:cNvSpPr>
          <p:nvPr/>
        </p:nvSpPr>
        <p:spPr bwMode="auto">
          <a:xfrm>
            <a:off x="0" y="892175"/>
            <a:ext cx="243840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/>
            </a:outerShdw>
          </a:effectLst>
        </p:spPr>
        <p:txBody>
          <a:bodyPr lIns="50799" tIns="50799" rIns="50799" bIns="50799" anchor="b"/>
          <a:lstStyle/>
          <a:p>
            <a:pPr algn="ctr" defTabSz="914380">
              <a:defRPr/>
            </a:pPr>
            <a:r>
              <a:rPr lang="en-US" sz="6200" b="1" dirty="0">
                <a:solidFill>
                  <a:srgbClr val="F8F8F8"/>
                </a:solidFill>
                <a:latin typeface="Lucida Grande"/>
                <a:ea typeface="+mj-ea"/>
                <a:cs typeface="+mj-cs"/>
                <a:sym typeface="Copperplate" charset="0"/>
              </a:rPr>
              <a:t>EMs Have Policy Room To Buffer Shocks </a:t>
            </a:r>
          </a:p>
          <a:p>
            <a:pPr algn="ctr" defTabSz="914380">
              <a:defRPr/>
            </a:pPr>
            <a:r>
              <a:rPr lang="en-US" sz="6200" b="1" dirty="0">
                <a:solidFill>
                  <a:srgbClr val="F8F8F8"/>
                </a:solidFill>
                <a:latin typeface="Lucida Grande"/>
                <a:ea typeface="+mj-ea"/>
                <a:cs typeface="+mj-cs"/>
                <a:sym typeface="Copperplate" charset="0"/>
              </a:rPr>
              <a:t>But Homegrown Vulnerabilities Remain</a:t>
            </a:r>
            <a:endParaRPr lang="en-US" sz="6200" b="1" kern="0" dirty="0">
              <a:solidFill>
                <a:srgbClr val="DFDFD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ea typeface="+mj-ea"/>
              <a:cs typeface="+mj-cs"/>
              <a:sym typeface="Copperplate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7200900" y="4143375"/>
          <a:ext cx="4457701" cy="8858256"/>
        </p:xfrm>
        <a:graphic>
          <a:graphicData uri="http://schemas.openxmlformats.org/drawingml/2006/table">
            <a:tbl>
              <a:tblPr/>
              <a:tblGrid>
                <a:gridCol w="4457701"/>
              </a:tblGrid>
              <a:tr h="738188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Lucida Grande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Lucida Grande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10.7368405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36.57098271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39.78204563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23.29249406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23.5610262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30.28578836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63.97290738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8188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21.60017491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11818938" y="4152900"/>
          <a:ext cx="4592385" cy="8857878"/>
        </p:xfrm>
        <a:graphic>
          <a:graphicData uri="http://schemas.openxmlformats.org/drawingml/2006/table">
            <a:tbl>
              <a:tblPr/>
              <a:tblGrid>
                <a:gridCol w="4592385"/>
              </a:tblGrid>
              <a:tr h="766762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3.1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6.11615086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5.5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7F7F7F"/>
                          </a:solidFill>
                          <a:latin typeface="Calibri"/>
                        </a:rPr>
                        <a:t>8.549267935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3.2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5.003352744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3.345152851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555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2.499537501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6592550" y="4148138"/>
          <a:ext cx="4572000" cy="8869752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73914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-0.794832851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7.027696688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 smtClean="0">
                          <a:solidFill>
                            <a:srgbClr val="00B050"/>
                          </a:solidFill>
                          <a:latin typeface="Calibri"/>
                        </a:rPr>
                        <a:t>9.433981925</a:t>
                      </a:r>
                      <a:endParaRPr lang="en-US" sz="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11.03613394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endParaRPr lang="en-US" sz="3200" b="0" i="0" u="none" strike="noStrike" kern="1200" dirty="0" smtClean="0">
                        <a:solidFill>
                          <a:srgbClr val="000000"/>
                        </a:solidFill>
                        <a:latin typeface="Lucida Grande"/>
                        <a:ea typeface="+mn-ea"/>
                        <a:cs typeface="+mn-cs"/>
                      </a:endParaRP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4.465779187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73914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7.12925671</a:t>
                      </a:r>
                    </a:p>
                  </a:txBody>
                  <a:tcPr marL="9525" marR="9525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25" y="-2562225"/>
            <a:ext cx="25246013" cy="189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039474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FFFFFF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EM Risks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-7097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Global Situation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2192000" y="-5365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Deleveraging Scenarios</a:t>
            </a:r>
          </a:p>
        </p:txBody>
      </p:sp>
      <p:sp>
        <p:nvSpPr>
          <p:cNvPr id="45061" name="Oval 6"/>
          <p:cNvSpPr>
            <a:spLocks noChangeArrowheads="1"/>
          </p:cNvSpPr>
          <p:nvPr/>
        </p:nvSpPr>
        <p:spPr bwMode="auto">
          <a:xfrm>
            <a:off x="12293600" y="11663363"/>
            <a:ext cx="11298238" cy="2417762"/>
          </a:xfrm>
          <a:prstGeom prst="ellipse">
            <a:avLst/>
          </a:prstGeom>
          <a:noFill/>
          <a:ln w="25400" algn="ctr">
            <a:noFill/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0" y="12193588"/>
            <a:ext cx="12192000" cy="13604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FFFFFF"/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Policies</a:t>
            </a:r>
          </a:p>
        </p:txBody>
      </p:sp>
    </p:spTree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66667E-6 L -0.26074 -0.4619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00" y="-23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828800"/>
          </a:xfrm>
        </p:spPr>
        <p:txBody>
          <a:bodyPr lIns="50799" tIns="50799" rIns="50799" bIns="50799" anchor="ctr">
            <a:noAutofit/>
          </a:bodyPr>
          <a:lstStyle/>
          <a:p>
            <a:pPr eaLnBrk="1" hangingPunct="1">
              <a:defRPr/>
            </a:pPr>
            <a:r>
              <a:rPr lang="en-US" sz="6200" b="1" kern="1200" dirty="0" smtClean="0">
                <a:solidFill>
                  <a:srgbClr val="FFFFFF"/>
                </a:solidFill>
                <a:latin typeface="Lucida Grande"/>
                <a:sym typeface="Copperplate" charset="0"/>
              </a:rPr>
              <a:t>Policy: The Quest For Lasting Stability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970088"/>
            <a:ext cx="6264275" cy="1225550"/>
            <a:chOff x="7451387" y="7957225"/>
            <a:chExt cx="6264613" cy="122568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508000">
              <a:bevelT w="50800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68120" y="8086465"/>
              <a:ext cx="6011694" cy="9694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508000">
              <a:bevelT w="508000" h="508000"/>
              <a:bevelB w="508000" h="5080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Euro Area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3963" y="1968500"/>
            <a:ext cx="18080037" cy="1225550"/>
            <a:chOff x="7451387" y="7957225"/>
            <a:chExt cx="6264613" cy="122568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508000">
              <a:bevelT w="50800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01767" y="8086465"/>
              <a:ext cx="6078047" cy="9694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508000">
              <a:bevelT w="508000" h="508000"/>
              <a:bevelB w="508000" h="5080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Breathing Space Limited And Shrinking; Use It Wisely</a:t>
              </a:r>
            </a:p>
          </p:txBody>
        </p:sp>
      </p:grpSp>
      <p:grpSp>
        <p:nvGrpSpPr>
          <p:cNvPr id="4" name="Group 19"/>
          <p:cNvGrpSpPr>
            <a:grpSpLocks/>
          </p:cNvGrpSpPr>
          <p:nvPr/>
        </p:nvGrpSpPr>
        <p:grpSpPr bwMode="auto">
          <a:xfrm>
            <a:off x="1203325" y="4086225"/>
            <a:ext cx="23180675" cy="1225550"/>
            <a:chOff x="7451387" y="7957225"/>
            <a:chExt cx="6264613" cy="1225686"/>
          </a:xfrm>
        </p:grpSpPr>
        <p:sp>
          <p:nvSpPr>
            <p:cNvPr id="47119" name="Rounded Rectangle 20"/>
            <p:cNvSpPr>
              <a:spLocks noChangeArrowheads="1"/>
            </p:cNvSpPr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47120" name="TextBox 21"/>
            <p:cNvSpPr txBox="1">
              <a:spLocks noChangeArrowheads="1"/>
            </p:cNvSpPr>
            <p:nvPr/>
          </p:nvSpPr>
          <p:spPr bwMode="auto">
            <a:xfrm>
              <a:off x="7494325" y="8086465"/>
              <a:ext cx="1043111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Lucida Grande"/>
                </a:rPr>
                <a:t>National: </a:t>
              </a: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	</a:t>
              </a:r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203325" y="5930900"/>
            <a:ext cx="23180675" cy="1909763"/>
            <a:chOff x="7451387" y="7957225"/>
            <a:chExt cx="6264613" cy="1456363"/>
          </a:xfrm>
        </p:grpSpPr>
        <p:sp>
          <p:nvSpPr>
            <p:cNvPr id="47117" name="Rounded Rectangle 23"/>
            <p:cNvSpPr>
              <a:spLocks noChangeArrowheads="1"/>
            </p:cNvSpPr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4800"/>
            </a:p>
          </p:txBody>
        </p:sp>
        <p:sp>
          <p:nvSpPr>
            <p:cNvPr id="47118" name="TextBox 24"/>
            <p:cNvSpPr txBox="1">
              <a:spLocks noChangeArrowheads="1"/>
            </p:cNvSpPr>
            <p:nvPr/>
          </p:nvSpPr>
          <p:spPr bwMode="auto">
            <a:xfrm>
              <a:off x="7494325" y="8216492"/>
              <a:ext cx="1069123" cy="1197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Lucida Grande"/>
                </a:rPr>
                <a:t>Banking:            </a:t>
              </a: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	</a:t>
              </a:r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1203325" y="8264525"/>
            <a:ext cx="23180675" cy="2344738"/>
            <a:chOff x="7451387" y="7957224"/>
            <a:chExt cx="6264613" cy="2344369"/>
          </a:xfrm>
        </p:grpSpPr>
        <p:sp>
          <p:nvSpPr>
            <p:cNvPr id="47115" name="Rounded Rectangle 29"/>
            <p:cNvSpPr>
              <a:spLocks noChangeArrowheads="1"/>
            </p:cNvSpPr>
            <p:nvPr/>
          </p:nvSpPr>
          <p:spPr bwMode="auto">
            <a:xfrm>
              <a:off x="7451387" y="7957224"/>
              <a:ext cx="6264613" cy="2344369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4800"/>
            </a:p>
          </p:txBody>
        </p:sp>
        <p:sp>
          <p:nvSpPr>
            <p:cNvPr id="47116" name="TextBox 30"/>
            <p:cNvSpPr txBox="1">
              <a:spLocks noChangeArrowheads="1"/>
            </p:cNvSpPr>
            <p:nvPr/>
          </p:nvSpPr>
          <p:spPr bwMode="auto">
            <a:xfrm>
              <a:off x="7494325" y="8332509"/>
              <a:ext cx="1446298" cy="15696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4800" b="1">
                  <a:solidFill>
                    <a:schemeClr val="bg1"/>
                  </a:solidFill>
                  <a:latin typeface="Lucida Grande"/>
                </a:rPr>
                <a:t>“More &amp; Better Europe”:  </a:t>
              </a: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	</a:t>
              </a:r>
              <a:endParaRPr lang="en-US" sz="4400">
                <a:solidFill>
                  <a:schemeClr val="bg1"/>
                </a:solidFill>
                <a:latin typeface="Lucida Grande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13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497638" y="4273550"/>
            <a:ext cx="17324387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800">
                <a:solidFill>
                  <a:schemeClr val="bg1"/>
                </a:solidFill>
                <a:latin typeface="Lucida Grande"/>
              </a:rPr>
              <a:t> Implementation key</a:t>
            </a:r>
            <a:endParaRPr lang="en-US" sz="480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497638" y="6286500"/>
            <a:ext cx="1795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800">
                <a:solidFill>
                  <a:schemeClr val="bg1"/>
                </a:solidFill>
                <a:latin typeface="Lucida Grande"/>
              </a:rPr>
              <a:t>Recap/restructure/resolve; use public money if needed</a:t>
            </a:r>
            <a:endParaRPr lang="en-US" sz="4800"/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6545263" y="8296275"/>
            <a:ext cx="17838737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4800">
                <a:solidFill>
                  <a:schemeClr val="bg1"/>
                </a:solidFill>
                <a:latin typeface="Lucida Grande"/>
              </a:rPr>
              <a:t> Roadmap to further integration:</a:t>
            </a:r>
          </a:p>
          <a:p>
            <a:r>
              <a:rPr lang="en-US" sz="4800">
                <a:solidFill>
                  <a:schemeClr val="bg1"/>
                </a:solidFill>
                <a:latin typeface="Lucida Grande"/>
              </a:rPr>
              <a:t>      - Financial: Pan-European supervision and resolution</a:t>
            </a:r>
          </a:p>
          <a:p>
            <a:r>
              <a:rPr lang="en-US" sz="4800">
                <a:solidFill>
                  <a:schemeClr val="bg1"/>
                </a:solidFill>
                <a:latin typeface="Lucida Grande"/>
              </a:rPr>
              <a:t>      - Fiscal: Ex-ante risk sharing (central financing mechanism)</a:t>
            </a:r>
            <a:endParaRPr lang="en-US" sz="480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1828800"/>
          </a:xfrm>
        </p:spPr>
        <p:txBody>
          <a:bodyPr lIns="50799" tIns="50799" rIns="50799" bIns="50799" anchor="ctr">
            <a:noAutofit/>
          </a:bodyPr>
          <a:lstStyle/>
          <a:p>
            <a:pPr eaLnBrk="1" hangingPunct="1">
              <a:defRPr/>
            </a:pPr>
            <a:r>
              <a:rPr lang="en-US" sz="6200" b="1" kern="1200" dirty="0" smtClean="0">
                <a:solidFill>
                  <a:srgbClr val="FFFFFF"/>
                </a:solidFill>
                <a:latin typeface="Lucida Grande"/>
                <a:sym typeface="Copperplate" charset="0"/>
              </a:rPr>
              <a:t>Policy: The Quest For Lasting Stability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692275"/>
            <a:ext cx="6264275" cy="1225550"/>
            <a:chOff x="7451387" y="7957225"/>
            <a:chExt cx="6264613" cy="122568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68120" y="8086465"/>
              <a:ext cx="6011694" cy="9694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U.S., Japan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303963" y="1690688"/>
            <a:ext cx="18080037" cy="1225550"/>
            <a:chOff x="7451387" y="7957225"/>
            <a:chExt cx="6264613" cy="1225686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568120" y="8086465"/>
              <a:ext cx="6011694" cy="9694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Start Addressing Medium-Term Challenges Now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203325" y="3336925"/>
            <a:ext cx="23180675" cy="1606550"/>
            <a:chOff x="7451387" y="7957225"/>
            <a:chExt cx="6264613" cy="1225686"/>
          </a:xfrm>
        </p:grpSpPr>
        <p:sp>
          <p:nvSpPr>
            <p:cNvPr id="48168" name="Rounded Rectangle 23"/>
            <p:cNvSpPr>
              <a:spLocks noChangeArrowheads="1"/>
            </p:cNvSpPr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4800"/>
            </a:p>
          </p:txBody>
        </p:sp>
        <p:sp>
          <p:nvSpPr>
            <p:cNvPr id="48169" name="TextBox 24"/>
            <p:cNvSpPr txBox="1">
              <a:spLocks noChangeArrowheads="1"/>
            </p:cNvSpPr>
            <p:nvPr/>
          </p:nvSpPr>
          <p:spPr bwMode="auto">
            <a:xfrm>
              <a:off x="8885960" y="8216470"/>
              <a:ext cx="4535228" cy="63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 Keep sovereign bonds safe: Fiscal consolidation strategies</a:t>
              </a:r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0" y="5327650"/>
            <a:ext cx="6264275" cy="1225550"/>
            <a:chOff x="7451387" y="7957225"/>
            <a:chExt cx="6264613" cy="1225686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568120" y="8086465"/>
              <a:ext cx="6011694" cy="86177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5000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Emerging Markets</a:t>
              </a:r>
            </a:p>
          </p:txBody>
        </p:sp>
      </p:grpSp>
      <p:grpSp>
        <p:nvGrpSpPr>
          <p:cNvPr id="6" name="Group 15"/>
          <p:cNvGrpSpPr>
            <a:grpSpLocks/>
          </p:cNvGrpSpPr>
          <p:nvPr/>
        </p:nvGrpSpPr>
        <p:grpSpPr bwMode="auto">
          <a:xfrm>
            <a:off x="6303963" y="5324475"/>
            <a:ext cx="18080037" cy="1227138"/>
            <a:chOff x="7451387" y="7957225"/>
            <a:chExt cx="6264613" cy="1225686"/>
          </a:xfrm>
        </p:grpSpPr>
        <p:sp>
          <p:nvSpPr>
            <p:cNvPr id="33" name="Rounded Rectangle 32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568120" y="8086465"/>
              <a:ext cx="6011694" cy="9694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Do Not Take Stability For Granted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1203325" y="6991350"/>
            <a:ext cx="23180675" cy="1606550"/>
            <a:chOff x="7451387" y="7957225"/>
            <a:chExt cx="6264613" cy="1225686"/>
          </a:xfrm>
        </p:grpSpPr>
        <p:sp>
          <p:nvSpPr>
            <p:cNvPr id="48154" name="Rounded Rectangle 35"/>
            <p:cNvSpPr>
              <a:spLocks noChangeArrowheads="1"/>
            </p:cNvSpPr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4800"/>
            </a:p>
          </p:txBody>
        </p:sp>
        <p:sp>
          <p:nvSpPr>
            <p:cNvPr id="48155" name="TextBox 36"/>
            <p:cNvSpPr txBox="1">
              <a:spLocks noChangeArrowheads="1"/>
            </p:cNvSpPr>
            <p:nvPr/>
          </p:nvSpPr>
          <p:spPr bwMode="auto">
            <a:xfrm>
              <a:off x="8879457" y="7964644"/>
              <a:ext cx="4704306" cy="119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 Preserve policy space and buffers</a:t>
              </a:r>
            </a:p>
            <a:p>
              <a:pPr>
                <a:buFont typeface="Arial" charset="0"/>
                <a:buChar char="•"/>
              </a:pP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 Macro + prudential + liquidity instruments</a:t>
              </a:r>
            </a:p>
          </p:txBody>
        </p:sp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0" y="8985250"/>
            <a:ext cx="6264275" cy="1225550"/>
            <a:chOff x="7451387" y="7957225"/>
            <a:chExt cx="6264613" cy="1225686"/>
          </a:xfrm>
        </p:grpSpPr>
        <p:sp>
          <p:nvSpPr>
            <p:cNvPr id="39" name="Rounded Rectangle 38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568120" y="8086465"/>
              <a:ext cx="6011694" cy="9694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Global</a:t>
              </a:r>
            </a:p>
          </p:txBody>
        </p:sp>
      </p:grpSp>
      <p:grpSp>
        <p:nvGrpSpPr>
          <p:cNvPr id="9" name="Group 15"/>
          <p:cNvGrpSpPr>
            <a:grpSpLocks/>
          </p:cNvGrpSpPr>
          <p:nvPr/>
        </p:nvGrpSpPr>
        <p:grpSpPr bwMode="auto">
          <a:xfrm>
            <a:off x="6303963" y="8986838"/>
            <a:ext cx="18080037" cy="1225550"/>
            <a:chOff x="7451387" y="7957225"/>
            <a:chExt cx="6264613" cy="1225686"/>
          </a:xfrm>
        </p:grpSpPr>
        <p:sp>
          <p:nvSpPr>
            <p:cNvPr id="42" name="Rounded Rectangle 41"/>
            <p:cNvSpPr/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568120" y="8086465"/>
              <a:ext cx="6011694" cy="969496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501650" h="508000"/>
              <a:bevelB w="508000" h="508000"/>
            </a:sp3d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rgbClr val="FFFFFF"/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The World Needs More Collaboration</a:t>
              </a:r>
            </a:p>
          </p:txBody>
        </p:sp>
      </p:grpSp>
      <p:grpSp>
        <p:nvGrpSpPr>
          <p:cNvPr id="10" name="Group 22"/>
          <p:cNvGrpSpPr>
            <a:grpSpLocks/>
          </p:cNvGrpSpPr>
          <p:nvPr/>
        </p:nvGrpSpPr>
        <p:grpSpPr bwMode="auto">
          <a:xfrm>
            <a:off x="1203325" y="10668000"/>
            <a:ext cx="23180675" cy="1606550"/>
            <a:chOff x="7451387" y="7957225"/>
            <a:chExt cx="6264613" cy="1225686"/>
          </a:xfrm>
        </p:grpSpPr>
        <p:sp>
          <p:nvSpPr>
            <p:cNvPr id="48140" name="Rounded Rectangle 44"/>
            <p:cNvSpPr>
              <a:spLocks noChangeArrowheads="1"/>
            </p:cNvSpPr>
            <p:nvPr/>
          </p:nvSpPr>
          <p:spPr bwMode="auto">
            <a:xfrm>
              <a:off x="7451387" y="7957225"/>
              <a:ext cx="6264613" cy="1225686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 sz="4800"/>
            </a:p>
          </p:txBody>
        </p:sp>
        <p:sp>
          <p:nvSpPr>
            <p:cNvPr id="48141" name="TextBox 45"/>
            <p:cNvSpPr txBox="1">
              <a:spLocks noChangeArrowheads="1"/>
            </p:cNvSpPr>
            <p:nvPr/>
          </p:nvSpPr>
          <p:spPr bwMode="auto">
            <a:xfrm>
              <a:off x="8879457" y="7964644"/>
              <a:ext cx="2629846" cy="11970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buFont typeface="Arial" charset="0"/>
                <a:buChar char="•"/>
              </a:pP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 IMF resources</a:t>
              </a:r>
            </a:p>
            <a:p>
              <a:pPr>
                <a:buFont typeface="Arial" charset="0"/>
                <a:buChar char="•"/>
              </a:pPr>
              <a:r>
                <a:rPr lang="en-US" sz="4800">
                  <a:solidFill>
                    <a:schemeClr val="bg1"/>
                  </a:solidFill>
                  <a:latin typeface="Lucida Grande"/>
                </a:rPr>
                <a:t> Regulatory reform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14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25" y="-2584450"/>
            <a:ext cx="25246013" cy="189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017703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EM Risks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0" y="-27136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Deleveraging Scenarios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0" y="11952638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Policies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50800"/>
            <a:ext cx="12192000" cy="136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FFFFFF"/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Global Situation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44444  E" pathEditMode="relative" ptsTypes="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0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7535863" y="2100263"/>
            <a:ext cx="9347200" cy="4795837"/>
            <a:chOff x="7535113" y="2101002"/>
            <a:chExt cx="9347989" cy="4794527"/>
          </a:xfrm>
        </p:grpSpPr>
        <p:pic>
          <p:nvPicPr>
            <p:cNvPr id="49167" name="Picture 4" descr="Growth_REV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535113" y="2101002"/>
              <a:ext cx="9347989" cy="4794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Box 12"/>
            <p:cNvSpPr txBox="1"/>
            <p:nvPr/>
          </p:nvSpPr>
          <p:spPr>
            <a:xfrm>
              <a:off x="9206891" y="2950082"/>
              <a:ext cx="5972679" cy="169974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Together:</a:t>
              </a: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/>
              </a:r>
              <a:b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</a:b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Strong, Sustainable, Balanced Global Growth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6259513" y="4816475"/>
            <a:ext cx="7227887" cy="8142288"/>
            <a:chOff x="6259480" y="4816572"/>
            <a:chExt cx="7227832" cy="8142660"/>
          </a:xfrm>
        </p:grpSpPr>
        <p:pic>
          <p:nvPicPr>
            <p:cNvPr id="6" name="Picture 5" descr="AE_REV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64301" y="4816572"/>
              <a:ext cx="6723011" cy="8142660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6" name="TextBox 15"/>
            <p:cNvSpPr txBox="1"/>
            <p:nvPr/>
          </p:nvSpPr>
          <p:spPr>
            <a:xfrm>
              <a:off x="6259480" y="7315411"/>
              <a:ext cx="4624352" cy="38324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Advanced Economies</a:t>
              </a: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: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3800" b="1" i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       </a:t>
              </a:r>
              <a:r>
                <a:rPr lang="en-US" sz="3800" b="1" i="1" dirty="0">
                  <a:solidFill>
                    <a:srgbClr val="FF0000"/>
                  </a:solidFill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Achieve</a:t>
              </a:r>
              <a:r>
                <a:rPr lang="en-US" sz="3800" b="1" i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        Lasting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         Stability for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           </a:t>
              </a:r>
              <a:r>
                <a:rPr lang="en-US" sz="3800" b="1" i="1" dirty="0">
                  <a:solidFill>
                    <a:srgbClr val="FF0000"/>
                  </a:solidFill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Stronger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             Growth</a:t>
              </a:r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2155488" y="4479925"/>
            <a:ext cx="5464175" cy="8477250"/>
            <a:chOff x="12155587" y="4479667"/>
            <a:chExt cx="5464153" cy="8477473"/>
          </a:xfrm>
        </p:grpSpPr>
        <p:pic>
          <p:nvPicPr>
            <p:cNvPr id="8" name="Picture 7" descr="EM_REV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155587" y="4479667"/>
              <a:ext cx="5464153" cy="8477473"/>
            </a:xfrm>
            <a:prstGeom prst="rect">
              <a:avLst/>
            </a:prstGeom>
            <a:effectLst>
              <a:outerShdw blurRad="76200" dist="12700" dir="8100000" sy="-23000" kx="800400" algn="br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14328865" y="6560935"/>
              <a:ext cx="2949563" cy="330526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4000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Emerging Markets</a:t>
              </a: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:</a:t>
              </a:r>
              <a:b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</a:br>
              <a:r>
                <a:rPr lang="en-US" sz="3800" b="1" i="1" dirty="0">
                  <a:solidFill>
                    <a:srgbClr val="FF0000"/>
                  </a:solidFill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Maintain</a:t>
              </a:r>
              <a:r>
                <a:rPr lang="en-US" sz="3800" b="1" i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</a:t>
              </a: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Stability for </a:t>
              </a:r>
              <a:r>
                <a:rPr lang="en-US" sz="3800" b="1" i="1" dirty="0">
                  <a:solidFill>
                    <a:srgbClr val="FF0000"/>
                  </a:solidFill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Continued</a:t>
              </a:r>
              <a:r>
                <a:rPr lang="en-US" sz="3800" b="1" dirty="0">
                  <a:latin typeface="Helvetica"/>
                  <a:ea typeface="ヒラギノ明朝 ProN W3" charset="0"/>
                  <a:cs typeface="Helvetica"/>
                  <a:sym typeface="Palatino" charset="0"/>
                </a:rPr>
                <a:t> Growth</a:t>
              </a:r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73113" y="360363"/>
            <a:ext cx="22861587" cy="1574800"/>
          </a:xfrm>
        </p:spPr>
        <p:txBody>
          <a:bodyPr anchor="ctr">
            <a:noAutofit/>
          </a:bodyPr>
          <a:lstStyle/>
          <a:p>
            <a:pPr eaLnBrk="1" hangingPunct="1">
              <a:defRPr/>
            </a:pPr>
            <a:r>
              <a:rPr lang="en-US" sz="6200" b="1" dirty="0" smtClean="0">
                <a:solidFill>
                  <a:srgbClr val="FFFFFF"/>
                </a:solidFill>
                <a:latin typeface="Lucida Grande"/>
                <a:sym typeface="Copperplate" charset="0"/>
              </a:rPr>
              <a:t>No Time to Pause or Relax: This Time Must Be Different</a:t>
            </a:r>
            <a:endParaRPr lang="en-US" sz="6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ea typeface="Tahoma" pitchFamily="34" charset="0"/>
              <a:cs typeface="Tahoma" pitchFamily="34" charset="0"/>
              <a:sym typeface="Copperplate" charset="0"/>
            </a:endParaRPr>
          </a:p>
        </p:txBody>
      </p:sp>
      <p:grpSp>
        <p:nvGrpSpPr>
          <p:cNvPr id="7" name="Group 23"/>
          <p:cNvGrpSpPr>
            <a:grpSpLocks noChangeAspect="1"/>
          </p:cNvGrpSpPr>
          <p:nvPr/>
        </p:nvGrpSpPr>
        <p:grpSpPr bwMode="auto">
          <a:xfrm>
            <a:off x="10110788" y="5440363"/>
            <a:ext cx="4181475" cy="4198937"/>
            <a:chOff x="10047814" y="5558178"/>
            <a:chExt cx="3757843" cy="3772935"/>
          </a:xfrm>
        </p:grpSpPr>
        <p:grpSp>
          <p:nvGrpSpPr>
            <p:cNvPr id="49159" name="Group 18"/>
            <p:cNvGrpSpPr>
              <a:grpSpLocks/>
            </p:cNvGrpSpPr>
            <p:nvPr/>
          </p:nvGrpSpPr>
          <p:grpSpPr bwMode="auto">
            <a:xfrm>
              <a:off x="10047814" y="5558178"/>
              <a:ext cx="3757843" cy="3772935"/>
              <a:chOff x="10229900" y="5484699"/>
              <a:chExt cx="3392301" cy="3405925"/>
            </a:xfrm>
          </p:grpSpPr>
          <p:pic>
            <p:nvPicPr>
              <p:cNvPr id="49161" name="Picture 11" descr="Globe.png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0229900" y="5484699"/>
                <a:ext cx="3392301" cy="34059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9162" name="Oval 17"/>
              <p:cNvSpPr>
                <a:spLocks noChangeArrowheads="1"/>
              </p:cNvSpPr>
              <p:nvPr/>
            </p:nvSpPr>
            <p:spPr bwMode="auto">
              <a:xfrm>
                <a:off x="10270822" y="5539773"/>
                <a:ext cx="3312823" cy="3312823"/>
              </a:xfrm>
              <a:prstGeom prst="ellipse">
                <a:avLst/>
              </a:prstGeom>
              <a:solidFill>
                <a:srgbClr val="FFFFFF">
                  <a:alpha val="65881"/>
                </a:srgbClr>
              </a:solidFill>
              <a:ln w="25400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GB"/>
              </a:p>
            </p:txBody>
          </p:sp>
        </p:grpSp>
        <p:sp>
          <p:nvSpPr>
            <p:cNvPr id="49160" name="TextBox 19"/>
            <p:cNvSpPr txBox="1">
              <a:spLocks noChangeArrowheads="1"/>
            </p:cNvSpPr>
            <p:nvPr/>
          </p:nvSpPr>
          <p:spPr bwMode="auto">
            <a:xfrm>
              <a:off x="10583732" y="6868553"/>
              <a:ext cx="2724161" cy="1210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4000" b="1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Financial</a:t>
              </a:r>
              <a:br>
                <a:rPr lang="en-US" sz="4000" b="1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</a:br>
              <a:r>
                <a:rPr lang="en-US" sz="4000" b="1">
                  <a:solidFill>
                    <a:srgbClr val="800000"/>
                  </a:solidFill>
                  <a:latin typeface="Helvetica"/>
                  <a:ea typeface="Helvetica"/>
                  <a:cs typeface="Helvetica"/>
                </a:rPr>
                <a:t>Stability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15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 bwMode="auto">
          <a:xfrm>
            <a:off x="0" y="396875"/>
            <a:ext cx="24384000" cy="1212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/>
            </a:outerShdw>
          </a:effectLst>
        </p:spPr>
        <p:txBody>
          <a:bodyPr lIns="50800" tIns="50800" rIns="50800" bIns="50800" anchor="b"/>
          <a:lstStyle/>
          <a:p>
            <a:pPr algn="ctr">
              <a:defRPr/>
            </a:pPr>
            <a:r>
              <a:rPr lang="en-US" sz="6200" b="1" kern="0" dirty="0">
                <a:solidFill>
                  <a:srgbClr val="FFFFFF"/>
                </a:solidFill>
                <a:latin typeface="Lucida Grande"/>
                <a:ea typeface="Tahoma" pitchFamily="34" charset="0"/>
                <a:cs typeface="Tahoma" pitchFamily="34" charset="0"/>
                <a:sym typeface="Copperplate" charset="0"/>
              </a:rPr>
              <a:t>Global Financial Risk Indicators Have Improved</a:t>
            </a:r>
          </a:p>
        </p:txBody>
      </p:sp>
      <p:graphicFrame>
        <p:nvGraphicFramePr>
          <p:cNvPr id="14" name="Chart 13"/>
          <p:cNvGraphicFramePr>
            <a:graphicFrameLocks/>
          </p:cNvGraphicFramePr>
          <p:nvPr/>
        </p:nvGraphicFramePr>
        <p:xfrm>
          <a:off x="11731625" y="2246313"/>
          <a:ext cx="11887200" cy="1097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82588" y="2601913"/>
          <a:ext cx="10947400" cy="10352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8964613" y="3517900"/>
            <a:ext cx="1627187" cy="3441700"/>
          </a:xfrm>
          <a:prstGeom prst="ellipse">
            <a:avLst/>
          </a:prstGeom>
          <a:noFill/>
          <a:ln w="635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21866225" y="5775325"/>
            <a:ext cx="1893888" cy="3759200"/>
          </a:xfrm>
          <a:prstGeom prst="ellipse">
            <a:avLst/>
          </a:prstGeom>
          <a:noFill/>
          <a:ln w="63500" algn="ctr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  <p:sp>
        <p:nvSpPr>
          <p:cNvPr id="7" name="TextBox 1"/>
          <p:cNvSpPr txBox="1"/>
          <p:nvPr/>
        </p:nvSpPr>
        <p:spPr>
          <a:xfrm>
            <a:off x="1660525" y="1847850"/>
            <a:ext cx="9475788" cy="928688"/>
          </a:xfrm>
          <a:prstGeom prst="rect">
            <a:avLst/>
          </a:prstGeom>
        </p:spPr>
        <p:txBody>
          <a:bodyPr lIns="91431" tIns="45718" rIns="91431" bIns="45718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Arial" pitchFamily="34" charset="0"/>
                <a:sym typeface="Palatino" charset="0"/>
              </a:rPr>
              <a:t>Risk Indicators </a:t>
            </a:r>
          </a:p>
          <a:p>
            <a:pPr>
              <a:defRPr/>
            </a:pPr>
            <a:endParaRPr lang="en-US" sz="31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cs typeface="Arial" pitchFamily="34" charset="0"/>
              <a:sym typeface="Palatino" charset="0"/>
            </a:endParaRPr>
          </a:p>
        </p:txBody>
      </p:sp>
      <p:sp>
        <p:nvSpPr>
          <p:cNvPr id="11" name="TextBox 1"/>
          <p:cNvSpPr txBox="1"/>
          <p:nvPr/>
        </p:nvSpPr>
        <p:spPr>
          <a:xfrm>
            <a:off x="12890500" y="2087563"/>
            <a:ext cx="4213225" cy="927100"/>
          </a:xfrm>
          <a:prstGeom prst="rect">
            <a:avLst/>
          </a:prstGeom>
        </p:spPr>
        <p:txBody>
          <a:bodyPr lIns="91431" tIns="45718" rIns="91431" bIns="45718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cs typeface="Arial" pitchFamily="34" charset="0"/>
                <a:sym typeface="Palatino" charset="0"/>
              </a:rPr>
              <a:t>Risk Appetite</a:t>
            </a:r>
          </a:p>
          <a:p>
            <a:pPr>
              <a:defRPr/>
            </a:pPr>
            <a:endParaRPr lang="en-US" sz="3100" i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cs typeface="Arial" pitchFamily="34" charset="0"/>
              <a:sym typeface="Palatin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1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6" grpId="0">
        <p:bldAsOne/>
      </p:bldGraphic>
      <p:bldP spid="8" grpId="0" animBg="1"/>
      <p:bldP spid="10" grpId="0" animBg="1"/>
      <p:bldP spid="7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65113" y="1997075"/>
          <a:ext cx="4775200" cy="11085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19894550" y="2279650"/>
          <a:ext cx="4489450" cy="10979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 bwMode="auto">
          <a:xfrm>
            <a:off x="0" y="333375"/>
            <a:ext cx="24384000" cy="12144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2699" dir="5400000" algn="ctr" rotWithShape="0">
              <a:schemeClr val="bg2"/>
            </a:outerShdw>
          </a:effectLst>
        </p:spPr>
        <p:txBody>
          <a:bodyPr lIns="50800" tIns="50800" rIns="50800" bIns="50800" anchor="b"/>
          <a:lstStyle/>
          <a:p>
            <a:pPr algn="ctr">
              <a:defRPr/>
            </a:pPr>
            <a:r>
              <a:rPr lang="en-US" sz="6200" b="1" kern="0" dirty="0">
                <a:solidFill>
                  <a:srgbClr val="FFFFFF"/>
                </a:solidFill>
                <a:latin typeface="Lucida Grande"/>
                <a:ea typeface="Tahoma" pitchFamily="34" charset="0"/>
                <a:cs typeface="Tahoma" pitchFamily="34" charset="0"/>
                <a:sym typeface="Copperplate" charset="0"/>
              </a:rPr>
              <a:t>But Markets Are Volatile And Stability Is Fragile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15998825" y="2262188"/>
          <a:ext cx="4489450" cy="1108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/>
        </p:nvGraphicFramePr>
        <p:xfrm>
          <a:off x="8474075" y="2238375"/>
          <a:ext cx="4489450" cy="1103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/>
        </p:nvGraphicFramePr>
        <p:xfrm>
          <a:off x="12231688" y="2351088"/>
          <a:ext cx="4489450" cy="1083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1492250"/>
            <a:ext cx="5076825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000" kern="0" dirty="0">
                <a:solidFill>
                  <a:srgbClr val="FFFFFF"/>
                </a:solidFill>
                <a:latin typeface="Lucida Grande"/>
                <a:ea typeface="Tahoma" pitchFamily="34" charset="0"/>
                <a:cs typeface="Tahoma" pitchFamily="34" charset="0"/>
                <a:sym typeface="Copperplate" charset="0"/>
              </a:rPr>
              <a:t>(September 2011 = 0)</a:t>
            </a:r>
          </a:p>
          <a:p>
            <a:pPr algn="ctr">
              <a:defRPr/>
            </a:pPr>
            <a:endParaRPr lang="en-US" sz="3000" dirty="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/>
        </p:nvGraphicFramePr>
        <p:xfrm>
          <a:off x="4002088" y="2189163"/>
          <a:ext cx="4660900" cy="11088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7" name="Oval 16"/>
          <p:cNvSpPr>
            <a:spLocks noChangeArrowheads="1"/>
          </p:cNvSpPr>
          <p:nvPr/>
        </p:nvSpPr>
        <p:spPr bwMode="auto">
          <a:xfrm rot="1549522">
            <a:off x="16781463" y="3668713"/>
            <a:ext cx="7372350" cy="8318500"/>
          </a:xfrm>
          <a:prstGeom prst="ellipse">
            <a:avLst/>
          </a:prstGeom>
          <a:noFill/>
          <a:ln w="63500" algn="ctr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GB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Graphic spid="3" grpId="1">
        <p:bldSub>
          <a:bldChart bld="series" animBg="0"/>
        </p:bldSub>
      </p:bldGraphic>
      <p:bldGraphic spid="3" grpId="2">
        <p:bldSub>
          <a:bldChart bld="series" animBg="0"/>
        </p:bldSub>
      </p:bldGraphic>
      <p:bldGraphic spid="3" grpId="3">
        <p:bldSub>
          <a:bldChart bld="series"/>
        </p:bldSub>
      </p:bldGraphic>
      <p:bldGraphic spid="5" grpId="0">
        <p:bldSub>
          <a:bldChart bld="series"/>
        </p:bldSub>
      </p:bldGraphic>
      <p:bldGraphic spid="5" grpId="1">
        <p:bldSub>
          <a:bldChart bld="series" animBg="0"/>
        </p:bldSub>
      </p:bldGraphic>
      <p:bldGraphic spid="5" grpId="2">
        <p:bldSub>
          <a:bldChart bld="series"/>
        </p:bldSub>
      </p:bldGraphic>
      <p:bldGraphic spid="5" grpId="3">
        <p:bldSub>
          <a:bldChart bld="series"/>
        </p:bldSub>
      </p:bldGraphic>
      <p:bldGraphic spid="11" grpId="0">
        <p:bldSub>
          <a:bldChart bld="series"/>
        </p:bldSub>
      </p:bldGraphic>
      <p:bldGraphic spid="11" grpId="1">
        <p:bldSub>
          <a:bldChart bld="series" animBg="0"/>
        </p:bldSub>
      </p:bldGraphic>
      <p:bldGraphic spid="11" grpId="2">
        <p:bldSub>
          <a:bldChart bld="series"/>
        </p:bldSub>
      </p:bldGraphic>
      <p:bldGraphic spid="11" grpId="3">
        <p:bldSub>
          <a:bldChart bld="series"/>
        </p:bldSub>
      </p:bldGraphic>
      <p:bldGraphic spid="12" grpId="0">
        <p:bldSub>
          <a:bldChart bld="series"/>
        </p:bldSub>
      </p:bldGraphic>
      <p:bldGraphic spid="12" grpId="1">
        <p:bldSub>
          <a:bldChart bld="series" animBg="0"/>
        </p:bldSub>
      </p:bldGraphic>
      <p:bldGraphic spid="12" grpId="2">
        <p:bldSub>
          <a:bldChart bld="series"/>
        </p:bldSub>
      </p:bldGraphic>
      <p:bldGraphic spid="12" grpId="3">
        <p:bldSub>
          <a:bldChart bld="series"/>
        </p:bldSub>
      </p:bldGraphic>
      <p:bldGraphic spid="13" grpId="0">
        <p:bldSub>
          <a:bldChart bld="series"/>
        </p:bldSub>
      </p:bldGraphic>
      <p:bldGraphic spid="13" grpId="1">
        <p:bldSub>
          <a:bldChart bld="series" animBg="0"/>
        </p:bldSub>
      </p:bldGraphic>
      <p:bldGraphic spid="13" grpId="2">
        <p:bldSub>
          <a:bldChart bld="series"/>
        </p:bldSub>
      </p:bldGraphic>
      <p:bldGraphic spid="13" grpId="3">
        <p:bldSub>
          <a:bldChart bld="series"/>
        </p:bldSub>
      </p:bldGraphic>
      <p:bldP spid="14" grpId="0"/>
      <p:bldGraphic spid="15" grpId="0">
        <p:bldSub>
          <a:bldChart bld="series"/>
        </p:bldSub>
      </p:bldGraphic>
      <p:bldGraphic spid="15" grpId="1">
        <p:bldSub>
          <a:bldChart bld="series" animBg="0"/>
        </p:bldSub>
      </p:bldGraphic>
      <p:bldGraphic spid="15" grpId="2">
        <p:bldSub>
          <a:bldChart bld="series"/>
        </p:bldSub>
      </p:bldGraphic>
      <p:bldGraphic spid="15" grpId="3">
        <p:bldSub>
          <a:bldChart bld="series"/>
        </p:bldSub>
      </p:bldGraphic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676275"/>
            <a:ext cx="24384000" cy="730250"/>
          </a:xfrm>
          <a:prstGeom prst="rect">
            <a:avLst/>
          </a:prstGeom>
        </p:spPr>
        <p:txBody>
          <a:bodyPr lIns="234442" tIns="117221" rIns="234442" bIns="117221" anchor="ctr"/>
          <a:lstStyle/>
          <a:p>
            <a:pPr algn="ctr">
              <a:defRPr/>
            </a:pPr>
            <a:r>
              <a:rPr lang="en-US" sz="6200" b="1" dirty="0">
                <a:solidFill>
                  <a:srgbClr val="F8F8F8"/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Not Out Of The Crisis Yet</a:t>
            </a:r>
            <a:endParaRPr lang="en-US" sz="6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ea typeface="Tahoma" pitchFamily="34" charset="0"/>
              <a:cs typeface="Tahoma" pitchFamily="34" charset="0"/>
              <a:sym typeface="Palatino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8163" y="2074863"/>
            <a:ext cx="18349912" cy="1468437"/>
          </a:xfrm>
          <a:prstGeom prst="rect">
            <a:avLst/>
          </a:prstGeom>
          <a:noFill/>
        </p:spPr>
        <p:txBody>
          <a:bodyPr lIns="234442" tIns="117221" rIns="234442" bIns="117221"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			       Sovereign and Bank Spreads </a:t>
            </a:r>
          </a:p>
          <a:p>
            <a:pPr>
              <a:defRPr/>
            </a:pPr>
            <a:r>
              <a:rPr lang="en-US" sz="4000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							</a:t>
            </a:r>
            <a:r>
              <a:rPr lang="en-US" sz="31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(in basis points)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3</a:t>
            </a:r>
          </a:p>
        </p:txBody>
      </p:sp>
      <p:sp>
        <p:nvSpPr>
          <p:cNvPr id="31" name="Curved Left Arrow 30"/>
          <p:cNvSpPr/>
          <p:nvPr/>
        </p:nvSpPr>
        <p:spPr bwMode="auto">
          <a:xfrm rot="10800000">
            <a:off x="16809421" y="3320783"/>
            <a:ext cx="1727198" cy="8611837"/>
          </a:xfrm>
          <a:prstGeom prst="curvedLeftArrow">
            <a:avLst/>
          </a:prstGeom>
          <a:solidFill>
            <a:srgbClr val="FFFFFF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/>
        </p:spPr>
        <p:txBody>
          <a:bodyPr lIns="91438" tIns="45718" rIns="91438" bIns="45718"/>
          <a:lstStyle/>
          <a:p>
            <a:pPr algn="ctr" defTabSz="914380">
              <a:defRPr/>
            </a:pPr>
            <a:endParaRPr lang="en-US" dirty="0">
              <a:solidFill>
                <a:srgbClr val="FF6699"/>
              </a:solidFill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2" name="Down Arrow 31"/>
          <p:cNvSpPr/>
          <p:nvPr/>
        </p:nvSpPr>
        <p:spPr bwMode="auto">
          <a:xfrm>
            <a:off x="20434303" y="4419600"/>
            <a:ext cx="685800" cy="495300"/>
          </a:xfrm>
          <a:prstGeom prst="downArrow">
            <a:avLst/>
          </a:prstGeom>
          <a:solidFill>
            <a:srgbClr val="FFFFFF">
              <a:alpha val="9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  <a:bevelB w="38100"/>
          </a:sp3d>
        </p:spPr>
        <p:txBody>
          <a:bodyPr lIns="91438" tIns="45718" rIns="91438" bIns="45718"/>
          <a:lstStyle/>
          <a:p>
            <a:pPr algn="ctr">
              <a:defRPr/>
            </a:pPr>
            <a:endParaRPr lang="en-US" dirty="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3" name="Down Arrow 32"/>
          <p:cNvSpPr/>
          <p:nvPr/>
        </p:nvSpPr>
        <p:spPr bwMode="auto">
          <a:xfrm>
            <a:off x="20434303" y="6426200"/>
            <a:ext cx="685800" cy="495300"/>
          </a:xfrm>
          <a:prstGeom prst="downArrow">
            <a:avLst/>
          </a:prstGeom>
          <a:solidFill>
            <a:srgbClr val="FFFFFF">
              <a:alpha val="9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  <a:bevelB w="38100"/>
          </a:sp3d>
        </p:spPr>
        <p:txBody>
          <a:bodyPr lIns="91438" tIns="45718" rIns="91438" bIns="45718"/>
          <a:lstStyle/>
          <a:p>
            <a:pPr algn="ctr" defTabSz="914380">
              <a:defRPr/>
            </a:pPr>
            <a:endParaRPr lang="en-US" dirty="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4" name="Down Arrow 33"/>
          <p:cNvSpPr/>
          <p:nvPr/>
        </p:nvSpPr>
        <p:spPr bwMode="auto">
          <a:xfrm>
            <a:off x="20447001" y="8496300"/>
            <a:ext cx="685800" cy="495300"/>
          </a:xfrm>
          <a:prstGeom prst="downArrow">
            <a:avLst/>
          </a:prstGeom>
          <a:solidFill>
            <a:srgbClr val="FFFFFF">
              <a:alpha val="9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  <a:bevelB w="38100"/>
          </a:sp3d>
        </p:spPr>
        <p:txBody>
          <a:bodyPr lIns="91438" tIns="45718" rIns="91438" bIns="45718"/>
          <a:lstStyle/>
          <a:p>
            <a:pPr algn="ctr">
              <a:defRPr/>
            </a:pPr>
            <a:endParaRPr lang="en-US" dirty="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35" name="Down Arrow 34"/>
          <p:cNvSpPr/>
          <p:nvPr/>
        </p:nvSpPr>
        <p:spPr bwMode="auto">
          <a:xfrm>
            <a:off x="20459703" y="10464800"/>
            <a:ext cx="685800" cy="495300"/>
          </a:xfrm>
          <a:prstGeom prst="downArrow">
            <a:avLst/>
          </a:prstGeom>
          <a:solidFill>
            <a:srgbClr val="FFFFFF">
              <a:alpha val="99000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50800" h="50800"/>
            <a:bevelB w="38100"/>
          </a:sp3d>
        </p:spPr>
        <p:txBody>
          <a:bodyPr lIns="91438" tIns="45718" rIns="91438" bIns="45718"/>
          <a:lstStyle/>
          <a:p>
            <a:pPr algn="ctr" defTabSz="914380">
              <a:defRPr/>
            </a:pPr>
            <a:endParaRPr lang="en-US" dirty="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cxnSp>
        <p:nvCxnSpPr>
          <p:cNvPr id="23571" name="Elbow Connector 51"/>
          <p:cNvCxnSpPr>
            <a:cxnSpLocks noChangeShapeType="1"/>
          </p:cNvCxnSpPr>
          <p:nvPr/>
        </p:nvCxnSpPr>
        <p:spPr bwMode="auto">
          <a:xfrm>
            <a:off x="2578100" y="11391900"/>
            <a:ext cx="914400" cy="914400"/>
          </a:xfrm>
          <a:prstGeom prst="bentConnector3">
            <a:avLst>
              <a:gd name="adj1" fmla="val 50000"/>
            </a:avLst>
          </a:prstGeom>
          <a:noFill/>
          <a:ln w="25400" algn="ctr">
            <a:solidFill>
              <a:srgbClr val="404040"/>
            </a:solidFill>
            <a:round/>
            <a:headEnd/>
            <a:tailEnd/>
          </a:ln>
        </p:spPr>
      </p:cxnSp>
      <p:grpSp>
        <p:nvGrpSpPr>
          <p:cNvPr id="2" name="Group 60"/>
          <p:cNvGrpSpPr>
            <a:grpSpLocks/>
          </p:cNvGrpSpPr>
          <p:nvPr/>
        </p:nvGrpSpPr>
        <p:grpSpPr bwMode="auto">
          <a:xfrm>
            <a:off x="18542000" y="3136900"/>
            <a:ext cx="4597400" cy="977900"/>
            <a:chOff x="14109700" y="3340100"/>
            <a:chExt cx="4597400" cy="977901"/>
          </a:xfrm>
        </p:grpSpPr>
        <p:sp>
          <p:nvSpPr>
            <p:cNvPr id="59" name="Rounded Rectangle 58"/>
            <p:cNvSpPr/>
            <p:nvPr/>
          </p:nvSpPr>
          <p:spPr bwMode="auto">
            <a:xfrm>
              <a:off x="14109700" y="3340100"/>
              <a:ext cx="4597400" cy="965200"/>
            </a:xfrm>
            <a:prstGeom prst="roundRect">
              <a:avLst/>
            </a:prstGeom>
            <a:solidFill>
              <a:srgbClr val="F8A808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txBody>
            <a:bodyPr/>
            <a:lstStyle/>
            <a:p>
              <a:pPr algn="ctr" defTabSz="914380">
                <a:defRPr/>
              </a:pPr>
              <a:endParaRPr lang="en-US" dirty="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60" name="Oval 4"/>
            <p:cNvSpPr/>
            <p:nvPr/>
          </p:nvSpPr>
          <p:spPr>
            <a:xfrm>
              <a:off x="14118521" y="3345707"/>
              <a:ext cx="4461580" cy="972294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16001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100" b="1" dirty="0">
                  <a:solidFill>
                    <a:schemeClr val="bg1"/>
                  </a:solidFill>
                  <a:latin typeface="Lucida Grande"/>
                  <a:sym typeface="Palatino" charset="0"/>
                </a:rPr>
                <a:t>Buildup of Stress</a:t>
              </a:r>
            </a:p>
          </p:txBody>
        </p:sp>
      </p:grpSp>
      <p:grpSp>
        <p:nvGrpSpPr>
          <p:cNvPr id="3" name="Group 61"/>
          <p:cNvGrpSpPr/>
          <p:nvPr/>
        </p:nvGrpSpPr>
        <p:grpSpPr>
          <a:xfrm>
            <a:off x="18580103" y="5168901"/>
            <a:ext cx="4597400" cy="977902"/>
            <a:chOff x="14109700" y="3340100"/>
            <a:chExt cx="4597400" cy="977901"/>
          </a:xfrm>
          <a:solidFill>
            <a:srgbClr val="FF0000"/>
          </a:solidFill>
        </p:grpSpPr>
        <p:sp>
          <p:nvSpPr>
            <p:cNvPr id="63" name="Rounded Rectangle 62"/>
            <p:cNvSpPr/>
            <p:nvPr/>
          </p:nvSpPr>
          <p:spPr bwMode="auto">
            <a:xfrm>
              <a:off x="14109700" y="3340100"/>
              <a:ext cx="4597400" cy="9652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txBody>
            <a:bodyPr/>
            <a:lstStyle/>
            <a:p>
              <a:pPr algn="ctr" defTabSz="914380">
                <a:defRPr/>
              </a:pPr>
              <a:endParaRPr lang="en-US" dirty="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64" name="Oval 4"/>
            <p:cNvSpPr/>
            <p:nvPr/>
          </p:nvSpPr>
          <p:spPr>
            <a:xfrm>
              <a:off x="14223999" y="3345707"/>
              <a:ext cx="4356101" cy="97229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16001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100" b="1" dirty="0">
                  <a:solidFill>
                    <a:schemeClr val="bg1"/>
                  </a:solidFill>
                  <a:latin typeface="Lucida Grande"/>
                  <a:sym typeface="Palatino" charset="0"/>
                </a:rPr>
                <a:t>Crisis Begins</a:t>
              </a:r>
            </a:p>
          </p:txBody>
        </p:sp>
      </p:grpSp>
      <p:grpSp>
        <p:nvGrpSpPr>
          <p:cNvPr id="4" name="Group 64"/>
          <p:cNvGrpSpPr/>
          <p:nvPr/>
        </p:nvGrpSpPr>
        <p:grpSpPr>
          <a:xfrm>
            <a:off x="18567401" y="7226301"/>
            <a:ext cx="4597400" cy="977902"/>
            <a:chOff x="14109700" y="3340100"/>
            <a:chExt cx="4597400" cy="977901"/>
          </a:xfrm>
          <a:solidFill>
            <a:srgbClr val="00FFFF"/>
          </a:solidFill>
        </p:grpSpPr>
        <p:sp>
          <p:nvSpPr>
            <p:cNvPr id="66" name="Rounded Rectangle 65"/>
            <p:cNvSpPr/>
            <p:nvPr/>
          </p:nvSpPr>
          <p:spPr bwMode="auto">
            <a:xfrm>
              <a:off x="14109700" y="3340100"/>
              <a:ext cx="4597400" cy="9652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txBody>
            <a:bodyPr/>
            <a:lstStyle/>
            <a:p>
              <a:pPr algn="ctr" defTabSz="914380">
                <a:defRPr/>
              </a:pPr>
              <a:endParaRPr lang="en-US" dirty="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67" name="Oval 4"/>
            <p:cNvSpPr/>
            <p:nvPr/>
          </p:nvSpPr>
          <p:spPr>
            <a:xfrm>
              <a:off x="14223999" y="3345707"/>
              <a:ext cx="4356101" cy="97229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16001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100" b="1" dirty="0">
                  <a:solidFill>
                    <a:schemeClr val="bg1"/>
                  </a:solidFill>
                  <a:latin typeface="Lucida Grande"/>
                  <a:sym typeface="Palatino" charset="0"/>
                </a:rPr>
                <a:t>Policy Response</a:t>
              </a:r>
            </a:p>
          </p:txBody>
        </p:sp>
      </p:grpSp>
      <p:grpSp>
        <p:nvGrpSpPr>
          <p:cNvPr id="5" name="Group 67"/>
          <p:cNvGrpSpPr/>
          <p:nvPr/>
        </p:nvGrpSpPr>
        <p:grpSpPr>
          <a:xfrm>
            <a:off x="18592801" y="9207501"/>
            <a:ext cx="4597400" cy="977902"/>
            <a:chOff x="14109700" y="3340100"/>
            <a:chExt cx="4597400" cy="977901"/>
          </a:xfrm>
          <a:solidFill>
            <a:srgbClr val="00FF00"/>
          </a:solidFill>
        </p:grpSpPr>
        <p:sp>
          <p:nvSpPr>
            <p:cNvPr id="69" name="Rounded Rectangle 68"/>
            <p:cNvSpPr/>
            <p:nvPr/>
          </p:nvSpPr>
          <p:spPr bwMode="auto">
            <a:xfrm>
              <a:off x="14109700" y="3340100"/>
              <a:ext cx="4597400" cy="9652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txBody>
            <a:bodyPr/>
            <a:lstStyle/>
            <a:p>
              <a:pPr algn="ctr" defTabSz="914380">
                <a:defRPr/>
              </a:pPr>
              <a:endParaRPr lang="en-US" dirty="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0" name="Oval 4"/>
            <p:cNvSpPr/>
            <p:nvPr/>
          </p:nvSpPr>
          <p:spPr>
            <a:xfrm>
              <a:off x="14223999" y="3345707"/>
              <a:ext cx="4356101" cy="97229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16001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3100" b="1" dirty="0">
                  <a:solidFill>
                    <a:schemeClr val="bg1"/>
                  </a:solidFill>
                  <a:latin typeface="Lucida Grande"/>
                  <a:sym typeface="Palatino" charset="0"/>
                </a:rPr>
                <a:t>Relief</a:t>
              </a:r>
            </a:p>
          </p:txBody>
        </p:sp>
      </p:grpSp>
      <p:grpSp>
        <p:nvGrpSpPr>
          <p:cNvPr id="8" name="Group 70"/>
          <p:cNvGrpSpPr/>
          <p:nvPr/>
        </p:nvGrpSpPr>
        <p:grpSpPr>
          <a:xfrm>
            <a:off x="18592801" y="11214101"/>
            <a:ext cx="4597400" cy="977902"/>
            <a:chOff x="14109700" y="3340100"/>
            <a:chExt cx="4597400" cy="977901"/>
          </a:xfrm>
          <a:solidFill>
            <a:srgbClr val="FFFF00"/>
          </a:solidFill>
        </p:grpSpPr>
        <p:sp>
          <p:nvSpPr>
            <p:cNvPr id="72" name="Rounded Rectangle 71"/>
            <p:cNvSpPr/>
            <p:nvPr/>
          </p:nvSpPr>
          <p:spPr bwMode="auto">
            <a:xfrm>
              <a:off x="14109700" y="3340100"/>
              <a:ext cx="4597400" cy="965200"/>
            </a:xfrm>
            <a:prstGeom prst="roundRect">
              <a:avLst/>
            </a:prstGeom>
            <a:grpFill/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txBody>
            <a:bodyPr/>
            <a:lstStyle/>
            <a:p>
              <a:pPr algn="ctr" defTabSz="914380">
                <a:defRPr/>
              </a:pPr>
              <a:endParaRPr lang="en-US" dirty="0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73" name="Oval 4"/>
            <p:cNvSpPr/>
            <p:nvPr/>
          </p:nvSpPr>
          <p:spPr>
            <a:xfrm>
              <a:off x="14223999" y="3345707"/>
              <a:ext cx="4356101" cy="972294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 extrusionH="254000">
              <a:bevelT w="254000" h="254000"/>
              <a:bevelB w="254000" h="2540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5720" rIns="45720" spcCol="1270" anchor="ctr"/>
            <a:lstStyle/>
            <a:p>
              <a:pPr algn="ctr" defTabSz="160016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900" b="1" dirty="0">
                  <a:solidFill>
                    <a:schemeClr val="bg1"/>
                  </a:solidFill>
                  <a:latin typeface="Lucida Grande"/>
                  <a:sym typeface="Palatino" charset="0"/>
                </a:rPr>
                <a:t>Political Resistance and/or Complacency</a:t>
              </a:r>
            </a:p>
          </p:txBody>
        </p:sp>
      </p:grpSp>
      <p:grpSp>
        <p:nvGrpSpPr>
          <p:cNvPr id="9" name="Group 74"/>
          <p:cNvGrpSpPr>
            <a:grpSpLocks/>
          </p:cNvGrpSpPr>
          <p:nvPr/>
        </p:nvGrpSpPr>
        <p:grpSpPr bwMode="auto">
          <a:xfrm>
            <a:off x="2047875" y="3454400"/>
            <a:ext cx="13520738" cy="8096250"/>
            <a:chOff x="3002280" y="3352800"/>
            <a:chExt cx="13521690" cy="8096250"/>
          </a:xfrm>
        </p:grpSpPr>
        <p:sp>
          <p:nvSpPr>
            <p:cNvPr id="23581" name="Freeform 47"/>
            <p:cNvSpPr>
              <a:spLocks noChangeArrowheads="1"/>
            </p:cNvSpPr>
            <p:nvPr/>
          </p:nvSpPr>
          <p:spPr bwMode="auto">
            <a:xfrm>
              <a:off x="3002280" y="3373120"/>
              <a:ext cx="13462220" cy="8072120"/>
            </a:xfrm>
            <a:custGeom>
              <a:avLst/>
              <a:gdLst>
                <a:gd name="T0" fmla="*/ 13416210 w 13508386"/>
                <a:gd name="T1" fmla="*/ 0 h 7601234"/>
                <a:gd name="T2" fmla="*/ 13416210 w 13508386"/>
                <a:gd name="T3" fmla="*/ 5397352 h 7601234"/>
                <a:gd name="T4" fmla="*/ 5899733 w 13508386"/>
                <a:gd name="T5" fmla="*/ 8556772 h 7601234"/>
                <a:gd name="T6" fmla="*/ 0 w 13508386"/>
                <a:gd name="T7" fmla="*/ 8572179 h 760123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508386"/>
                <a:gd name="T13" fmla="*/ 0 h 7601234"/>
                <a:gd name="T14" fmla="*/ 13508386 w 13508386"/>
                <a:gd name="T15" fmla="*/ 7601234 h 760123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508386" h="7601234">
                  <a:moveTo>
                    <a:pt x="13508386" y="0"/>
                  </a:moveTo>
                  <a:lnTo>
                    <a:pt x="13508386" y="4786008"/>
                  </a:lnTo>
                  <a:lnTo>
                    <a:pt x="5940267" y="7587574"/>
                  </a:lnTo>
                  <a:lnTo>
                    <a:pt x="0" y="7601234"/>
                  </a:lnTo>
                </a:path>
              </a:pathLst>
            </a:custGeom>
            <a:gradFill rotWithShape="0">
              <a:gsLst>
                <a:gs pos="0">
                  <a:srgbClr val="FF0000"/>
                </a:gs>
                <a:gs pos="53000">
                  <a:srgbClr val="FFFF00"/>
                </a:gs>
                <a:gs pos="83000">
                  <a:srgbClr val="009900"/>
                </a:gs>
                <a:gs pos="100000">
                  <a:srgbClr val="009900"/>
                </a:gs>
              </a:gsLst>
              <a:lin ang="5400000" scaled="1"/>
            </a:gra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23582" name="Freeform 29"/>
            <p:cNvSpPr>
              <a:spLocks noChangeArrowheads="1"/>
            </p:cNvSpPr>
            <p:nvPr/>
          </p:nvSpPr>
          <p:spPr bwMode="auto">
            <a:xfrm>
              <a:off x="3036570" y="3352800"/>
              <a:ext cx="13487400" cy="8096250"/>
            </a:xfrm>
            <a:custGeom>
              <a:avLst/>
              <a:gdLst>
                <a:gd name="T0" fmla="*/ 0 w 13573760"/>
                <a:gd name="T1" fmla="*/ 8556628 h 7660640"/>
                <a:gd name="T2" fmla="*/ 2909028 w 13573760"/>
                <a:gd name="T3" fmla="*/ 4766294 h 7660640"/>
                <a:gd name="T4" fmla="*/ 13401589 w 13573760"/>
                <a:gd name="T5" fmla="*/ 0 h 7660640"/>
                <a:gd name="T6" fmla="*/ 0 60000 65536"/>
                <a:gd name="T7" fmla="*/ 0 60000 65536"/>
                <a:gd name="T8" fmla="*/ 0 60000 65536"/>
                <a:gd name="T9" fmla="*/ 0 w 13573760"/>
                <a:gd name="T10" fmla="*/ 0 h 7660640"/>
                <a:gd name="T11" fmla="*/ 13573760 w 13573760"/>
                <a:gd name="T12" fmla="*/ 7660640 h 76606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3573760" h="7660640">
                  <a:moveTo>
                    <a:pt x="0" y="7660640"/>
                  </a:moveTo>
                  <a:cubicBezTo>
                    <a:pt x="342053" y="6602306"/>
                    <a:pt x="684107" y="5543973"/>
                    <a:pt x="2946400" y="4267200"/>
                  </a:cubicBezTo>
                  <a:cubicBezTo>
                    <a:pt x="5208693" y="2990427"/>
                    <a:pt x="9391226" y="1495213"/>
                    <a:pt x="13573760" y="0"/>
                  </a:cubicBezTo>
                </a:path>
              </a:pathLst>
            </a:custGeom>
            <a:gradFill rotWithShape="0">
              <a:gsLst>
                <a:gs pos="0">
                  <a:srgbClr val="FF0000"/>
                </a:gs>
                <a:gs pos="53000">
                  <a:srgbClr val="FFFF00"/>
                </a:gs>
                <a:gs pos="83000">
                  <a:srgbClr val="009900"/>
                </a:gs>
                <a:gs pos="100000">
                  <a:srgbClr val="009900"/>
                </a:gs>
              </a:gsLst>
              <a:lin ang="5400000" scaled="1"/>
            </a:gradFill>
            <a:ln w="25400" algn="ctr">
              <a:noFill/>
              <a:round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</p:grpSp>
      <p:sp>
        <p:nvSpPr>
          <p:cNvPr id="61" name="Rectangle 60"/>
          <p:cNvSpPr/>
          <p:nvPr/>
        </p:nvSpPr>
        <p:spPr bwMode="auto">
          <a:xfrm>
            <a:off x="3149600" y="10784114"/>
            <a:ext cx="5413829" cy="1132115"/>
          </a:xfrm>
          <a:prstGeom prst="rect">
            <a:avLst/>
          </a:prstGeom>
          <a:grp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5472229" y="8708571"/>
            <a:ext cx="638628" cy="449942"/>
          </a:xfrm>
          <a:prstGeom prst="rect">
            <a:avLst/>
          </a:prstGeom>
          <a:grpFill/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graphicFrame>
        <p:nvGraphicFramePr>
          <p:cNvPr id="15" name="Object 2"/>
          <p:cNvGraphicFramePr>
            <a:graphicFrameLocks/>
          </p:cNvGraphicFramePr>
          <p:nvPr/>
        </p:nvGraphicFramePr>
        <p:xfrm>
          <a:off x="461963" y="3017838"/>
          <a:ext cx="16094075" cy="969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1" grpId="0" animBg="1"/>
      <p:bldP spid="32" grpId="0" animBg="1"/>
      <p:bldP spid="33" grpId="0" animBg="1"/>
      <p:bldP spid="34" grpId="0" animBg="1"/>
      <p:bldP spid="35" grpId="0" animBg="1"/>
      <p:bldGraphic spid="15" grpId="0">
        <p:bldSub>
          <a:bldChart bld="series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5625" y="-2584450"/>
            <a:ext cx="25246013" cy="1899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-50639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Global Situation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2192000" y="-26988"/>
            <a:ext cx="12192000" cy="13604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FFFFFF"/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Deleveraging Scenarios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0" y="12017703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EM Risks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192000" y="11952638"/>
            <a:ext cx="12192000" cy="1360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17231" tIns="117231" rIns="117231" bIns="117231" anchor="ctr">
            <a:spAutoFit/>
          </a:bodyPr>
          <a:lstStyle/>
          <a:p>
            <a:pPr algn="ctr" eaLnBrk="0" hangingPunct="0">
              <a:defRPr/>
            </a:pPr>
            <a:r>
              <a:rPr lang="en-US" sz="7300" b="1" spc="-150" dirty="0">
                <a:solidFill>
                  <a:srgbClr val="CCCCCC">
                    <a:alpha val="50000"/>
                  </a:srgbClr>
                </a:solidFill>
                <a:effectLst>
                  <a:outerShdw blurRad="1270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Policies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5.55556E-7 L -0.25892 0.429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21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4384000" cy="2286000"/>
          </a:xfrm>
          <a:effectLst/>
        </p:spPr>
        <p:txBody>
          <a:bodyPr lIns="217690" tIns="108845" rIns="217690" bIns="108845" rtlCol="0" anchor="ctr">
            <a:noAutofit/>
          </a:bodyPr>
          <a:lstStyle/>
          <a:p>
            <a:pPr defTabSz="2176904" eaLnBrk="1" fontAlgn="auto" hangingPunct="1">
              <a:lnSpc>
                <a:spcPts val="9047"/>
              </a:lnSpc>
              <a:spcAft>
                <a:spcPts val="0"/>
              </a:spcAft>
              <a:defRPr/>
            </a:pPr>
            <a:r>
              <a:rPr lang="en-US" sz="6200" b="1" kern="1200" dirty="0" smtClean="0">
                <a:solidFill>
                  <a:srgbClr val="FFFFFF"/>
                </a:solidFill>
                <a:latin typeface="Lucida Grande"/>
                <a:ea typeface="ＭＳ Ｐゴシック" charset="0"/>
                <a:cs typeface="Helvetica" charset="0"/>
                <a:sym typeface="Copperplate" charset="0"/>
              </a:rPr>
              <a:t>Further Efforts Needed To Achieve Lasting Stability </a:t>
            </a:r>
            <a:br>
              <a:rPr lang="en-US" sz="6200" b="1" kern="1200" dirty="0" smtClean="0">
                <a:solidFill>
                  <a:srgbClr val="FFFFFF"/>
                </a:solidFill>
                <a:latin typeface="Lucida Grande"/>
                <a:ea typeface="ＭＳ Ｐゴシック" charset="0"/>
                <a:cs typeface="Helvetica" charset="0"/>
                <a:sym typeface="Copperplate" charset="0"/>
              </a:rPr>
            </a:br>
            <a:r>
              <a:rPr lang="en-US" sz="6200" b="1" kern="1200" dirty="0" smtClean="0">
                <a:solidFill>
                  <a:srgbClr val="FFFFFF"/>
                </a:solidFill>
                <a:latin typeface="Lucida Grande"/>
                <a:ea typeface="ＭＳ Ｐゴシック" charset="0"/>
                <a:cs typeface="Helvetica" charset="0"/>
                <a:sym typeface="Copperplate" charset="0"/>
              </a:rPr>
              <a:t>In The Euro Area And Avoid Downside Risks</a:t>
            </a:r>
            <a:endParaRPr lang="en-US" sz="6200" b="1" kern="1200" dirty="0">
              <a:solidFill>
                <a:srgbClr val="FFFFFF"/>
              </a:solidFill>
              <a:latin typeface="Lucida Grande"/>
              <a:ea typeface="ＭＳ Ｐゴシック" charset="0"/>
              <a:cs typeface="Helvetica" charset="0"/>
              <a:sym typeface="Copperplate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867645" y="5542030"/>
            <a:ext cx="3760016" cy="2820012"/>
          </a:xfrm>
          <a:prstGeom prst="ellipse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152400" dir="2340000" algn="tl" rotWithShape="0">
              <a:schemeClr val="bg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508000">
            <a:bevelT w="508000" h="508000"/>
            <a:bevelB w="508000" h="508000"/>
          </a:sp3d>
        </p:spPr>
        <p:txBody>
          <a:bodyPr lIns="217709" tIns="108855" rIns="217709" bIns="108855"/>
          <a:lstStyle/>
          <a:p>
            <a:pPr algn="ctr" defTabSz="2177095">
              <a:defRPr/>
            </a:pPr>
            <a:endParaRPr lang="en-US" sz="13300" dirty="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-41275" y="9331325"/>
            <a:ext cx="4141788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200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  <a:t>Weak</a:t>
            </a:r>
            <a:br>
              <a:rPr lang="en-US" sz="5200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</a:br>
            <a:r>
              <a:rPr lang="en-US" sz="5200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  <a:t>Policies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895350" y="4094163"/>
            <a:ext cx="8872538" cy="3694112"/>
            <a:chOff x="220401" y="2046769"/>
            <a:chExt cx="3326998" cy="1847479"/>
          </a:xfrm>
        </p:grpSpPr>
        <p:sp>
          <p:nvSpPr>
            <p:cNvPr id="9" name="TextBox 8"/>
            <p:cNvSpPr txBox="1"/>
            <p:nvPr/>
          </p:nvSpPr>
          <p:spPr>
            <a:xfrm>
              <a:off x="220401" y="2046769"/>
              <a:ext cx="2865064" cy="3231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>
              <a:defPPr>
                <a:defRPr lang="en-US"/>
              </a:defPPr>
              <a:lvl1pPr>
                <a:defRPr sz="3600" b="1" cap="all">
                  <a:solidFill>
                    <a:schemeClr val="bg1">
                      <a:lumMod val="75000"/>
                      <a:lumOff val="25000"/>
                    </a:schemeClr>
                  </a:solidFill>
                  <a:latin typeface="Helvetica"/>
                  <a:cs typeface="Helvetica"/>
                </a:defRPr>
              </a:lvl1pPr>
            </a:lstStyle>
            <a:p>
              <a:pPr algn="ctr">
                <a:defRPr/>
              </a:pPr>
              <a:endParaRPr lang="en-US" dirty="0">
                <a:solidFill>
                  <a:srgbClr val="FFFFFF"/>
                </a:solidFill>
                <a:ea typeface="ヒラギノ明朝 ProN W3" charset="0"/>
                <a:sym typeface="Palatino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994324" y="3128104"/>
              <a:ext cx="1553075" cy="766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  <a:defRPr/>
              </a:pPr>
              <a:r>
                <a:rPr lang="en-US" sz="52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Lucida Grande"/>
                  <a:ea typeface="ヒラギノ明朝 ProN W3" charset="0"/>
                  <a:cs typeface="Helvetica"/>
                  <a:sym typeface="Palatino" charset="0"/>
                </a:rPr>
                <a:t>Current</a:t>
              </a:r>
              <a:br>
                <a:rPr lang="en-US" sz="52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Lucida Grande"/>
                  <a:ea typeface="ヒラギノ明朝 ProN W3" charset="0"/>
                  <a:cs typeface="Helvetica"/>
                  <a:sym typeface="Palatino" charset="0"/>
                </a:rPr>
              </a:br>
              <a:r>
                <a:rPr lang="en-US" sz="5200" b="1" dirty="0">
                  <a:solidFill>
                    <a:schemeClr val="bg1">
                      <a:lumMod val="75000"/>
                      <a:lumOff val="25000"/>
                    </a:schemeClr>
                  </a:solidFill>
                  <a:latin typeface="Lucida Grande"/>
                  <a:ea typeface="ヒラギノ明朝 ProN W3" charset="0"/>
                  <a:cs typeface="Helvetica"/>
                  <a:sym typeface="Palatino" charset="0"/>
                </a:rPr>
                <a:t>Policies</a:t>
              </a:r>
            </a:p>
          </p:txBody>
        </p:sp>
      </p:grpSp>
      <p:sp>
        <p:nvSpPr>
          <p:cNvPr id="17" name="Rectangle 16"/>
          <p:cNvSpPr/>
          <p:nvPr/>
        </p:nvSpPr>
        <p:spPr bwMode="auto">
          <a:xfrm>
            <a:off x="11670739" y="6801583"/>
            <a:ext cx="12286448" cy="5440634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76200" dist="152400" dir="2340000" algn="tl" rotWithShape="0">
              <a:schemeClr val="bg1">
                <a:lumMod val="65000"/>
                <a:lumOff val="35000"/>
                <a:alpha val="40000"/>
              </a:schemeClr>
            </a:outerShdw>
          </a:effectLst>
          <a:scene3d>
            <a:camera prst="orthographicFront"/>
            <a:lightRig rig="threePt" dir="t"/>
          </a:scene3d>
          <a:sp3d extrusionH="508000">
            <a:bevelT w="508000" h="508000"/>
            <a:bevelB w="508000" h="508000"/>
          </a:sp3d>
        </p:spPr>
        <p:txBody>
          <a:bodyPr lIns="217709" tIns="108855" rIns="217709" bIns="108855"/>
          <a:lstStyle/>
          <a:p>
            <a:pPr algn="ctr" defTabSz="2177095">
              <a:defRPr/>
            </a:pPr>
            <a:endParaRPr lang="en-US" sz="13300" dirty="0">
              <a:latin typeface="Palatino" charset="0"/>
              <a:ea typeface="ヒラギノ明朝 ProN W3" charset="0"/>
              <a:cs typeface="ヒラギノ明朝 ProN W3" charset="0"/>
              <a:sym typeface="Palatino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73000" y="7785100"/>
            <a:ext cx="11071225" cy="3378200"/>
          </a:xfrm>
          <a:prstGeom prst="rect">
            <a:avLst/>
          </a:prstGeom>
          <a:noFill/>
        </p:spPr>
        <p:txBody>
          <a:bodyPr lIns="217709" tIns="108855" rIns="217709" bIns="108855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Escalating funding pressures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Credit crunch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Falling growth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Global contagion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2152313" y="7392988"/>
            <a:ext cx="11582400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  <a:t> Funding markets normalize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rgbClr val="FFFFFF"/>
              </a:solidFill>
              <a:latin typeface="Lucida Grande"/>
              <a:ea typeface="Helvetica"/>
              <a:cs typeface="Helvetica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  <a:t> Smooth deleveraging</a:t>
            </a:r>
          </a:p>
          <a:p>
            <a:pPr>
              <a:lnSpc>
                <a:spcPct val="90000"/>
              </a:lnSpc>
            </a:pPr>
            <a:endParaRPr lang="en-US" b="1">
              <a:solidFill>
                <a:srgbClr val="FFFFFF"/>
              </a:solidFill>
              <a:latin typeface="Lucida Grande"/>
              <a:ea typeface="Helvetica"/>
              <a:cs typeface="Helvetica"/>
            </a:endParaRPr>
          </a:p>
          <a:p>
            <a:pPr>
              <a:lnSpc>
                <a:spcPct val="90000"/>
              </a:lnSpc>
              <a:buFont typeface="Arial" charset="0"/>
              <a:buChar char="•"/>
            </a:pPr>
            <a:r>
              <a:rPr lang="en-US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  <a:t> Higher growth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1604625" y="2997200"/>
            <a:ext cx="4141788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17709" tIns="108855" rIns="217709" bIns="108855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5200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  <a:t>Complete</a:t>
            </a:r>
            <a:br>
              <a:rPr lang="en-US" sz="5200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</a:br>
            <a:r>
              <a:rPr lang="en-US" sz="5200" b="1">
                <a:solidFill>
                  <a:srgbClr val="FFFFFF"/>
                </a:solidFill>
                <a:latin typeface="Lucida Grande"/>
                <a:ea typeface="Helvetica"/>
                <a:cs typeface="Helvetica"/>
              </a:rPr>
              <a:t>Policies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126913" y="7402513"/>
            <a:ext cx="10226675" cy="4167187"/>
          </a:xfrm>
          <a:prstGeom prst="rect">
            <a:avLst/>
          </a:prstGeom>
          <a:noFill/>
        </p:spPr>
        <p:txBody>
          <a:bodyPr lIns="217709" tIns="108855" rIns="217709" bIns="108855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Market funding strains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Credit squeeze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Home bias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Low growth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bg1">
                    <a:lumMod val="75000"/>
                    <a:lumOff val="25000"/>
                  </a:schemeClr>
                </a:solidFill>
                <a:latin typeface="Lucida Grande"/>
                <a:ea typeface="ヒラギノ明朝 ProN W3" charset="0"/>
                <a:cs typeface="Helvetica"/>
                <a:sym typeface="Palatino" charset="0"/>
              </a:rPr>
              <a:t> Negative spillovers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flipV="1">
            <a:off x="1092200" y="2938463"/>
            <a:ext cx="17435513" cy="9447212"/>
          </a:xfrm>
          <a:prstGeom prst="line">
            <a:avLst/>
          </a:prstGeom>
          <a:noFill/>
          <a:ln w="76200" algn="ctr">
            <a:solidFill>
              <a:srgbClr val="FFFFFF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1296E-6 7.50347E-7 L -0.23324 0.22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71" y="1125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837"/>
                                      </p:to>
                                    </p:animClr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1837"/>
                                      </p:to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327 0.22511 L 0.23965 -0.22581 " pathEditMode="relative" rAng="0" ptsTypes="AA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" y="-225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666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A666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/>
      <p:bldP spid="12" grpId="1"/>
      <p:bldP spid="17" grpId="0" animBg="1"/>
      <p:bldP spid="26" grpId="0"/>
      <p:bldP spid="26" grpId="1"/>
      <p:bldP spid="27" grpId="0"/>
      <p:bldP spid="28" grpId="0"/>
      <p:bldP spid="14" grpId="0"/>
      <p:bldP spid="1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38475" y="2247900"/>
            <a:ext cx="7978775" cy="10113963"/>
            <a:chOff x="3039041" y="2248512"/>
            <a:chExt cx="7978588" cy="10113817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3039041" y="2248512"/>
              <a:ext cx="7978588" cy="10113817"/>
            </a:xfrm>
            <a:prstGeom prst="roundRect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508000">
              <a:bevelT w="50800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45411" y="3140674"/>
              <a:ext cx="7530923" cy="889304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Structural </a:t>
              </a: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Shed Legacy Assets</a:t>
              </a: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Better Capitalization</a:t>
              </a: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Reduce Reliance on Wholesale Funding</a:t>
              </a: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13339763" y="2170113"/>
            <a:ext cx="7978775" cy="10147300"/>
            <a:chOff x="13339484" y="2169459"/>
            <a:chExt cx="7978588" cy="10148047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13339484" y="2169459"/>
              <a:ext cx="7978588" cy="10148047"/>
            </a:xfrm>
            <a:prstGeom prst="roundRect">
              <a:avLst/>
            </a:prstGeom>
            <a:solidFill>
              <a:srgbClr val="0000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extrusionH="508000">
              <a:bevelT w="508000" h="508000"/>
              <a:bevelB w="508000" h="508000"/>
            </a:sp3d>
          </p:spPr>
          <p:txBody>
            <a:bodyPr/>
            <a:lstStyle/>
            <a:p>
              <a:pPr algn="ctr">
                <a:defRPr/>
              </a:pPr>
              <a:endParaRPr lang="en-US">
                <a:latin typeface="Palatino" charset="0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626814" y="3198235"/>
              <a:ext cx="7532511" cy="71093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 algn="ctr">
                <a:defRPr/>
              </a:pPr>
              <a:r>
                <a:rPr lang="en-US" b="1" dirty="0">
                  <a:solidFill>
                    <a:srgbClr val="FFFF00"/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Cyclical </a:t>
              </a: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Earnings Pressures</a:t>
              </a: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  <a:p>
              <a:pPr>
                <a:defRPr/>
              </a:pPr>
              <a:r>
                <a:rPr lang="en-US" b="1" dirty="0">
                  <a:solidFill>
                    <a:schemeClr val="tx1">
                      <a:lumMod val="60000"/>
                      <a:lumOff val="40000"/>
                    </a:schemeClr>
                  </a:solidFill>
                  <a:latin typeface="Lucida Grande"/>
                  <a:ea typeface="ヒラギノ明朝 ProN W3" charset="0"/>
                  <a:cs typeface="ヒラギノ明朝 ProN W3" charset="0"/>
                  <a:sym typeface="Palatino" charset="0"/>
                </a:rPr>
                <a:t>Funding Pressures</a:t>
              </a:r>
            </a:p>
            <a:p>
              <a:pPr>
                <a:defRPr/>
              </a:pPr>
              <a:endParaRPr lang="en-US" b="1" dirty="0">
                <a:solidFill>
                  <a:schemeClr val="tx1">
                    <a:lumMod val="60000"/>
                    <a:lumOff val="4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476500" y="0"/>
            <a:ext cx="20277138" cy="15351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600" b="1" dirty="0" smtClean="0">
                <a:solidFill>
                  <a:srgbClr val="FFFFFF"/>
                </a:solidFill>
                <a:latin typeface="Lucida Grande"/>
                <a:ea typeface="Tahoma" pitchFamily="34" charset="0"/>
                <a:cs typeface="Tahoma" pitchFamily="34" charset="0"/>
                <a:sym typeface="Copperplate" charset="0"/>
              </a:rPr>
              <a:t>Drivers of </a:t>
            </a:r>
            <a: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  <a:t>Bank Deleveraging </a:t>
            </a:r>
            <a:endParaRPr lang="en-US" sz="6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ea typeface="Tahoma" pitchFamily="34" charset="0"/>
              <a:cs typeface="Tahoma" pitchFamily="34" charset="0"/>
              <a:sym typeface="Copperplat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6" tIns="45718" rIns="91436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24384000" cy="1574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  <a:t>European Banks Need To Reduce Leverage </a:t>
            </a:r>
            <a:b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</a:br>
            <a:r>
              <a:rPr lang="en-US" sz="6200" b="1" dirty="0" smtClean="0">
                <a:solidFill>
                  <a:srgbClr val="F8F8F8"/>
                </a:solidFill>
                <a:latin typeface="Lucida Grande"/>
                <a:sym typeface="Copperplate" charset="0"/>
              </a:rPr>
              <a:t>And Shrink Balance Sheets</a:t>
            </a:r>
            <a:endParaRPr lang="en-US" sz="62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Grande"/>
              <a:ea typeface="Tahoma" pitchFamily="34" charset="0"/>
              <a:cs typeface="Tahoma" pitchFamily="34" charset="0"/>
              <a:sym typeface="Copperplate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4800" y="3657600"/>
          <a:ext cx="11853863" cy="9313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11920538" y="3675063"/>
          <a:ext cx="11853862" cy="9312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947738" y="2543175"/>
            <a:ext cx="10736262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Bank Leverage </a:t>
            </a:r>
          </a:p>
          <a:p>
            <a:pPr algn="ctr" eaLnBrk="0" hangingPunct="0"/>
            <a:r>
              <a:rPr lang="en-US" altLang="zh-CN" sz="3100">
                <a:solidFill>
                  <a:srgbClr val="FFFFFF"/>
                </a:solidFill>
                <a:latin typeface="Lucida Grande"/>
              </a:rPr>
              <a:t>(Adjusted tangible assets to Tier 1 common capital)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3919200" y="2535238"/>
            <a:ext cx="9177338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4" tIns="45716" rIns="91424" bIns="45716" anchor="ctr">
            <a:spAutoFit/>
          </a:bodyPr>
          <a:lstStyle/>
          <a:p>
            <a:pPr algn="ctr"/>
            <a:r>
              <a:rPr lang="en-US" altLang="zh-CN" sz="4000" b="1">
                <a:solidFill>
                  <a:srgbClr val="FFFFFF"/>
                </a:solidFill>
                <a:latin typeface="Lucida Grande"/>
              </a:rPr>
              <a:t>Bank Loan-to-Deposit Ratios</a:t>
            </a:r>
          </a:p>
          <a:p>
            <a:pPr algn="ctr" eaLnBrk="0" hangingPunct="0"/>
            <a:r>
              <a:rPr lang="en-US" altLang="zh-CN" sz="3100">
                <a:solidFill>
                  <a:srgbClr val="FFFFFF"/>
                </a:solidFill>
                <a:latin typeface="Lucida Grande"/>
              </a:rPr>
              <a:t>(Loans as a percentage of deposits)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117175" y="12573000"/>
            <a:ext cx="857250" cy="569913"/>
          </a:xfrm>
          <a:prstGeom prst="rect">
            <a:avLst/>
          </a:prstGeom>
          <a:noFill/>
        </p:spPr>
        <p:txBody>
          <a:bodyPr lIns="91438" tIns="45718" rIns="91438" bIns="45718">
            <a:spAutoFit/>
          </a:bodyPr>
          <a:lstStyle/>
          <a:p>
            <a:pPr algn="ctr">
              <a:defRPr/>
            </a:pPr>
            <a:r>
              <a:rPr lang="en-US" sz="3100" dirty="0">
                <a:solidFill>
                  <a:schemeClr val="tx1">
                    <a:lumMod val="20000"/>
                    <a:lumOff val="80000"/>
                  </a:schemeClr>
                </a:solidFill>
                <a:latin typeface="Lucida Grande"/>
                <a:ea typeface="ヒラギノ明朝 ProN W3" charset="0"/>
                <a:cs typeface="ヒラギノ明朝 ProN W3" charset="0"/>
                <a:sym typeface="Palatino" charset="0"/>
              </a:rPr>
              <a:t>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"/>
        </p:bldSub>
      </p:bldGraphic>
      <p:bldGraphic spid="4" grpId="0">
        <p:bldSub>
          <a:bldChart bld="series"/>
        </p:bldSub>
      </p:bldGraphic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Title &amp; Subtitle">
  <a:themeElements>
    <a:clrScheme name="">
      <a:dk1>
        <a:srgbClr val="333333"/>
      </a:dk1>
      <a:lt1>
        <a:srgbClr val="BFBFB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A3A3A3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Copperplate"/>
        <a:ea typeface="ヒラギノ明朝 ProN W3"/>
        <a:cs typeface="ヒラギノ明朝 ProN W3"/>
      </a:majorFont>
      <a:minorFont>
        <a:latin typeface="Copperplate"/>
        <a:ea typeface="ヒラギノ明朝 ProN W3"/>
        <a:cs typeface="ヒラギノ明朝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600" b="0" i="0" u="none" strike="noStrike" cap="none" normalizeH="0" baseline="0" smtClean="0">
            <a:ln>
              <a:noFill/>
            </a:ln>
            <a:solidFill>
              <a:srgbClr val="3F3F3F"/>
            </a:solidFill>
            <a:effectLst/>
            <a:latin typeface="Palatino" charset="0"/>
            <a:ea typeface="ヒラギノ明朝 ProN W3" charset="0"/>
            <a:cs typeface="ヒラギノ明朝 ProN W3" charset="0"/>
            <a:sym typeface="Palatino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21016</TotalTime>
  <Pages>0</Pages>
  <Words>715</Words>
  <Characters>0</Characters>
  <Application>Microsoft Macintosh PowerPoint</Application>
  <PresentationFormat>Personnalisé</PresentationFormat>
  <Lines>0</Lines>
  <Paragraphs>240</Paragraphs>
  <Slides>20</Slides>
  <Notes>15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Title &amp; Subtitle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Further Efforts Needed To Achieve Lasting Stability  In The Euro Area And Avoid Downside Risks</vt:lpstr>
      <vt:lpstr>Drivers of Bank Deleveraging </vt:lpstr>
      <vt:lpstr>European Banks Need To Reduce Leverage  And Shrink Balance Sheets</vt:lpstr>
      <vt:lpstr>What Are The Effects Of Deleveraging  On The Region…</vt:lpstr>
      <vt:lpstr>..And On Credit In The Rest Of The World? </vt:lpstr>
      <vt:lpstr>U.S./Japan Public Debt: Latent Risk To Stability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Policy: The Quest For Lasting Stability</vt:lpstr>
      <vt:lpstr>Policy: The Quest For Lasting Stability</vt:lpstr>
      <vt:lpstr>No Time to Pause or Relax: This Time Must Be Different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/>
  <cp:keywords/>
  <dc:description/>
  <cp:lastModifiedBy>IT</cp:lastModifiedBy>
  <cp:revision>1810</cp:revision>
  <dcterms:created xsi:type="dcterms:W3CDTF">2011-09-21T16:32:11Z</dcterms:created>
  <dcterms:modified xsi:type="dcterms:W3CDTF">2014-11-13T11:52:07Z</dcterms:modified>
</cp:coreProperties>
</file>