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7.xml" ContentType="application/vnd.openxmlformats-officedocument.presentationml.notesSlide+xml"/>
  <Override PartName="/ppt/charts/chart2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2.xml" ContentType="application/vnd.openxmlformats-officedocument.drawingml.chart+xml"/>
  <Override PartName="/ppt/drawings/drawing10.xml" ContentType="application/vnd.openxmlformats-officedocument.drawingml.chartshapes+xml"/>
  <Override PartName="/ppt/charts/chart23.xml" ContentType="application/vnd.openxmlformats-officedocument.drawingml.chart+xml"/>
  <Override PartName="/ppt/drawings/drawing11.xml" ContentType="application/vnd.openxmlformats-officedocument.drawingml.chartshapes+xml"/>
  <Override PartName="/ppt/notesSlides/notesSlide20.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1557" r:id="rId2"/>
    <p:sldId id="1556" r:id="rId3"/>
    <p:sldId id="1458" r:id="rId4"/>
    <p:sldId id="1559" r:id="rId5"/>
    <p:sldId id="1560" r:id="rId6"/>
    <p:sldId id="1545" r:id="rId7"/>
    <p:sldId id="1561" r:id="rId8"/>
    <p:sldId id="1513" r:id="rId9"/>
    <p:sldId id="1547" r:id="rId10"/>
    <p:sldId id="1558" r:id="rId11"/>
    <p:sldId id="1548" r:id="rId12"/>
    <p:sldId id="1516" r:id="rId13"/>
    <p:sldId id="1549" r:id="rId14"/>
    <p:sldId id="1550" r:id="rId15"/>
    <p:sldId id="1466" r:id="rId16"/>
    <p:sldId id="1506" r:id="rId17"/>
    <p:sldId id="1507" r:id="rId18"/>
    <p:sldId id="1522" r:id="rId19"/>
    <p:sldId id="1551" r:id="rId20"/>
    <p:sldId id="1552" r:id="rId21"/>
    <p:sldId id="1527" r:id="rId22"/>
    <p:sldId id="1553" r:id="rId23"/>
    <p:sldId id="1554" r:id="rId24"/>
    <p:sldId id="1541" r:id="rId25"/>
    <p:sldId id="1555" r:id="rId26"/>
  </p:sldIdLst>
  <p:sldSz cx="24384000" cy="13716000"/>
  <p:notesSz cx="7315200" cy="9601200"/>
  <p:defaultTextStyle>
    <a:defPPr>
      <a:defRPr lang="en-US"/>
    </a:defPPr>
    <a:lvl1pPr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2pPr>
    <a:lvl3pPr marL="9143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3pPr>
    <a:lvl4pPr marL="13715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4pPr>
    <a:lvl5pPr marL="1828798"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5pPr>
    <a:lvl6pPr marL="2285998"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6pPr>
    <a:lvl7pPr marL="27431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7pPr>
    <a:lvl8pPr marL="32003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8pPr>
    <a:lvl9pPr marL="3657596"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 uri="{2D200454-40CA-4A62-9FC3-DE9A4176ACB9}">
      <p15:notesGuideLst xmlns:p15="http://schemas.microsoft.com/office/powerpoint/2012/main" xmlns="">
        <p15:guide id="1" orient="horz" pos="1670" userDrawn="1">
          <p15:clr>
            <a:srgbClr val="A4A3A4"/>
          </p15:clr>
        </p15:guide>
        <p15:guide id="2" pos="3887" userDrawn="1">
          <p15:clr>
            <a:srgbClr val="A4A3A4"/>
          </p15:clr>
        </p15:guide>
        <p15:guide id="3" orient="horz" pos="2213" userDrawn="1">
          <p15:clr>
            <a:srgbClr val="A4A3A4"/>
          </p15:clr>
        </p15:guide>
        <p15:guide id="4" pos="2933" userDrawn="1">
          <p15:clr>
            <a:srgbClr val="A4A3A4"/>
          </p15:clr>
        </p15:guide>
        <p15:guide id="5" orient="horz" pos="2933" userDrawn="1">
          <p15:clr>
            <a:srgbClr val="A4A3A4"/>
          </p15:clr>
        </p15:guide>
        <p15:guide id="6" pos="2213" userDrawn="1">
          <p15:clr>
            <a:srgbClr val="A4A3A4"/>
          </p15:clr>
        </p15:guide>
        <p15:guide id="7" orient="horz" pos="1722" userDrawn="1">
          <p15:clr>
            <a:srgbClr val="A4A3A4"/>
          </p15:clr>
        </p15:guide>
        <p15:guide id="8" orient="horz" pos="2282" userDrawn="1">
          <p15:clr>
            <a:srgbClr val="A4A3A4"/>
          </p15:clr>
        </p15:guide>
        <p15:guide id="9" orient="horz" pos="3024" userDrawn="1">
          <p15:clr>
            <a:srgbClr val="A4A3A4"/>
          </p15:clr>
        </p15:guide>
        <p15:guide id="10" pos="4047" userDrawn="1">
          <p15:clr>
            <a:srgbClr val="A4A3A4"/>
          </p15:clr>
        </p15:guide>
        <p15:guide id="11" pos="3054" userDrawn="1">
          <p15:clr>
            <a:srgbClr val="A4A3A4"/>
          </p15:clr>
        </p15:guide>
        <p15:guide id="12" pos="2304" userDrawn="1">
          <p15:clr>
            <a:srgbClr val="A4A3A4"/>
          </p15:clr>
        </p15:guide>
        <p15:guide id="13" orient="horz" pos="1620" userDrawn="1">
          <p15:clr>
            <a:srgbClr val="A4A3A4"/>
          </p15:clr>
        </p15:guide>
        <p15:guide id="14" orient="horz" pos="2146" userDrawn="1">
          <p15:clr>
            <a:srgbClr val="A4A3A4"/>
          </p15:clr>
        </p15:guide>
        <p15:guide id="15" orient="horz" pos="2845" userDrawn="1">
          <p15:clr>
            <a:srgbClr val="A4A3A4"/>
          </p15:clr>
        </p15:guide>
        <p15:guide id="16" pos="3733" userDrawn="1">
          <p15:clr>
            <a:srgbClr val="A4A3A4"/>
          </p15:clr>
        </p15:guide>
        <p15:guide id="17" pos="2818" userDrawn="1">
          <p15:clr>
            <a:srgbClr val="A4A3A4"/>
          </p15:clr>
        </p15:guide>
        <p15:guide id="18" pos="2126" userDrawn="1">
          <p15:clr>
            <a:srgbClr val="A4A3A4"/>
          </p15:clr>
        </p15:guide>
        <p15:guide id="19" orient="horz" pos="2846" userDrawn="1">
          <p15:clr>
            <a:srgbClr val="A4A3A4"/>
          </p15:clr>
        </p15:guide>
        <p15:guide id="20" orient="horz" pos="1775" userDrawn="1">
          <p15:clr>
            <a:srgbClr val="A4A3A4"/>
          </p15:clr>
        </p15:guide>
        <p15:guide id="21" orient="horz" pos="2353" userDrawn="1">
          <p15:clr>
            <a:srgbClr val="A4A3A4"/>
          </p15:clr>
        </p15:guide>
        <p15:guide id="22" orient="horz" pos="3118" userDrawn="1">
          <p15:clr>
            <a:srgbClr val="A4A3A4"/>
          </p15:clr>
        </p15:guide>
        <p15:guide id="23" orient="horz" pos="2934" userDrawn="1">
          <p15:clr>
            <a:srgbClr val="A4A3A4"/>
          </p15:clr>
        </p15:guide>
        <p15:guide id="24" pos="4213" userDrawn="1">
          <p15:clr>
            <a:srgbClr val="A4A3A4"/>
          </p15:clr>
        </p15:guide>
        <p15:guide id="25" pos="3180" userDrawn="1">
          <p15:clr>
            <a:srgbClr val="A4A3A4"/>
          </p15:clr>
        </p15:guide>
        <p15:guide id="26" pos="23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00FF00"/>
    <a:srgbClr val="00FFFF"/>
    <a:srgbClr val="0000FF"/>
    <a:srgbClr val="93FFFF"/>
    <a:srgbClr val="FF00FF"/>
    <a:srgbClr val="0066FF"/>
    <a:srgbClr val="99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4732" autoAdjust="0"/>
  </p:normalViewPr>
  <p:slideViewPr>
    <p:cSldViewPr snapToGrid="0">
      <p:cViewPr varScale="1">
        <p:scale>
          <a:sx n="36" d="100"/>
          <a:sy n="36" d="100"/>
        </p:scale>
        <p:origin x="-936" y="-120"/>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07" d="100"/>
          <a:sy n="107" d="100"/>
        </p:scale>
        <p:origin x="-1764" y="-84"/>
      </p:cViewPr>
      <p:guideLst>
        <p:guide orient="horz" pos="1670"/>
        <p:guide orient="horz" pos="2213"/>
        <p:guide orient="horz" pos="2933"/>
        <p:guide orient="horz" pos="1722"/>
        <p:guide orient="horz" pos="2282"/>
        <p:guide orient="horz" pos="3024"/>
        <p:guide orient="horz" pos="1620"/>
        <p:guide orient="horz" pos="2146"/>
        <p:guide orient="horz" pos="2845"/>
        <p:guide orient="horz" pos="2846"/>
        <p:guide orient="horz" pos="1775"/>
        <p:guide orient="horz" pos="2353"/>
        <p:guide orient="horz" pos="3118"/>
        <p:guide orient="horz" pos="2934"/>
        <p:guide pos="3887"/>
        <p:guide pos="2933"/>
        <p:guide pos="2213"/>
        <p:guide pos="4047"/>
        <p:guide pos="3054"/>
        <p:guide pos="2304"/>
        <p:guide pos="3733"/>
        <p:guide pos="2818"/>
        <p:guide pos="2126"/>
        <p:guide pos="4213"/>
        <p:guide pos="3180"/>
        <p:guide pos="2399"/>
      </p:guideLst>
    </p:cSldViewPr>
  </p:notes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Excel10.xlsx"/><Relationship Id="rId2" Type="http://schemas.microsoft.com/office/2011/relationships/chartStyle" Target="style6.xml"/><Relationship Id="rId3" Type="http://schemas.microsoft.com/office/2011/relationships/chartColorStyle" Target="colors6.xml"/></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Excel11.xlsx"/><Relationship Id="rId2" Type="http://schemas.microsoft.com/office/2011/relationships/chartStyle" Target="style7.xml"/><Relationship Id="rId3" Type="http://schemas.microsoft.com/office/2011/relationships/chartColorStyle" Target="colors7.xml"/></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Excel12.xlsx"/><Relationship Id="rId2"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Excel13.xlsx"/><Relationship Id="rId2"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Excel14.xlsx"/><Relationship Id="rId2" Type="http://schemas.openxmlformats.org/officeDocument/2006/relationships/chartUserShapes" Target="../drawings/drawing7.xml"/></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Excel15.xlsx"/><Relationship Id="rId2"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Excel16.xlsx"/><Relationship Id="rId2" Type="http://schemas.microsoft.com/office/2011/relationships/chartStyle" Target="style8.xml"/><Relationship Id="rId3" Type="http://schemas.microsoft.com/office/2011/relationships/chartColorStyle" Target="colors8.xml"/></Relationships>
</file>

<file path=ppt/charts/_rels/chart17.xml.rels><?xml version="1.0" encoding="UTF-8" standalone="yes"?>
<Relationships xmlns="http://schemas.openxmlformats.org/package/2006/relationships"><Relationship Id="rId3" Type="http://schemas.microsoft.com/office/2011/relationships/chartStyle" Target="style9.xml"/><Relationship Id="rId4" Type="http://schemas.microsoft.com/office/2011/relationships/chartColorStyle" Target="colors9.xml"/><Relationship Id="rId1" Type="http://schemas.openxmlformats.org/officeDocument/2006/relationships/package" Target="../embeddings/Feuille_Microsoft_Excel17.xlsx"/><Relationship Id="rId2" Type="http://schemas.openxmlformats.org/officeDocument/2006/relationships/chartUserShapes" Target="../drawings/drawing9.xm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 Id="rId2"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Microsoft_Excel22.xlsx"/><Relationship Id="rId2" Type="http://schemas.openxmlformats.org/officeDocument/2006/relationships/chartUserShapes" Target="../drawings/drawing10.xml"/></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Microsoft_Excel23.xlsx"/><Relationship Id="rId2"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Microsoft_Excel24.xlsx"/><Relationship Id="rId2" Type="http://schemas.microsoft.com/office/2011/relationships/chartStyle" Target="style10.xml"/><Relationship Id="rId3" Type="http://schemas.microsoft.com/office/2011/relationships/chartColorStyle" Target="colors10.xml"/></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Microsoft_Excel28.xlsx"/><Relationship Id="rId2" Type="http://schemas.microsoft.com/office/2011/relationships/chartStyle" Target="style11.xml"/><Relationship Id="rId3" Type="http://schemas.microsoft.com/office/2011/relationships/chartColorStyle" Target="colors11.xml"/></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Microsoft_Excel29.xlsx"/><Relationship Id="rId2" Type="http://schemas.microsoft.com/office/2011/relationships/chartStyle" Target="style12.xml"/><Relationship Id="rId3" Type="http://schemas.microsoft.com/office/2011/relationships/chartColorStyle" Target="colors1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5.xlsx"/><Relationship Id="rId2" Type="http://schemas.microsoft.com/office/2011/relationships/chartStyle" Target="style1.xml"/><Relationship Id="rId3" Type="http://schemas.microsoft.com/office/2011/relationships/chartColorStyle" Target="colors1.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6.xlsx"/><Relationship Id="rId2" Type="http://schemas.microsoft.com/office/2011/relationships/chartStyle" Target="style2.xml"/><Relationship Id="rId3" Type="http://schemas.microsoft.com/office/2011/relationships/chartColorStyle" Target="colors2.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Excel7.xlsx"/><Relationship Id="rId2" Type="http://schemas.microsoft.com/office/2011/relationships/chartStyle" Target="style3.xml"/><Relationship Id="rId3" Type="http://schemas.microsoft.com/office/2011/relationships/chartColorStyle" Target="colors3.xm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Excel8.xlsx"/><Relationship Id="rId2" Type="http://schemas.microsoft.com/office/2011/relationships/chartStyle" Target="style4.xml"/><Relationship Id="rId3" Type="http://schemas.microsoft.com/office/2011/relationships/chartColorStyle" Target="colors4.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Excel9.xlsx"/><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20903624899187"/>
          <c:y val="0.0850467962497599"/>
          <c:w val="0.875930057241295"/>
          <c:h val="0.81782924171772"/>
        </c:manualLayout>
      </c:layout>
      <c:lineChart>
        <c:grouping val="standard"/>
        <c:varyColors val="0"/>
        <c:ser>
          <c:idx val="1"/>
          <c:order val="0"/>
          <c:tx>
            <c:strRef>
              <c:f>Sheet2!$B$2</c:f>
              <c:strCache>
                <c:ptCount val="1"/>
                <c:pt idx="0">
                  <c:v>World</c:v>
                </c:pt>
              </c:strCache>
            </c:strRef>
          </c:tx>
          <c:spPr>
            <a:ln w="50800">
              <a:solidFill>
                <a:srgbClr val="FFC000"/>
              </a:solidFill>
            </a:ln>
          </c:spPr>
          <c:marker>
            <c:symbol val="none"/>
          </c:marker>
          <c:cat>
            <c:numRef>
              <c:f>Sheet2!$A$3:$A$6300</c:f>
              <c:numCache>
                <c:formatCode>m/d/yyyy</c:formatCode>
                <c:ptCount val="622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Sheet2!$B$3:$B$6300</c:f>
              <c:numCache>
                <c:formatCode>General</c:formatCode>
                <c:ptCount val="6226"/>
                <c:pt idx="0">
                  <c:v>54.3780547339472</c:v>
                </c:pt>
                <c:pt idx="1">
                  <c:v>54.95928754976897</c:v>
                </c:pt>
                <c:pt idx="2">
                  <c:v>54.55467765571912</c:v>
                </c:pt>
                <c:pt idx="3">
                  <c:v>55.49134444490348</c:v>
                </c:pt>
                <c:pt idx="4">
                  <c:v>54.7982931265022</c:v>
                </c:pt>
                <c:pt idx="5">
                  <c:v>54.56787553928615</c:v>
                </c:pt>
                <c:pt idx="6">
                  <c:v>54.61408876609671</c:v>
                </c:pt>
                <c:pt idx="7">
                  <c:v>54.58461427831014</c:v>
                </c:pt>
                <c:pt idx="8">
                  <c:v>54.45949263519062</c:v>
                </c:pt>
                <c:pt idx="9">
                  <c:v>54.09280721627165</c:v>
                </c:pt>
                <c:pt idx="10">
                  <c:v>53.70979104870821</c:v>
                </c:pt>
                <c:pt idx="11">
                  <c:v>53.86396976878915</c:v>
                </c:pt>
                <c:pt idx="12">
                  <c:v>52.87802549271024</c:v>
                </c:pt>
                <c:pt idx="13">
                  <c:v>53.82846995727316</c:v>
                </c:pt>
                <c:pt idx="14">
                  <c:v>53.15656259620324</c:v>
                </c:pt>
                <c:pt idx="15">
                  <c:v>53.72188956991404</c:v>
                </c:pt>
                <c:pt idx="16">
                  <c:v>53.50459721605583</c:v>
                </c:pt>
                <c:pt idx="17">
                  <c:v>53.75817416573511</c:v>
                </c:pt>
                <c:pt idx="18">
                  <c:v>53.41617679427139</c:v>
                </c:pt>
                <c:pt idx="19">
                  <c:v>52.86948601128253</c:v>
                </c:pt>
                <c:pt idx="20">
                  <c:v>52.58224655370026</c:v>
                </c:pt>
                <c:pt idx="21">
                  <c:v>52.25364675672572</c:v>
                </c:pt>
                <c:pt idx="22">
                  <c:v>52.65701795744875</c:v>
                </c:pt>
                <c:pt idx="23">
                  <c:v>52.24020877736763</c:v>
                </c:pt>
                <c:pt idx="24">
                  <c:v>52.23188805746685</c:v>
                </c:pt>
                <c:pt idx="25">
                  <c:v>51.03550536754901</c:v>
                </c:pt>
                <c:pt idx="26">
                  <c:v>50.93663165610171</c:v>
                </c:pt>
                <c:pt idx="27">
                  <c:v>50.4505523560321</c:v>
                </c:pt>
                <c:pt idx="28">
                  <c:v>50.25840324612094</c:v>
                </c:pt>
                <c:pt idx="29">
                  <c:v>49.50404956734262</c:v>
                </c:pt>
                <c:pt idx="30">
                  <c:v>48.82463853924394</c:v>
                </c:pt>
                <c:pt idx="31">
                  <c:v>48.41586003884459</c:v>
                </c:pt>
                <c:pt idx="32">
                  <c:v>45.5465536482399</c:v>
                </c:pt>
                <c:pt idx="33">
                  <c:v>41.60325233929623</c:v>
                </c:pt>
                <c:pt idx="34">
                  <c:v>37.2958609391776</c:v>
                </c:pt>
                <c:pt idx="35">
                  <c:v>34.87108512897152</c:v>
                </c:pt>
                <c:pt idx="36">
                  <c:v>35.62508119179281</c:v>
                </c:pt>
                <c:pt idx="37">
                  <c:v>36.26736141838284</c:v>
                </c:pt>
                <c:pt idx="38">
                  <c:v>37.46451430696721</c:v>
                </c:pt>
                <c:pt idx="39">
                  <c:v>40.93157509228323</c:v>
                </c:pt>
                <c:pt idx="40">
                  <c:v>43.82503298940218</c:v>
                </c:pt>
                <c:pt idx="41">
                  <c:v>46.22105385363341</c:v>
                </c:pt>
                <c:pt idx="42">
                  <c:v>49.1953627864005</c:v>
                </c:pt>
                <c:pt idx="43">
                  <c:v>51.57534412128285</c:v>
                </c:pt>
                <c:pt idx="44">
                  <c:v>52.51160104615942</c:v>
                </c:pt>
                <c:pt idx="45">
                  <c:v>53.57784235816858</c:v>
                </c:pt>
                <c:pt idx="46">
                  <c:v>53.13254811541168</c:v>
                </c:pt>
                <c:pt idx="47">
                  <c:v>53.7061324814432</c:v>
                </c:pt>
                <c:pt idx="48">
                  <c:v>54.98346601003495</c:v>
                </c:pt>
                <c:pt idx="49">
                  <c:v>54.9926972727205</c:v>
                </c:pt>
                <c:pt idx="50">
                  <c:v>56.57213300289895</c:v>
                </c:pt>
                <c:pt idx="51">
                  <c:v>56.79516123446877</c:v>
                </c:pt>
                <c:pt idx="52">
                  <c:v>56.0716269158242</c:v>
                </c:pt>
                <c:pt idx="53">
                  <c:v>54.91217072187124</c:v>
                </c:pt>
                <c:pt idx="54">
                  <c:v>54.92104880988315</c:v>
                </c:pt>
                <c:pt idx="55">
                  <c:v>54.46549273396016</c:v>
                </c:pt>
                <c:pt idx="56">
                  <c:v>53.62941698526038</c:v>
                </c:pt>
                <c:pt idx="57">
                  <c:v>54.57313227930638</c:v>
                </c:pt>
                <c:pt idx="58">
                  <c:v>54.99249751545937</c:v>
                </c:pt>
                <c:pt idx="59">
                  <c:v>55.53299331094743</c:v>
                </c:pt>
                <c:pt idx="60">
                  <c:v>56.46387644573045</c:v>
                </c:pt>
                <c:pt idx="61">
                  <c:v>57.09497437383795</c:v>
                </c:pt>
                <c:pt idx="62">
                  <c:v>55.65487864367082</c:v>
                </c:pt>
                <c:pt idx="63">
                  <c:v>55.28324713021382</c:v>
                </c:pt>
                <c:pt idx="64">
                  <c:v>53.17703066897733</c:v>
                </c:pt>
                <c:pt idx="65">
                  <c:v>52.9986647041328</c:v>
                </c:pt>
                <c:pt idx="66">
                  <c:v>51.1097128134798</c:v>
                </c:pt>
                <c:pt idx="67">
                  <c:v>50.52555310588444</c:v>
                </c:pt>
                <c:pt idx="68">
                  <c:v>50.24125818818868</c:v>
                </c:pt>
                <c:pt idx="69">
                  <c:v>49.82611655225545</c:v>
                </c:pt>
                <c:pt idx="70">
                  <c:v>49.21580262332112</c:v>
                </c:pt>
                <c:pt idx="71">
                  <c:v>50.05062779211667</c:v>
                </c:pt>
                <c:pt idx="72">
                  <c:v>50.7901362364036</c:v>
                </c:pt>
                <c:pt idx="73">
                  <c:v>51.10728771033038</c:v>
                </c:pt>
                <c:pt idx="74">
                  <c:v>50.87883576754562</c:v>
                </c:pt>
                <c:pt idx="75">
                  <c:v>50.50729215822292</c:v>
                </c:pt>
                <c:pt idx="76">
                  <c:v>49.63425913060561</c:v>
                </c:pt>
                <c:pt idx="77">
                  <c:v>49.12733487325124</c:v>
                </c:pt>
                <c:pt idx="78">
                  <c:v>48.17048390906738</c:v>
                </c:pt>
                <c:pt idx="79">
                  <c:v>48.5123685290383</c:v>
                </c:pt>
                <c:pt idx="80">
                  <c:v>49.04154155865471</c:v>
                </c:pt>
                <c:pt idx="81">
                  <c:v>48.7079351376617</c:v>
                </c:pt>
                <c:pt idx="82">
                  <c:v>48.68630761253025</c:v>
                </c:pt>
                <c:pt idx="83">
                  <c:v>49.03866250346273</c:v>
                </c:pt>
                <c:pt idx="84">
                  <c:v>50.7016301254771</c:v>
                </c:pt>
                <c:pt idx="85">
                  <c:v>50.96173373798625</c:v>
                </c:pt>
                <c:pt idx="86">
                  <c:v>50.26724368124155</c:v>
                </c:pt>
                <c:pt idx="87">
                  <c:v>49.40487103731378</c:v>
                </c:pt>
                <c:pt idx="88">
                  <c:v>49.87604957380942</c:v>
                </c:pt>
                <c:pt idx="89">
                  <c:v>50.79077797088296</c:v>
                </c:pt>
                <c:pt idx="90">
                  <c:v>50.95558865903229</c:v>
                </c:pt>
                <c:pt idx="91">
                  <c:v>52.26678238023451</c:v>
                </c:pt>
                <c:pt idx="92">
                  <c:v>52.4790563746018</c:v>
                </c:pt>
                <c:pt idx="93">
                  <c:v>52.93359534806163</c:v>
                </c:pt>
                <c:pt idx="94">
                  <c:v>53.25508525366744</c:v>
                </c:pt>
                <c:pt idx="95">
                  <c:v>53.26619810646331</c:v>
                </c:pt>
                <c:pt idx="96">
                  <c:v>52.57515178460084</c:v>
                </c:pt>
                <c:pt idx="97">
                  <c:v>52.84020737044465</c:v>
                </c:pt>
                <c:pt idx="98">
                  <c:v>52.49898386329354</c:v>
                </c:pt>
                <c:pt idx="99">
                  <c:v>52.20122912639738</c:v>
                </c:pt>
                <c:pt idx="100">
                  <c:v>52.23890126195683</c:v>
                </c:pt>
                <c:pt idx="101">
                  <c:v>52.39872968742701</c:v>
                </c:pt>
                <c:pt idx="102">
                  <c:v>52.60574506305331</c:v>
                </c:pt>
                <c:pt idx="103">
                  <c:v>52.77845510645666</c:v>
                </c:pt>
                <c:pt idx="104">
                  <c:v>51.9551188861704</c:v>
                </c:pt>
                <c:pt idx="105">
                  <c:v>52.72149185063832</c:v>
                </c:pt>
                <c:pt idx="106">
                  <c:v>52.68373156358957</c:v>
                </c:pt>
                <c:pt idx="107">
                  <c:v>51.89167772090066</c:v>
                </c:pt>
                <c:pt idx="108">
                  <c:v>51.83274495050113</c:v>
                </c:pt>
                <c:pt idx="109">
                  <c:v>51.55223710773679</c:v>
                </c:pt>
                <c:pt idx="110">
                  <c:v>50.98376079935853</c:v>
                </c:pt>
                <c:pt idx="111">
                  <c:v>50.47455481204752</c:v>
                </c:pt>
                <c:pt idx="112">
                  <c:v>51.11591540468476</c:v>
                </c:pt>
                <c:pt idx="113">
                  <c:v>51.01251404291128</c:v>
                </c:pt>
                <c:pt idx="114">
                  <c:v>50.75837686569665</c:v>
                </c:pt>
                <c:pt idx="115">
                  <c:v>50.4451287501519</c:v>
                </c:pt>
                <c:pt idx="116">
                  <c:v>50.09703670765708</c:v>
                </c:pt>
                <c:pt idx="117">
                  <c:v>50.286283527902</c:v>
                </c:pt>
                <c:pt idx="118">
                  <c:v>50.20708402871535</c:v>
                </c:pt>
                <c:pt idx="119">
                  <c:v>49.98791322275262</c:v>
                </c:pt>
                <c:pt idx="120">
                  <c:v>50.12918504655565</c:v>
                </c:pt>
                <c:pt idx="121">
                  <c:v>49.83978345015777</c:v>
                </c:pt>
                <c:pt idx="122">
                  <c:v>50.96285618707791</c:v>
                </c:pt>
                <c:pt idx="123">
                  <c:v>50.31090956590159</c:v>
                </c:pt>
                <c:pt idx="124">
                  <c:v>50.31120174275073</c:v>
                </c:pt>
                <c:pt idx="125">
                  <c:v>51.11268411855296</c:v>
                </c:pt>
                <c:pt idx="126">
                  <c:v>51.11846786200235</c:v>
                </c:pt>
                <c:pt idx="127">
                  <c:v>50.25502189047803</c:v>
                </c:pt>
                <c:pt idx="128">
                  <c:v>51.32091804165405</c:v>
                </c:pt>
                <c:pt idx="129">
                  <c:v>51.89578413644389</c:v>
                </c:pt>
                <c:pt idx="130">
                  <c:v>52.33816346137019</c:v>
                </c:pt>
                <c:pt idx="131">
                  <c:v>53.19776036125766</c:v>
                </c:pt>
                <c:pt idx="132">
                  <c:v>53.50462489349975</c:v>
                </c:pt>
                <c:pt idx="133">
                  <c:v>54.37892647519335</c:v>
                </c:pt>
                <c:pt idx="134">
                  <c:v>54.40012436888815</c:v>
                </c:pt>
                <c:pt idx="135">
                  <c:v>53.62567637002226</c:v>
                </c:pt>
              </c:numCache>
            </c:numRef>
          </c:val>
          <c:smooth val="0"/>
          <c:extLst xmlns:c16r2="http://schemas.microsoft.com/office/drawing/2015/06/chart">
            <c:ext xmlns:c16="http://schemas.microsoft.com/office/drawing/2014/chart" uri="{C3380CC4-5D6E-409C-BE32-E72D297353CC}">
              <c16:uniqueId val="{00000000-3ADF-4E56-A7B4-BC58AF4FFFED}"/>
            </c:ext>
          </c:extLst>
        </c:ser>
        <c:ser>
          <c:idx val="2"/>
          <c:order val="1"/>
          <c:tx>
            <c:strRef>
              <c:f>Sheet2!$C$2</c:f>
              <c:strCache>
                <c:ptCount val="1"/>
                <c:pt idx="0">
                  <c:v>Advanced</c:v>
                </c:pt>
              </c:strCache>
            </c:strRef>
          </c:tx>
          <c:spPr>
            <a:ln w="50800">
              <a:solidFill>
                <a:srgbClr val="93FFFF"/>
              </a:solidFill>
            </a:ln>
          </c:spPr>
          <c:marker>
            <c:symbol val="none"/>
          </c:marker>
          <c:cat>
            <c:numRef>
              <c:f>Sheet2!$A$3:$A$6300</c:f>
              <c:numCache>
                <c:formatCode>m/d/yyyy</c:formatCode>
                <c:ptCount val="622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Sheet2!$C$3:$C$6300</c:f>
              <c:numCache>
                <c:formatCode>General</c:formatCode>
                <c:ptCount val="6226"/>
                <c:pt idx="0">
                  <c:v>54.5580176494979</c:v>
                </c:pt>
                <c:pt idx="1">
                  <c:v>55.25493390190748</c:v>
                </c:pt>
                <c:pt idx="2">
                  <c:v>54.79831458419387</c:v>
                </c:pt>
                <c:pt idx="3">
                  <c:v>55.65536858572583</c:v>
                </c:pt>
                <c:pt idx="4">
                  <c:v>54.85663537490236</c:v>
                </c:pt>
                <c:pt idx="5">
                  <c:v>54.5952820543616</c:v>
                </c:pt>
                <c:pt idx="6">
                  <c:v>54.67577771753615</c:v>
                </c:pt>
                <c:pt idx="7">
                  <c:v>54.58988257531605</c:v>
                </c:pt>
                <c:pt idx="8">
                  <c:v>54.42960042381932</c:v>
                </c:pt>
                <c:pt idx="9">
                  <c:v>54.02604264133071</c:v>
                </c:pt>
                <c:pt idx="10">
                  <c:v>53.46883342124967</c:v>
                </c:pt>
                <c:pt idx="11">
                  <c:v>53.83045086208751</c:v>
                </c:pt>
                <c:pt idx="12">
                  <c:v>52.76447601053855</c:v>
                </c:pt>
                <c:pt idx="13">
                  <c:v>53.81508257670457</c:v>
                </c:pt>
                <c:pt idx="14">
                  <c:v>52.9860367788063</c:v>
                </c:pt>
                <c:pt idx="15">
                  <c:v>53.63671287801678</c:v>
                </c:pt>
                <c:pt idx="16">
                  <c:v>53.35693869154886</c:v>
                </c:pt>
                <c:pt idx="17">
                  <c:v>53.60421755516924</c:v>
                </c:pt>
                <c:pt idx="18">
                  <c:v>53.32963154026711</c:v>
                </c:pt>
                <c:pt idx="19">
                  <c:v>52.59578054254897</c:v>
                </c:pt>
                <c:pt idx="20">
                  <c:v>52.13483559198221</c:v>
                </c:pt>
                <c:pt idx="21">
                  <c:v>51.61892829920864</c:v>
                </c:pt>
                <c:pt idx="22">
                  <c:v>52.29390989899647</c:v>
                </c:pt>
                <c:pt idx="23">
                  <c:v>51.76790105298961</c:v>
                </c:pt>
                <c:pt idx="24">
                  <c:v>51.72905572494578</c:v>
                </c:pt>
                <c:pt idx="25">
                  <c:v>50.49519489875558</c:v>
                </c:pt>
                <c:pt idx="26">
                  <c:v>50.3420840620489</c:v>
                </c:pt>
                <c:pt idx="27">
                  <c:v>49.56669142124124</c:v>
                </c:pt>
                <c:pt idx="28">
                  <c:v>49.44409516276345</c:v>
                </c:pt>
                <c:pt idx="29">
                  <c:v>48.72224165323337</c:v>
                </c:pt>
                <c:pt idx="30">
                  <c:v>47.99607773868477</c:v>
                </c:pt>
                <c:pt idx="31">
                  <c:v>47.87974289985399</c:v>
                </c:pt>
                <c:pt idx="32">
                  <c:v>44.59270488082063</c:v>
                </c:pt>
                <c:pt idx="33">
                  <c:v>40.4651717426516</c:v>
                </c:pt>
                <c:pt idx="34">
                  <c:v>36.30308213492302</c:v>
                </c:pt>
                <c:pt idx="35">
                  <c:v>33.58880666313259</c:v>
                </c:pt>
                <c:pt idx="36">
                  <c:v>34.29676143483221</c:v>
                </c:pt>
                <c:pt idx="37">
                  <c:v>34.47163430530445</c:v>
                </c:pt>
                <c:pt idx="38">
                  <c:v>35.78484912174092</c:v>
                </c:pt>
                <c:pt idx="39">
                  <c:v>39.26042280766639</c:v>
                </c:pt>
                <c:pt idx="40">
                  <c:v>42.36142605136197</c:v>
                </c:pt>
                <c:pt idx="41">
                  <c:v>45.16528899320659</c:v>
                </c:pt>
                <c:pt idx="42">
                  <c:v>48.68377144617364</c:v>
                </c:pt>
                <c:pt idx="43">
                  <c:v>51.33478876497215</c:v>
                </c:pt>
                <c:pt idx="44">
                  <c:v>52.24237933847205</c:v>
                </c:pt>
                <c:pt idx="45">
                  <c:v>53.58457001969531</c:v>
                </c:pt>
                <c:pt idx="46">
                  <c:v>52.97889151368057</c:v>
                </c:pt>
                <c:pt idx="47">
                  <c:v>53.51012043216533</c:v>
                </c:pt>
                <c:pt idx="48">
                  <c:v>54.7194135021162</c:v>
                </c:pt>
                <c:pt idx="49">
                  <c:v>54.99256286722674</c:v>
                </c:pt>
                <c:pt idx="50">
                  <c:v>56.91280001123444</c:v>
                </c:pt>
                <c:pt idx="51">
                  <c:v>57.36654808082149</c:v>
                </c:pt>
                <c:pt idx="52">
                  <c:v>56.73156589443388</c:v>
                </c:pt>
                <c:pt idx="53">
                  <c:v>55.58230696048549</c:v>
                </c:pt>
                <c:pt idx="54">
                  <c:v>55.6879953067693</c:v>
                </c:pt>
                <c:pt idx="55">
                  <c:v>54.96337085948257</c:v>
                </c:pt>
                <c:pt idx="56">
                  <c:v>53.90458091130435</c:v>
                </c:pt>
                <c:pt idx="57">
                  <c:v>54.73796245164702</c:v>
                </c:pt>
                <c:pt idx="58">
                  <c:v>55.120646856412</c:v>
                </c:pt>
                <c:pt idx="59">
                  <c:v>55.81507236238092</c:v>
                </c:pt>
                <c:pt idx="60">
                  <c:v>57.00250113624391</c:v>
                </c:pt>
                <c:pt idx="61">
                  <c:v>57.99397555307154</c:v>
                </c:pt>
                <c:pt idx="62">
                  <c:v>56.17276157378186</c:v>
                </c:pt>
                <c:pt idx="63">
                  <c:v>56.09288700714092</c:v>
                </c:pt>
                <c:pt idx="64">
                  <c:v>53.5020857202401</c:v>
                </c:pt>
                <c:pt idx="65">
                  <c:v>53.55250607244524</c:v>
                </c:pt>
                <c:pt idx="66">
                  <c:v>51.35194027676012</c:v>
                </c:pt>
                <c:pt idx="67">
                  <c:v>50.75608836462259</c:v>
                </c:pt>
                <c:pt idx="68">
                  <c:v>50.39899369791529</c:v>
                </c:pt>
                <c:pt idx="69">
                  <c:v>49.49130910503061</c:v>
                </c:pt>
                <c:pt idx="70">
                  <c:v>49.04254067077491</c:v>
                </c:pt>
                <c:pt idx="71">
                  <c:v>49.97174676394988</c:v>
                </c:pt>
                <c:pt idx="72">
                  <c:v>50.79857295125285</c:v>
                </c:pt>
                <c:pt idx="73">
                  <c:v>51.08093129038843</c:v>
                </c:pt>
                <c:pt idx="74">
                  <c:v>51.0301936249274</c:v>
                </c:pt>
                <c:pt idx="75">
                  <c:v>50.32055348045358</c:v>
                </c:pt>
                <c:pt idx="76">
                  <c:v>49.34660850834562</c:v>
                </c:pt>
                <c:pt idx="77">
                  <c:v>48.77218352456131</c:v>
                </c:pt>
                <c:pt idx="78">
                  <c:v>47.29871785951249</c:v>
                </c:pt>
                <c:pt idx="79">
                  <c:v>48.078441125685</c:v>
                </c:pt>
                <c:pt idx="80">
                  <c:v>48.7231939524458</c:v>
                </c:pt>
                <c:pt idx="81">
                  <c:v>47.92423613353955</c:v>
                </c:pt>
                <c:pt idx="82">
                  <c:v>47.631113965369</c:v>
                </c:pt>
                <c:pt idx="83">
                  <c:v>48.02285203122612</c:v>
                </c:pt>
                <c:pt idx="84">
                  <c:v>50.01781593293873</c:v>
                </c:pt>
                <c:pt idx="85">
                  <c:v>50.71225223792631</c:v>
                </c:pt>
                <c:pt idx="86">
                  <c:v>49.77543852894036</c:v>
                </c:pt>
                <c:pt idx="87">
                  <c:v>48.91611146081615</c:v>
                </c:pt>
                <c:pt idx="88">
                  <c:v>49.83824104713224</c:v>
                </c:pt>
                <c:pt idx="89">
                  <c:v>51.20853959186473</c:v>
                </c:pt>
                <c:pt idx="90">
                  <c:v>51.80612233984353</c:v>
                </c:pt>
                <c:pt idx="91">
                  <c:v>53.18936980630346</c:v>
                </c:pt>
                <c:pt idx="92">
                  <c:v>53.37217405668743</c:v>
                </c:pt>
                <c:pt idx="93">
                  <c:v>53.74481999376231</c:v>
                </c:pt>
                <c:pt idx="94">
                  <c:v>54.2004284351384</c:v>
                </c:pt>
                <c:pt idx="95">
                  <c:v>54.29568324889458</c:v>
                </c:pt>
                <c:pt idx="96">
                  <c:v>53.50383663060295</c:v>
                </c:pt>
                <c:pt idx="97">
                  <c:v>54.07947144391549</c:v>
                </c:pt>
                <c:pt idx="98">
                  <c:v>53.79700021785665</c:v>
                </c:pt>
                <c:pt idx="99">
                  <c:v>53.45042416216827</c:v>
                </c:pt>
                <c:pt idx="100">
                  <c:v>53.29315513215175</c:v>
                </c:pt>
                <c:pt idx="101">
                  <c:v>53.28665984866704</c:v>
                </c:pt>
                <c:pt idx="102">
                  <c:v>53.24528354718733</c:v>
                </c:pt>
                <c:pt idx="103">
                  <c:v>53.75423077330544</c:v>
                </c:pt>
                <c:pt idx="104">
                  <c:v>52.64544144204645</c:v>
                </c:pt>
                <c:pt idx="105">
                  <c:v>53.65363784413911</c:v>
                </c:pt>
                <c:pt idx="106">
                  <c:v>53.50900649754435</c:v>
                </c:pt>
                <c:pt idx="107">
                  <c:v>52.45925259960656</c:v>
                </c:pt>
                <c:pt idx="108">
                  <c:v>52.4247285501654</c:v>
                </c:pt>
                <c:pt idx="109">
                  <c:v>51.976514605432</c:v>
                </c:pt>
                <c:pt idx="110">
                  <c:v>51.66599997019035</c:v>
                </c:pt>
                <c:pt idx="111">
                  <c:v>51.1252180137358</c:v>
                </c:pt>
                <c:pt idx="112">
                  <c:v>51.92173006825856</c:v>
                </c:pt>
                <c:pt idx="113">
                  <c:v>51.74526304356205</c:v>
                </c:pt>
                <c:pt idx="114">
                  <c:v>51.61066428520672</c:v>
                </c:pt>
                <c:pt idx="115">
                  <c:v>51.44129724027507</c:v>
                </c:pt>
                <c:pt idx="116">
                  <c:v>50.90710332740786</c:v>
                </c:pt>
                <c:pt idx="117">
                  <c:v>51.02843934393231</c:v>
                </c:pt>
                <c:pt idx="118">
                  <c:v>50.9171593052591</c:v>
                </c:pt>
                <c:pt idx="119">
                  <c:v>50.6367025178475</c:v>
                </c:pt>
                <c:pt idx="120">
                  <c:v>50.62315396294564</c:v>
                </c:pt>
                <c:pt idx="121">
                  <c:v>50.39590852976132</c:v>
                </c:pt>
                <c:pt idx="122">
                  <c:v>51.50976654063795</c:v>
                </c:pt>
                <c:pt idx="123">
                  <c:v>50.90829107342901</c:v>
                </c:pt>
                <c:pt idx="124">
                  <c:v>50.89908529807531</c:v>
                </c:pt>
                <c:pt idx="125">
                  <c:v>52.10525099029437</c:v>
                </c:pt>
                <c:pt idx="126">
                  <c:v>51.67733257798803</c:v>
                </c:pt>
                <c:pt idx="127">
                  <c:v>50.46471547883384</c:v>
                </c:pt>
                <c:pt idx="128">
                  <c:v>51.90311743563858</c:v>
                </c:pt>
                <c:pt idx="129">
                  <c:v>52.40346347653867</c:v>
                </c:pt>
                <c:pt idx="130">
                  <c:v>53.1537790523445</c:v>
                </c:pt>
                <c:pt idx="131">
                  <c:v>54.41220052568008</c:v>
                </c:pt>
                <c:pt idx="132">
                  <c:v>54.95507934701572</c:v>
                </c:pt>
                <c:pt idx="133">
                  <c:v>55.9999404297977</c:v>
                </c:pt>
                <c:pt idx="134">
                  <c:v>55.85169252924904</c:v>
                </c:pt>
                <c:pt idx="135">
                  <c:v>54.92754909420751</c:v>
                </c:pt>
              </c:numCache>
            </c:numRef>
          </c:val>
          <c:smooth val="0"/>
          <c:extLst xmlns:c16r2="http://schemas.microsoft.com/office/drawing/2015/06/chart">
            <c:ext xmlns:c16="http://schemas.microsoft.com/office/drawing/2014/chart" uri="{C3380CC4-5D6E-409C-BE32-E72D297353CC}">
              <c16:uniqueId val="{00000001-3ADF-4E56-A7B4-BC58AF4FFFED}"/>
            </c:ext>
          </c:extLst>
        </c:ser>
        <c:ser>
          <c:idx val="0"/>
          <c:order val="2"/>
          <c:tx>
            <c:strRef>
              <c:f>Sheet2!$D$2</c:f>
              <c:strCache>
                <c:ptCount val="1"/>
                <c:pt idx="0">
                  <c:v>Emerging</c:v>
                </c:pt>
              </c:strCache>
            </c:strRef>
          </c:tx>
          <c:spPr>
            <a:ln w="50800">
              <a:solidFill>
                <a:srgbClr val="FF0000"/>
              </a:solidFill>
            </a:ln>
          </c:spPr>
          <c:marker>
            <c:symbol val="none"/>
          </c:marker>
          <c:cat>
            <c:numRef>
              <c:f>Sheet2!$A$3:$A$6300</c:f>
              <c:numCache>
                <c:formatCode>m/d/yyyy</c:formatCode>
                <c:ptCount val="622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Sheet2!$D$3:$D$6300</c:f>
              <c:numCache>
                <c:formatCode>General</c:formatCode>
                <c:ptCount val="6226"/>
                <c:pt idx="0">
                  <c:v>53.38904613488944</c:v>
                </c:pt>
                <c:pt idx="1">
                  <c:v>53.33452622796943</c:v>
                </c:pt>
                <c:pt idx="2">
                  <c:v>53.21574059431295</c:v>
                </c:pt>
                <c:pt idx="3">
                  <c:v>54.5899293659692</c:v>
                </c:pt>
                <c:pt idx="4">
                  <c:v>54.47766603964055</c:v>
                </c:pt>
                <c:pt idx="5">
                  <c:v>54.41725962490812</c:v>
                </c:pt>
                <c:pt idx="6">
                  <c:v>54.27506945618089</c:v>
                </c:pt>
                <c:pt idx="7">
                  <c:v>54.55566169646692</c:v>
                </c:pt>
                <c:pt idx="8">
                  <c:v>54.62376900291123</c:v>
                </c:pt>
                <c:pt idx="9">
                  <c:v>54.45972024680892</c:v>
                </c:pt>
                <c:pt idx="10">
                  <c:v>55.03400367793701</c:v>
                </c:pt>
                <c:pt idx="11">
                  <c:v>54.04817709204528</c:v>
                </c:pt>
                <c:pt idx="12">
                  <c:v>53.43682712323636</c:v>
                </c:pt>
                <c:pt idx="13">
                  <c:v>53.89435216075946</c:v>
                </c:pt>
                <c:pt idx="14">
                  <c:v>53.99575713047806</c:v>
                </c:pt>
                <c:pt idx="15">
                  <c:v>54.14106254547227</c:v>
                </c:pt>
                <c:pt idx="16">
                  <c:v>54.2312568421281</c:v>
                </c:pt>
                <c:pt idx="17">
                  <c:v>54.5158280393512</c:v>
                </c:pt>
                <c:pt idx="18">
                  <c:v>53.84208476079787</c:v>
                </c:pt>
                <c:pt idx="19">
                  <c:v>54.21644998933905</c:v>
                </c:pt>
                <c:pt idx="20">
                  <c:v>54.78405293926598</c:v>
                </c:pt>
                <c:pt idx="21">
                  <c:v>55.37723395591062</c:v>
                </c:pt>
                <c:pt idx="22">
                  <c:v>54.44395147083557</c:v>
                </c:pt>
                <c:pt idx="23">
                  <c:v>54.56453753206382</c:v>
                </c:pt>
                <c:pt idx="24">
                  <c:v>54.39859296173819</c:v>
                </c:pt>
                <c:pt idx="25">
                  <c:v>53.36370358959704</c:v>
                </c:pt>
                <c:pt idx="26">
                  <c:v>53.49853769225118</c:v>
                </c:pt>
                <c:pt idx="27">
                  <c:v>54.25910979803963</c:v>
                </c:pt>
                <c:pt idx="28">
                  <c:v>53.76725739826404</c:v>
                </c:pt>
                <c:pt idx="29">
                  <c:v>52.87286046541204</c:v>
                </c:pt>
                <c:pt idx="30">
                  <c:v>52.39490766067772</c:v>
                </c:pt>
                <c:pt idx="31">
                  <c:v>50.72598919957471</c:v>
                </c:pt>
                <c:pt idx="32">
                  <c:v>49.65668871441287</c:v>
                </c:pt>
                <c:pt idx="33">
                  <c:v>46.50724249808854</c:v>
                </c:pt>
                <c:pt idx="34">
                  <c:v>41.57374556376032</c:v>
                </c:pt>
                <c:pt idx="35">
                  <c:v>40.39642401608096</c:v>
                </c:pt>
                <c:pt idx="36">
                  <c:v>40.6630854682079</c:v>
                </c:pt>
                <c:pt idx="37">
                  <c:v>43.07813181275233</c:v>
                </c:pt>
                <c:pt idx="38">
                  <c:v>43.83508911907288</c:v>
                </c:pt>
                <c:pt idx="39">
                  <c:v>47.26986247551465</c:v>
                </c:pt>
                <c:pt idx="40">
                  <c:v>49.37614970975375</c:v>
                </c:pt>
                <c:pt idx="41">
                  <c:v>50.22532154132456</c:v>
                </c:pt>
                <c:pt idx="42">
                  <c:v>51.1357083593199</c:v>
                </c:pt>
                <c:pt idx="43">
                  <c:v>52.48771398362759</c:v>
                </c:pt>
                <c:pt idx="44">
                  <c:v>53.53269563390867</c:v>
                </c:pt>
                <c:pt idx="45">
                  <c:v>53.5523259210575</c:v>
                </c:pt>
                <c:pt idx="46">
                  <c:v>53.71533144944268</c:v>
                </c:pt>
                <c:pt idx="47">
                  <c:v>54.44956006152405</c:v>
                </c:pt>
                <c:pt idx="48">
                  <c:v>55.89992669515814</c:v>
                </c:pt>
                <c:pt idx="49">
                  <c:v>54.99316376081359</c:v>
                </c:pt>
                <c:pt idx="50">
                  <c:v>55.38976241184183</c:v>
                </c:pt>
                <c:pt idx="51">
                  <c:v>54.8120193783045</c:v>
                </c:pt>
                <c:pt idx="52">
                  <c:v>53.78114259797692</c:v>
                </c:pt>
                <c:pt idx="53">
                  <c:v>52.58629424674498</c:v>
                </c:pt>
                <c:pt idx="54">
                  <c:v>52.25916796834452</c:v>
                </c:pt>
                <c:pt idx="55">
                  <c:v>52.73748139401654</c:v>
                </c:pt>
                <c:pt idx="56">
                  <c:v>52.67439132702636</c:v>
                </c:pt>
                <c:pt idx="57">
                  <c:v>53.97992031054285</c:v>
                </c:pt>
                <c:pt idx="58">
                  <c:v>54.53129722814101</c:v>
                </c:pt>
                <c:pt idx="59">
                  <c:v>54.51781103532634</c:v>
                </c:pt>
                <c:pt idx="60">
                  <c:v>54.71783847144575</c:v>
                </c:pt>
                <c:pt idx="61">
                  <c:v>54.18071844477488</c:v>
                </c:pt>
                <c:pt idx="62">
                  <c:v>53.97607839902232</c:v>
                </c:pt>
                <c:pt idx="63">
                  <c:v>52.78171330365981</c:v>
                </c:pt>
                <c:pt idx="64">
                  <c:v>52.17271229311835</c:v>
                </c:pt>
                <c:pt idx="65">
                  <c:v>51.28746821188879</c:v>
                </c:pt>
                <c:pt idx="66">
                  <c:v>50.36130576192016</c:v>
                </c:pt>
                <c:pt idx="67">
                  <c:v>49.81327130704854</c:v>
                </c:pt>
                <c:pt idx="68">
                  <c:v>49.75390482964679</c:v>
                </c:pt>
                <c:pt idx="69">
                  <c:v>50.86056677942791</c:v>
                </c:pt>
                <c:pt idx="70">
                  <c:v>49.75112783086171</c:v>
                </c:pt>
                <c:pt idx="71">
                  <c:v>50.29434548174122</c:v>
                </c:pt>
                <c:pt idx="72">
                  <c:v>50.76664730685995</c:v>
                </c:pt>
                <c:pt idx="73">
                  <c:v>51.18066746798519</c:v>
                </c:pt>
                <c:pt idx="74">
                  <c:v>50.45743548183601</c:v>
                </c:pt>
                <c:pt idx="75">
                  <c:v>51.0271973255282</c:v>
                </c:pt>
                <c:pt idx="76">
                  <c:v>50.43511649276522</c:v>
                </c:pt>
                <c:pt idx="77">
                  <c:v>50.11612318194533</c:v>
                </c:pt>
                <c:pt idx="78">
                  <c:v>50.55771706693552</c:v>
                </c:pt>
                <c:pt idx="79">
                  <c:v>49.70062985892318</c:v>
                </c:pt>
                <c:pt idx="80">
                  <c:v>49.91330062940303</c:v>
                </c:pt>
                <c:pt idx="81">
                  <c:v>50.85400660876785</c:v>
                </c:pt>
                <c:pt idx="82">
                  <c:v>51.57583659081667</c:v>
                </c:pt>
                <c:pt idx="83">
                  <c:v>51.82034509212412</c:v>
                </c:pt>
                <c:pt idx="84">
                  <c:v>52.39562520232444</c:v>
                </c:pt>
                <c:pt idx="85">
                  <c:v>51.57976775581971</c:v>
                </c:pt>
                <c:pt idx="86">
                  <c:v>51.48557976706309</c:v>
                </c:pt>
                <c:pt idx="87">
                  <c:v>50.61566239757433</c:v>
                </c:pt>
                <c:pt idx="88">
                  <c:v>49.96971165153887</c:v>
                </c:pt>
                <c:pt idx="89">
                  <c:v>49.75586799539394</c:v>
                </c:pt>
                <c:pt idx="90">
                  <c:v>48.84858373911578</c:v>
                </c:pt>
                <c:pt idx="91">
                  <c:v>49.98128059513603</c:v>
                </c:pt>
                <c:pt idx="92">
                  <c:v>50.26655921819984</c:v>
                </c:pt>
                <c:pt idx="93">
                  <c:v>50.92396967630851</c:v>
                </c:pt>
                <c:pt idx="94">
                  <c:v>50.91321122879748</c:v>
                </c:pt>
                <c:pt idx="95">
                  <c:v>50.71588139470791</c:v>
                </c:pt>
                <c:pt idx="96">
                  <c:v>50.4323312625581</c:v>
                </c:pt>
                <c:pt idx="97">
                  <c:v>49.98076533228144</c:v>
                </c:pt>
                <c:pt idx="98">
                  <c:v>49.50397851300854</c:v>
                </c:pt>
                <c:pt idx="99">
                  <c:v>49.31887267339059</c:v>
                </c:pt>
                <c:pt idx="100">
                  <c:v>49.80634640955262</c:v>
                </c:pt>
                <c:pt idx="101">
                  <c:v>50.34994534488425</c:v>
                </c:pt>
                <c:pt idx="102">
                  <c:v>51.13009248366855</c:v>
                </c:pt>
                <c:pt idx="103">
                  <c:v>50.5269785879857</c:v>
                </c:pt>
                <c:pt idx="104">
                  <c:v>50.36228861018577</c:v>
                </c:pt>
                <c:pt idx="105">
                  <c:v>50.57068517708046</c:v>
                </c:pt>
                <c:pt idx="106">
                  <c:v>50.779516078198</c:v>
                </c:pt>
                <c:pt idx="107">
                  <c:v>50.58207188085427</c:v>
                </c:pt>
                <c:pt idx="108">
                  <c:v>50.529735007994</c:v>
                </c:pt>
                <c:pt idx="109">
                  <c:v>50.61836360483492</c:v>
                </c:pt>
                <c:pt idx="110">
                  <c:v>49.48209010566727</c:v>
                </c:pt>
                <c:pt idx="111">
                  <c:v>49.04238570887613</c:v>
                </c:pt>
                <c:pt idx="112">
                  <c:v>49.34224377079117</c:v>
                </c:pt>
                <c:pt idx="113">
                  <c:v>49.39966660296257</c:v>
                </c:pt>
                <c:pt idx="114">
                  <c:v>48.88241445368853</c:v>
                </c:pt>
                <c:pt idx="115">
                  <c:v>48.25247096743799</c:v>
                </c:pt>
                <c:pt idx="116">
                  <c:v>48.3140061300751</c:v>
                </c:pt>
                <c:pt idx="117">
                  <c:v>48.65273082859507</c:v>
                </c:pt>
                <c:pt idx="118">
                  <c:v>48.64414352531332</c:v>
                </c:pt>
                <c:pt idx="119">
                  <c:v>48.58770052559932</c:v>
                </c:pt>
                <c:pt idx="120">
                  <c:v>49.10595292951202</c:v>
                </c:pt>
                <c:pt idx="121">
                  <c:v>48.68779792300665</c:v>
                </c:pt>
                <c:pt idx="122">
                  <c:v>49.8299585080173</c:v>
                </c:pt>
                <c:pt idx="123">
                  <c:v>49.07346339399029</c:v>
                </c:pt>
                <c:pt idx="124">
                  <c:v>49.0934301078753</c:v>
                </c:pt>
                <c:pt idx="125">
                  <c:v>49.05663105978621</c:v>
                </c:pt>
                <c:pt idx="126">
                  <c:v>49.9608073139295</c:v>
                </c:pt>
                <c:pt idx="127">
                  <c:v>49.82065201977473</c:v>
                </c:pt>
                <c:pt idx="128">
                  <c:v>50.1149208651475</c:v>
                </c:pt>
                <c:pt idx="129">
                  <c:v>50.84415155652183</c:v>
                </c:pt>
                <c:pt idx="130">
                  <c:v>50.64865620665144</c:v>
                </c:pt>
                <c:pt idx="131">
                  <c:v>50.68210777820381</c:v>
                </c:pt>
                <c:pt idx="132">
                  <c:v>50.50193131792385</c:v>
                </c:pt>
                <c:pt idx="133">
                  <c:v>51.02314499883572</c:v>
                </c:pt>
                <c:pt idx="134">
                  <c:v>51.39512522599144</c:v>
                </c:pt>
                <c:pt idx="135">
                  <c:v>50.93057287631881</c:v>
                </c:pt>
              </c:numCache>
            </c:numRef>
          </c:val>
          <c:smooth val="0"/>
          <c:extLst xmlns:c16r2="http://schemas.microsoft.com/office/drawing/2015/06/chart">
            <c:ext xmlns:c16="http://schemas.microsoft.com/office/drawing/2014/chart" uri="{C3380CC4-5D6E-409C-BE32-E72D297353CC}">
              <c16:uniqueId val="{00000002-3ADF-4E56-A7B4-BC58AF4FFFED}"/>
            </c:ext>
          </c:extLst>
        </c:ser>
        <c:dLbls>
          <c:showLegendKey val="0"/>
          <c:showVal val="0"/>
          <c:showCatName val="0"/>
          <c:showSerName val="0"/>
          <c:showPercent val="0"/>
          <c:showBubbleSize val="0"/>
        </c:dLbls>
        <c:marker val="1"/>
        <c:smooth val="0"/>
        <c:axId val="-2137436840"/>
        <c:axId val="-2137435432"/>
      </c:lineChart>
      <c:dateAx>
        <c:axId val="-2137436840"/>
        <c:scaling>
          <c:orientation val="minMax"/>
          <c:max val="42856.0"/>
          <c:min val="38718.0"/>
        </c:scaling>
        <c:delete val="0"/>
        <c:axPos val="b"/>
        <c:numFmt formatCode="yy" sourceLinked="0"/>
        <c:majorTickMark val="none"/>
        <c:minorTickMark val="none"/>
        <c:tickLblPos val="low"/>
        <c:spPr>
          <a:ln>
            <a:solidFill>
              <a:srgbClr val="FFFFFF"/>
            </a:solidFill>
          </a:ln>
        </c:spPr>
        <c:txPr>
          <a:bodyPr rot="0" vert="horz"/>
          <a:lstStyle/>
          <a:p>
            <a:pPr>
              <a:defRPr sz="2800">
                <a:solidFill>
                  <a:srgbClr val="FFFFFF"/>
                </a:solidFill>
                <a:latin typeface="Lucida Grande"/>
              </a:defRPr>
            </a:pPr>
            <a:endParaRPr lang="fr-FR"/>
          </a:p>
        </c:txPr>
        <c:crossAx val="-2137435432"/>
        <c:crossesAt val="50.0"/>
        <c:auto val="0"/>
        <c:lblOffset val="100"/>
        <c:baseTimeUnit val="days"/>
        <c:majorUnit val="2.0"/>
        <c:majorTimeUnit val="years"/>
      </c:dateAx>
      <c:valAx>
        <c:axId val="-2137435432"/>
        <c:scaling>
          <c:orientation val="minMax"/>
          <c:min val="30.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37436840"/>
        <c:crosses val="autoZero"/>
        <c:crossBetween val="between"/>
      </c:valAx>
      <c:spPr>
        <a:solidFill>
          <a:srgbClr val="000000">
            <a:lumMod val="65000"/>
            <a:lumOff val="35000"/>
            <a:alpha val="0"/>
          </a:srgbClr>
        </a:solidFill>
      </c:spPr>
    </c:plotArea>
    <c:legend>
      <c:legendPos val="t"/>
      <c:layout>
        <c:manualLayout>
          <c:xMode val="edge"/>
          <c:yMode val="edge"/>
          <c:x val="0.0991384906507766"/>
          <c:y val="0.0152445648991834"/>
          <c:w val="0.875003412938864"/>
          <c:h val="0.0936908290977462"/>
        </c:manualLayout>
      </c:layout>
      <c:overlay val="0"/>
      <c:txPr>
        <a:bodyPr/>
        <a:lstStyle/>
        <a:p>
          <a:pPr>
            <a:defRPr sz="26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1809636564"/>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Sheet1!$B$2:$B$4</c:f>
              <c:numCache>
                <c:formatCode>General</c:formatCode>
                <c:ptCount val="2"/>
                <c:pt idx="0">
                  <c:v>9.0</c:v>
                </c:pt>
                <c:pt idx="1">
                  <c:v>0.0</c:v>
                </c:pt>
              </c:numCache>
            </c:numRef>
          </c:val>
          <c:extLst xmlns:c16r2="http://schemas.microsoft.com/office/drawing/2015/06/chart">
            <c:ext xmlns:c16="http://schemas.microsoft.com/office/drawing/2014/chart" uri="{C3380CC4-5D6E-409C-BE32-E72D297353CC}">
              <c16:uniqueId val="{00000000-E043-4BEE-9E5E-5D81190CCF8A}"/>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0.0</c:v>
                </c:pt>
                <c:pt idx="1">
                  <c:v>2.0</c:v>
                </c:pt>
              </c:numCache>
            </c:numRef>
          </c:val>
          <c:extLst xmlns:c16r2="http://schemas.microsoft.com/office/drawing/2015/06/chart">
            <c:ext xmlns:c16="http://schemas.microsoft.com/office/drawing/2014/chart" uri="{C3380CC4-5D6E-409C-BE32-E72D297353CC}">
              <c16:uniqueId val="{00000001-E043-4BEE-9E5E-5D81190CCF8A}"/>
            </c:ext>
          </c:extLst>
        </c:ser>
        <c:ser>
          <c:idx val="0"/>
          <c:order val="2"/>
          <c:tx>
            <c:strRef>
              <c:f>Sheet1!$D$1</c:f>
              <c:strCache>
                <c:ptCount val="1"/>
                <c:pt idx="0">
                  <c:v>between 2 and 5</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3.0</c:v>
                </c:pt>
                <c:pt idx="1">
                  <c:v>5.0</c:v>
                </c:pt>
              </c:numCache>
            </c:numRef>
          </c:val>
          <c:extLst xmlns:c16r2="http://schemas.microsoft.com/office/drawing/2015/06/chart">
            <c:ext xmlns:c16="http://schemas.microsoft.com/office/drawing/2014/chart" uri="{C3380CC4-5D6E-409C-BE32-E72D297353CC}">
              <c16:uniqueId val="{00000002-E043-4BEE-9E5E-5D81190CCF8A}"/>
            </c:ext>
          </c:extLst>
        </c:ser>
        <c:ser>
          <c:idx val="3"/>
          <c:order val="3"/>
          <c:tx>
            <c:strRef>
              <c:f>Sheet1!$E$1</c:f>
              <c:strCache>
                <c:ptCount val="1"/>
                <c:pt idx="0">
                  <c:v>between 5 and 10</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Sheet1!$E$2:$E$4</c:f>
              <c:numCache>
                <c:formatCode>General</c:formatCode>
                <c:ptCount val="2"/>
                <c:pt idx="0">
                  <c:v>3.0</c:v>
                </c:pt>
                <c:pt idx="1">
                  <c:v>4.0</c:v>
                </c:pt>
              </c:numCache>
            </c:numRef>
          </c:val>
          <c:extLst xmlns:c16r2="http://schemas.microsoft.com/office/drawing/2015/06/chart">
            <c:ext xmlns:c16="http://schemas.microsoft.com/office/drawing/2014/chart" uri="{C3380CC4-5D6E-409C-BE32-E72D297353CC}">
              <c16:uniqueId val="{00000003-E043-4BEE-9E5E-5D81190CCF8A}"/>
            </c:ext>
          </c:extLst>
        </c:ser>
        <c:ser>
          <c:idx val="4"/>
          <c:order val="4"/>
          <c:tx>
            <c:strRef>
              <c:f>Sheet1!$F$1</c:f>
              <c:strCache>
                <c:ptCount val="1"/>
                <c:pt idx="0">
                  <c:v>&gt;10</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c:spPr>
          <c:invertIfNegative val="0"/>
          <c:dPt>
            <c:idx val="1"/>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28575" cap="rnd">
                <a:noFill/>
                <a:round/>
              </a:ln>
              <a:effectLst/>
            </c:spPr>
            <c:extLst xmlns:c16r2="http://schemas.microsoft.com/office/drawing/2015/06/chart">
              <c:ext xmlns:c16="http://schemas.microsoft.com/office/drawing/2014/chart" uri="{C3380CC4-5D6E-409C-BE32-E72D297353CC}">
                <c16:uniqueId val="{00000005-E043-4BEE-9E5E-5D81190CCF8A}"/>
              </c:ext>
            </c:extLst>
          </c:dPt>
          <c:cat>
            <c:strRef>
              <c:f>Sheet1!$A$2:$A$4</c:f>
              <c:strCache>
                <c:ptCount val="2"/>
                <c:pt idx="0">
                  <c:v>2016Q1</c:v>
                </c:pt>
                <c:pt idx="1">
                  <c:v>2017Q1</c:v>
                </c:pt>
              </c:strCache>
            </c:strRef>
          </c:cat>
          <c:val>
            <c:numRef>
              <c:f>Sheet1!$F$2:$F$4</c:f>
              <c:numCache>
                <c:formatCode>General</c:formatCode>
                <c:ptCount val="2"/>
                <c:pt idx="0">
                  <c:v>1.0</c:v>
                </c:pt>
                <c:pt idx="1">
                  <c:v>5.0</c:v>
                </c:pt>
              </c:numCache>
            </c:numRef>
          </c:val>
          <c:extLst xmlns:c16r2="http://schemas.microsoft.com/office/drawing/2015/06/chart">
            <c:ext xmlns:c16="http://schemas.microsoft.com/office/drawing/2014/chart" uri="{C3380CC4-5D6E-409C-BE32-E72D297353CC}">
              <c16:uniqueId val="{00000006-E043-4BEE-9E5E-5D81190CCF8A}"/>
            </c:ext>
          </c:extLst>
        </c:ser>
        <c:dLbls>
          <c:showLegendKey val="0"/>
          <c:showVal val="0"/>
          <c:showCatName val="0"/>
          <c:showSerName val="0"/>
          <c:showPercent val="0"/>
          <c:showBubbleSize val="0"/>
        </c:dLbls>
        <c:gapWidth val="150"/>
        <c:overlap val="100"/>
        <c:axId val="-2137727496"/>
        <c:axId val="-2137723928"/>
      </c:barChart>
      <c:catAx>
        <c:axId val="-213772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723928"/>
        <c:crosses val="autoZero"/>
        <c:auto val="1"/>
        <c:lblAlgn val="ctr"/>
        <c:lblOffset val="100"/>
        <c:noMultiLvlLbl val="0"/>
      </c:catAx>
      <c:valAx>
        <c:axId val="-2137723928"/>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727496"/>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74646790228"/>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solidFill>
              <a:srgbClr val="003399"/>
            </a:solidFill>
            <a:ln>
              <a:noFill/>
            </a:ln>
            <a:effectLst/>
          </c:spPr>
          <c:invertIfNegative val="0"/>
          <c:cat>
            <c:strRef>
              <c:f>Sheet1!$A$2:$A$4</c:f>
              <c:strCache>
                <c:ptCount val="2"/>
                <c:pt idx="0">
                  <c:v>2016Q1</c:v>
                </c:pt>
                <c:pt idx="1">
                  <c:v>2017Q1</c:v>
                </c:pt>
              </c:strCache>
            </c:strRef>
          </c:cat>
          <c:val>
            <c:numRef>
              <c:f>Sheet1!$B$2:$B$4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0-7E32-4738-93C4-0871DAB08411}"/>
            </c:ext>
          </c:extLst>
        </c:ser>
        <c:ser>
          <c:idx val="1"/>
          <c:order val="1"/>
          <c:tx>
            <c:strRef>
              <c:f>Sheet1!$C$1</c:f>
              <c:strCache>
                <c:ptCount val="1"/>
                <c:pt idx="0">
                  <c:v>between 0 and 2</c:v>
                </c:pt>
              </c:strCache>
            </c:strRef>
          </c:tx>
          <c:spP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1-7E32-4738-93C4-0871DAB08411}"/>
            </c:ext>
          </c:extLst>
        </c:ser>
        <c:ser>
          <c:idx val="0"/>
          <c:order val="2"/>
          <c:tx>
            <c:strRef>
              <c:f>Sheet1!$D$1</c:f>
              <c:strCache>
                <c:ptCount val="1"/>
                <c:pt idx="0">
                  <c:v>between 2 and 5</c:v>
                </c:pt>
              </c:strCache>
            </c:strRef>
          </c:tx>
          <c:spPr>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2-7E32-4738-93C4-0871DAB08411}"/>
            </c:ext>
          </c:extLst>
        </c:ser>
        <c:ser>
          <c:idx val="3"/>
          <c:order val="3"/>
          <c:tx>
            <c:strRef>
              <c:f>Sheet1!$E$1</c:f>
              <c:strCache>
                <c:ptCount val="1"/>
                <c:pt idx="0">
                  <c:v>between 5 and 10</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Sheet1!$E$2:$E$4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3-7E32-4738-93C4-0871DAB08411}"/>
            </c:ext>
          </c:extLst>
        </c:ser>
        <c:ser>
          <c:idx val="4"/>
          <c:order val="4"/>
          <c:tx>
            <c:strRef>
              <c:f>Sheet1!$F$1</c:f>
              <c:strCache>
                <c:ptCount val="1"/>
                <c:pt idx="0">
                  <c:v>&gt;10</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c:spPr>
          <c:invertIfNegative val="0"/>
          <c:dPt>
            <c:idx val="1"/>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28575" cap="rnd">
                <a:noFill/>
                <a:round/>
              </a:ln>
              <a:effectLst/>
            </c:spPr>
            <c:extLst xmlns:c16r2="http://schemas.microsoft.com/office/drawing/2015/06/chart">
              <c:ext xmlns:c16="http://schemas.microsoft.com/office/drawing/2014/chart" uri="{C3380CC4-5D6E-409C-BE32-E72D297353CC}">
                <c16:uniqueId val="{00000005-7E32-4738-93C4-0871DAB08411}"/>
              </c:ext>
            </c:extLst>
          </c:dPt>
          <c:cat>
            <c:strRef>
              <c:f>Sheet1!$A$2:$A$4</c:f>
              <c:strCache>
                <c:ptCount val="2"/>
                <c:pt idx="0">
                  <c:v>2016Q1</c:v>
                </c:pt>
                <c:pt idx="1">
                  <c:v>2017Q1</c:v>
                </c:pt>
              </c:strCache>
            </c:strRef>
          </c:cat>
          <c:val>
            <c:numRef>
              <c:f>Sheet1!$F$2:$F$4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6-7E32-4738-93C4-0871DAB08411}"/>
            </c:ext>
          </c:extLst>
        </c:ser>
        <c:dLbls>
          <c:showLegendKey val="0"/>
          <c:showVal val="0"/>
          <c:showCatName val="0"/>
          <c:showSerName val="0"/>
          <c:showPercent val="0"/>
          <c:showBubbleSize val="0"/>
        </c:dLbls>
        <c:gapWidth val="150"/>
        <c:overlap val="100"/>
        <c:axId val="-2137677368"/>
        <c:axId val="-2138127336"/>
      </c:barChart>
      <c:catAx>
        <c:axId val="-2137677368"/>
        <c:scaling>
          <c:orientation val="minMax"/>
        </c:scaling>
        <c:delete val="1"/>
        <c:axPos val="b"/>
        <c:numFmt formatCode="General" sourceLinked="1"/>
        <c:majorTickMark val="none"/>
        <c:minorTickMark val="none"/>
        <c:tickLblPos val="nextTo"/>
        <c:crossAx val="-2138127336"/>
        <c:crosses val="autoZero"/>
        <c:auto val="1"/>
        <c:lblAlgn val="ctr"/>
        <c:lblOffset val="100"/>
        <c:noMultiLvlLbl val="0"/>
      </c:catAx>
      <c:valAx>
        <c:axId val="-2138127336"/>
        <c:scaling>
          <c:orientation val="minMax"/>
        </c:scaling>
        <c:delete val="1"/>
        <c:axPos val="l"/>
        <c:numFmt formatCode="0%" sourceLinked="0"/>
        <c:majorTickMark val="in"/>
        <c:minorTickMark val="none"/>
        <c:tickLblPos val="nextTo"/>
        <c:crossAx val="-2137677368"/>
        <c:crosses val="autoZero"/>
        <c:crossBetween val="between"/>
      </c:valAx>
      <c:spPr>
        <a:noFill/>
        <a:ln w="25400">
          <a:noFill/>
        </a:ln>
        <a:effectLst/>
      </c:spPr>
    </c:plotArea>
    <c:legend>
      <c:legendPos val="t"/>
      <c:layout>
        <c:manualLayout>
          <c:xMode val="edge"/>
          <c:yMode val="edge"/>
          <c:x val="0.0170996927405707"/>
          <c:y val="0.06105896436945"/>
          <c:w val="0.959220468441533"/>
          <c:h val="0.926913541468011"/>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legend>
    <c:plotVisOnly val="1"/>
    <c:dispBlanksAs val="gap"/>
    <c:showDLblsOverMax val="0"/>
  </c:chart>
  <c:spPr>
    <a:noFill/>
    <a:ln>
      <a:noFill/>
    </a:ln>
    <a:effectLst/>
  </c:spPr>
  <c:txPr>
    <a:bodyPr/>
    <a:lstStyle/>
    <a:p>
      <a:pPr>
        <a:defRPr sz="2400">
          <a:solidFill>
            <a:srgbClr val="FFFFFF"/>
          </a:solidFill>
          <a:latin typeface="Lucia Grande"/>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47816939549"/>
          <c:y val="0.150571850393701"/>
          <c:w val="0.855505431612715"/>
          <c:h val="0.708991438376619"/>
        </c:manualLayout>
      </c:layout>
      <c:lineChart>
        <c:grouping val="standard"/>
        <c:varyColors val="0"/>
        <c:ser>
          <c:idx val="0"/>
          <c:order val="0"/>
          <c:tx>
            <c:strRef>
              <c:f>'Sheet1 (2)'!$B$1</c:f>
              <c:strCache>
                <c:ptCount val="1"/>
              </c:strCache>
            </c:strRef>
          </c:tx>
          <c:spPr>
            <a:ln w="38100">
              <a:solidFill>
                <a:srgbClr val="FFC000"/>
              </a:solidFill>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(2)'!$B$2:$B$1132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0-1F61-4ABF-9B4D-E6DDFD2563CE}"/>
            </c:ext>
          </c:extLst>
        </c:ser>
        <c:ser>
          <c:idx val="5"/>
          <c:order val="3"/>
          <c:tx>
            <c:strRef>
              <c:f>'Sheet1 (2)'!$E$1</c:f>
              <c:strCache>
                <c:ptCount val="1"/>
                <c:pt idx="0">
                  <c:v>Spain  </c:v>
                </c:pt>
              </c:strCache>
            </c:strRef>
          </c:tx>
          <c:spPr>
            <a:ln w="25400">
              <a:solidFill>
                <a:srgbClr val="FF0000"/>
              </a:solidFill>
            </a:ln>
          </c:spPr>
          <c:marker>
            <c:symbol val="none"/>
          </c:marker>
          <c:dPt>
            <c:idx val="96"/>
            <c:bubble3D val="0"/>
            <c:extLst xmlns:c16r2="http://schemas.microsoft.com/office/drawing/2015/06/chart">
              <c:ext xmlns:c16="http://schemas.microsoft.com/office/drawing/2014/chart" uri="{C3380CC4-5D6E-409C-BE32-E72D297353CC}">
                <c16:uniqueId val="{00000001-1F61-4ABF-9B4D-E6DDFD2563CE}"/>
              </c:ext>
            </c:extLst>
          </c:dPt>
          <c:dPt>
            <c:idx val="101"/>
            <c:bubble3D val="0"/>
            <c:extLst xmlns:c16r2="http://schemas.microsoft.com/office/drawing/2015/06/chart">
              <c:ext xmlns:c16="http://schemas.microsoft.com/office/drawing/2014/chart" uri="{C3380CC4-5D6E-409C-BE32-E72D297353CC}">
                <c16:uniqueId val="{00000002-1F61-4ABF-9B4D-E6DDFD2563CE}"/>
              </c:ext>
            </c:extLst>
          </c:dPt>
          <c:dPt>
            <c:idx val="737"/>
            <c:bubble3D val="0"/>
            <c:extLst xmlns:c16r2="http://schemas.microsoft.com/office/drawing/2015/06/chart">
              <c:ext xmlns:c16="http://schemas.microsoft.com/office/drawing/2014/chart" uri="{C3380CC4-5D6E-409C-BE32-E72D297353CC}">
                <c16:uniqueId val="{00000003-1F61-4ABF-9B4D-E6DDFD2563CE}"/>
              </c:ext>
            </c:extLst>
          </c:dPt>
          <c:dPt>
            <c:idx val="771"/>
            <c:bubble3D val="0"/>
            <c:extLst xmlns:c16r2="http://schemas.microsoft.com/office/drawing/2015/06/chart">
              <c:ext xmlns:c16="http://schemas.microsoft.com/office/drawing/2014/chart" uri="{C3380CC4-5D6E-409C-BE32-E72D297353CC}">
                <c16:uniqueId val="{00000004-1F61-4ABF-9B4D-E6DDFD2563CE}"/>
              </c:ext>
            </c:extLst>
          </c:dPt>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(2)'!$E$2:$E$1132</c:f>
              <c:numCache>
                <c:formatCode>General</c:formatCode>
                <c:ptCount val="1131"/>
                <c:pt idx="0">
                  <c:v>391.8</c:v>
                </c:pt>
                <c:pt idx="1">
                  <c:v>357.4</c:v>
                </c:pt>
                <c:pt idx="2">
                  <c:v>352.2</c:v>
                </c:pt>
                <c:pt idx="3">
                  <c:v>350.2</c:v>
                </c:pt>
                <c:pt idx="4">
                  <c:v>357.6999999999999</c:v>
                </c:pt>
                <c:pt idx="5">
                  <c:v>356.4999999999999</c:v>
                </c:pt>
                <c:pt idx="6">
                  <c:v>364.1</c:v>
                </c:pt>
                <c:pt idx="7">
                  <c:v>332.7</c:v>
                </c:pt>
                <c:pt idx="8">
                  <c:v>329.0</c:v>
                </c:pt>
                <c:pt idx="9">
                  <c:v>346.4</c:v>
                </c:pt>
                <c:pt idx="10">
                  <c:v>342.5999999999999</c:v>
                </c:pt>
                <c:pt idx="11">
                  <c:v>344.7</c:v>
                </c:pt>
                <c:pt idx="12">
                  <c:v>351.0</c:v>
                </c:pt>
                <c:pt idx="13">
                  <c:v>350.7</c:v>
                </c:pt>
                <c:pt idx="14">
                  <c:v>355.6</c:v>
                </c:pt>
                <c:pt idx="15">
                  <c:v>353.5</c:v>
                </c:pt>
                <c:pt idx="16">
                  <c:v>351.0</c:v>
                </c:pt>
                <c:pt idx="17">
                  <c:v>342.6</c:v>
                </c:pt>
                <c:pt idx="18">
                  <c:v>352.4</c:v>
                </c:pt>
                <c:pt idx="19">
                  <c:v>354.0</c:v>
                </c:pt>
                <c:pt idx="20">
                  <c:v>345.4</c:v>
                </c:pt>
                <c:pt idx="21">
                  <c:v>350.0</c:v>
                </c:pt>
                <c:pt idx="22">
                  <c:v>348.9</c:v>
                </c:pt>
                <c:pt idx="23">
                  <c:v>352.0</c:v>
                </c:pt>
                <c:pt idx="24">
                  <c:v>381.1</c:v>
                </c:pt>
                <c:pt idx="25">
                  <c:v>371.2</c:v>
                </c:pt>
                <c:pt idx="26">
                  <c:v>380.3</c:v>
                </c:pt>
                <c:pt idx="27">
                  <c:v>379.9</c:v>
                </c:pt>
                <c:pt idx="28">
                  <c:v>374.0</c:v>
                </c:pt>
                <c:pt idx="29">
                  <c:v>380.3</c:v>
                </c:pt>
                <c:pt idx="30">
                  <c:v>368.0999999999999</c:v>
                </c:pt>
                <c:pt idx="31">
                  <c:v>351.9999999999999</c:v>
                </c:pt>
                <c:pt idx="32">
                  <c:v>354.2</c:v>
                </c:pt>
                <c:pt idx="33">
                  <c:v>352.5999999999999</c:v>
                </c:pt>
                <c:pt idx="34">
                  <c:v>359.3000000000001</c:v>
                </c:pt>
                <c:pt idx="35">
                  <c:v>356.6</c:v>
                </c:pt>
                <c:pt idx="36">
                  <c:v>352.1</c:v>
                </c:pt>
                <c:pt idx="37">
                  <c:v>361.6</c:v>
                </c:pt>
                <c:pt idx="38">
                  <c:v>356.9</c:v>
                </c:pt>
                <c:pt idx="39">
                  <c:v>360.3</c:v>
                </c:pt>
                <c:pt idx="40">
                  <c:v>390.2</c:v>
                </c:pt>
                <c:pt idx="41">
                  <c:v>377.0</c:v>
                </c:pt>
                <c:pt idx="42">
                  <c:v>362.8</c:v>
                </c:pt>
                <c:pt idx="43">
                  <c:v>367.6999999999999</c:v>
                </c:pt>
                <c:pt idx="44">
                  <c:v>366.5999999999999</c:v>
                </c:pt>
                <c:pt idx="45">
                  <c:v>358.0</c:v>
                </c:pt>
                <c:pt idx="46">
                  <c:v>353.6</c:v>
                </c:pt>
                <c:pt idx="47">
                  <c:v>338.7999999999999</c:v>
                </c:pt>
                <c:pt idx="48">
                  <c:v>322.7999999999999</c:v>
                </c:pt>
                <c:pt idx="49">
                  <c:v>323.3999999999999</c:v>
                </c:pt>
                <c:pt idx="50">
                  <c:v>323.6</c:v>
                </c:pt>
                <c:pt idx="51">
                  <c:v>327.6</c:v>
                </c:pt>
                <c:pt idx="52">
                  <c:v>337.7999999999999</c:v>
                </c:pt>
                <c:pt idx="53">
                  <c:v>345.6</c:v>
                </c:pt>
                <c:pt idx="54">
                  <c:v>354.2999999999999</c:v>
                </c:pt>
                <c:pt idx="55">
                  <c:v>368.1</c:v>
                </c:pt>
                <c:pt idx="56">
                  <c:v>357.5999999999999</c:v>
                </c:pt>
                <c:pt idx="57">
                  <c:v>350.3</c:v>
                </c:pt>
                <c:pt idx="58">
                  <c:v>346.5</c:v>
                </c:pt>
                <c:pt idx="59">
                  <c:v>362.1</c:v>
                </c:pt>
                <c:pt idx="60">
                  <c:v>357.7</c:v>
                </c:pt>
                <c:pt idx="61">
                  <c:v>379.7</c:v>
                </c:pt>
                <c:pt idx="62">
                  <c:v>376.3</c:v>
                </c:pt>
                <c:pt idx="63">
                  <c:v>376.3</c:v>
                </c:pt>
                <c:pt idx="64">
                  <c:v>376.3</c:v>
                </c:pt>
                <c:pt idx="65">
                  <c:v>362.4</c:v>
                </c:pt>
                <c:pt idx="66">
                  <c:v>361.5</c:v>
                </c:pt>
                <c:pt idx="67">
                  <c:v>366.4</c:v>
                </c:pt>
                <c:pt idx="68">
                  <c:v>352.6999999999999</c:v>
                </c:pt>
                <c:pt idx="69">
                  <c:v>349.7</c:v>
                </c:pt>
                <c:pt idx="70">
                  <c:v>344.8000000000001</c:v>
                </c:pt>
                <c:pt idx="71">
                  <c:v>332.5</c:v>
                </c:pt>
                <c:pt idx="72">
                  <c:v>335.4999999999999</c:v>
                </c:pt>
                <c:pt idx="73">
                  <c:v>341.9</c:v>
                </c:pt>
                <c:pt idx="74">
                  <c:v>347.6</c:v>
                </c:pt>
                <c:pt idx="75">
                  <c:v>344.4</c:v>
                </c:pt>
                <c:pt idx="76">
                  <c:v>344.2</c:v>
                </c:pt>
                <c:pt idx="77">
                  <c:v>343.2</c:v>
                </c:pt>
                <c:pt idx="78">
                  <c:v>336.0999999999999</c:v>
                </c:pt>
                <c:pt idx="79">
                  <c:v>325.1</c:v>
                </c:pt>
                <c:pt idx="80">
                  <c:v>301.0</c:v>
                </c:pt>
                <c:pt idx="81">
                  <c:v>303.9</c:v>
                </c:pt>
                <c:pt idx="82">
                  <c:v>304.1</c:v>
                </c:pt>
                <c:pt idx="83">
                  <c:v>306.3999999999999</c:v>
                </c:pt>
                <c:pt idx="84">
                  <c:v>294.1999999999999</c:v>
                </c:pt>
                <c:pt idx="85">
                  <c:v>290.8999999999999</c:v>
                </c:pt>
                <c:pt idx="86">
                  <c:v>292.0999999999999</c:v>
                </c:pt>
                <c:pt idx="87">
                  <c:v>286.7</c:v>
                </c:pt>
                <c:pt idx="88">
                  <c:v>279.0</c:v>
                </c:pt>
                <c:pt idx="89">
                  <c:v>285.0</c:v>
                </c:pt>
                <c:pt idx="90">
                  <c:v>279.8</c:v>
                </c:pt>
                <c:pt idx="91">
                  <c:v>281.5999999999999</c:v>
                </c:pt>
                <c:pt idx="92">
                  <c:v>290.7</c:v>
                </c:pt>
                <c:pt idx="93">
                  <c:v>281.3</c:v>
                </c:pt>
                <c:pt idx="94">
                  <c:v>292.3000000000001</c:v>
                </c:pt>
                <c:pt idx="95">
                  <c:v>296.0</c:v>
                </c:pt>
                <c:pt idx="96">
                  <c:v>294.7</c:v>
                </c:pt>
                <c:pt idx="97">
                  <c:v>296.6</c:v>
                </c:pt>
                <c:pt idx="98">
                  <c:v>286.8999999999999</c:v>
                </c:pt>
                <c:pt idx="99">
                  <c:v>281.5</c:v>
                </c:pt>
                <c:pt idx="100">
                  <c:v>278.6</c:v>
                </c:pt>
                <c:pt idx="101">
                  <c:v>274.2999999999999</c:v>
                </c:pt>
                <c:pt idx="102">
                  <c:v>283.8999999999999</c:v>
                </c:pt>
                <c:pt idx="103">
                  <c:v>297.7</c:v>
                </c:pt>
                <c:pt idx="104">
                  <c:v>286.5</c:v>
                </c:pt>
                <c:pt idx="105">
                  <c:v>278.5</c:v>
                </c:pt>
                <c:pt idx="106">
                  <c:v>287.3</c:v>
                </c:pt>
                <c:pt idx="107">
                  <c:v>283.9</c:v>
                </c:pt>
                <c:pt idx="108">
                  <c:v>292.5</c:v>
                </c:pt>
                <c:pt idx="109">
                  <c:v>294.0999999999999</c:v>
                </c:pt>
                <c:pt idx="110">
                  <c:v>287.0</c:v>
                </c:pt>
                <c:pt idx="111">
                  <c:v>292.2</c:v>
                </c:pt>
                <c:pt idx="112">
                  <c:v>315.9</c:v>
                </c:pt>
                <c:pt idx="113">
                  <c:v>299.0999999999999</c:v>
                </c:pt>
                <c:pt idx="114">
                  <c:v>298.5</c:v>
                </c:pt>
                <c:pt idx="115">
                  <c:v>304.8999999999999</c:v>
                </c:pt>
                <c:pt idx="116">
                  <c:v>303.3</c:v>
                </c:pt>
                <c:pt idx="117">
                  <c:v>304.7</c:v>
                </c:pt>
                <c:pt idx="118">
                  <c:v>306.2</c:v>
                </c:pt>
                <c:pt idx="119">
                  <c:v>305.3</c:v>
                </c:pt>
                <c:pt idx="120">
                  <c:v>297.4</c:v>
                </c:pt>
                <c:pt idx="121">
                  <c:v>296.5999999999999</c:v>
                </c:pt>
                <c:pt idx="122">
                  <c:v>317.7</c:v>
                </c:pt>
                <c:pt idx="123">
                  <c:v>317.5</c:v>
                </c:pt>
                <c:pt idx="124">
                  <c:v>329.5</c:v>
                </c:pt>
                <c:pt idx="125">
                  <c:v>326.1</c:v>
                </c:pt>
                <c:pt idx="126">
                  <c:v>307.0</c:v>
                </c:pt>
                <c:pt idx="127">
                  <c:v>304.8999999999999</c:v>
                </c:pt>
                <c:pt idx="128">
                  <c:v>303.0</c:v>
                </c:pt>
                <c:pt idx="129">
                  <c:v>287.5999999999999</c:v>
                </c:pt>
                <c:pt idx="130">
                  <c:v>291.4</c:v>
                </c:pt>
                <c:pt idx="131">
                  <c:v>309.9</c:v>
                </c:pt>
                <c:pt idx="132">
                  <c:v>298.5999999999999</c:v>
                </c:pt>
                <c:pt idx="133">
                  <c:v>293.0</c:v>
                </c:pt>
                <c:pt idx="134">
                  <c:v>297.3</c:v>
                </c:pt>
                <c:pt idx="135">
                  <c:v>307.3</c:v>
                </c:pt>
                <c:pt idx="136">
                  <c:v>314.2</c:v>
                </c:pt>
                <c:pt idx="137">
                  <c:v>318.8999999999999</c:v>
                </c:pt>
                <c:pt idx="138">
                  <c:v>321.3</c:v>
                </c:pt>
                <c:pt idx="139">
                  <c:v>314.2</c:v>
                </c:pt>
                <c:pt idx="140">
                  <c:v>313.0</c:v>
                </c:pt>
                <c:pt idx="141">
                  <c:v>318.2</c:v>
                </c:pt>
                <c:pt idx="142">
                  <c:v>313.0</c:v>
                </c:pt>
                <c:pt idx="143">
                  <c:v>315.1000000000001</c:v>
                </c:pt>
                <c:pt idx="144">
                  <c:v>308.5999999999999</c:v>
                </c:pt>
                <c:pt idx="145">
                  <c:v>312.9</c:v>
                </c:pt>
                <c:pt idx="146">
                  <c:v>302.4</c:v>
                </c:pt>
                <c:pt idx="147">
                  <c:v>296.1</c:v>
                </c:pt>
                <c:pt idx="148">
                  <c:v>295.0999999999999</c:v>
                </c:pt>
                <c:pt idx="149">
                  <c:v>301.0</c:v>
                </c:pt>
                <c:pt idx="150">
                  <c:v>298.5000000000001</c:v>
                </c:pt>
                <c:pt idx="151">
                  <c:v>297.8</c:v>
                </c:pt>
                <c:pt idx="152">
                  <c:v>294.7</c:v>
                </c:pt>
                <c:pt idx="153">
                  <c:v>291.0000000000001</c:v>
                </c:pt>
                <c:pt idx="154">
                  <c:v>289.7</c:v>
                </c:pt>
                <c:pt idx="155">
                  <c:v>285.8</c:v>
                </c:pt>
                <c:pt idx="156">
                  <c:v>287.4</c:v>
                </c:pt>
                <c:pt idx="157">
                  <c:v>282.2</c:v>
                </c:pt>
                <c:pt idx="158">
                  <c:v>280.6999999999999</c:v>
                </c:pt>
                <c:pt idx="159">
                  <c:v>277.0</c:v>
                </c:pt>
                <c:pt idx="160">
                  <c:v>267.7</c:v>
                </c:pt>
                <c:pt idx="161">
                  <c:v>258.8</c:v>
                </c:pt>
                <c:pt idx="162">
                  <c:v>255.6</c:v>
                </c:pt>
                <c:pt idx="163">
                  <c:v>247</c:v>
                </c:pt>
                <c:pt idx="164">
                  <c:v>250.9</c:v>
                </c:pt>
                <c:pt idx="165">
                  <c:v>262.0</c:v>
                </c:pt>
                <c:pt idx="166">
                  <c:v>265.2999999999999</c:v>
                </c:pt>
                <c:pt idx="167">
                  <c:v>255.0</c:v>
                </c:pt>
                <c:pt idx="168">
                  <c:v>251.5</c:v>
                </c:pt>
                <c:pt idx="169">
                  <c:v>255.7</c:v>
                </c:pt>
                <c:pt idx="170">
                  <c:v>264.1</c:v>
                </c:pt>
                <c:pt idx="171">
                  <c:v>265.0000000000001</c:v>
                </c:pt>
                <c:pt idx="172">
                  <c:v>267.0999999999999</c:v>
                </c:pt>
                <c:pt idx="173">
                  <c:v>267.5</c:v>
                </c:pt>
                <c:pt idx="174">
                  <c:v>251.7</c:v>
                </c:pt>
                <c:pt idx="175">
                  <c:v>252.3</c:v>
                </c:pt>
                <c:pt idx="176">
                  <c:v>256.7</c:v>
                </c:pt>
                <c:pt idx="177">
                  <c:v>256.9</c:v>
                </c:pt>
                <c:pt idx="178">
                  <c:v>257.3000000000001</c:v>
                </c:pt>
                <c:pt idx="179">
                  <c:v>257.8</c:v>
                </c:pt>
                <c:pt idx="180">
                  <c:v>248.1</c:v>
                </c:pt>
                <c:pt idx="181">
                  <c:v>243.7</c:v>
                </c:pt>
                <c:pt idx="182">
                  <c:v>245.9</c:v>
                </c:pt>
                <c:pt idx="183">
                  <c:v>251.4</c:v>
                </c:pt>
                <c:pt idx="184">
                  <c:v>247.3999999999999</c:v>
                </c:pt>
                <c:pt idx="185">
                  <c:v>243.6</c:v>
                </c:pt>
                <c:pt idx="186">
                  <c:v>239.7</c:v>
                </c:pt>
                <c:pt idx="187">
                  <c:v>239.6</c:v>
                </c:pt>
                <c:pt idx="188">
                  <c:v>235.4</c:v>
                </c:pt>
                <c:pt idx="189">
                  <c:v>235.5000000000001</c:v>
                </c:pt>
                <c:pt idx="190">
                  <c:v>242.5</c:v>
                </c:pt>
                <c:pt idx="191">
                  <c:v>245.6000000000001</c:v>
                </c:pt>
                <c:pt idx="192">
                  <c:v>250.6</c:v>
                </c:pt>
                <c:pt idx="193">
                  <c:v>258.0</c:v>
                </c:pt>
                <c:pt idx="194">
                  <c:v>251.5</c:v>
                </c:pt>
                <c:pt idx="195">
                  <c:v>235.6999999999999</c:v>
                </c:pt>
                <c:pt idx="196">
                  <c:v>243.4</c:v>
                </c:pt>
                <c:pt idx="197">
                  <c:v>244.5</c:v>
                </c:pt>
                <c:pt idx="198">
                  <c:v>236.1</c:v>
                </c:pt>
                <c:pt idx="199">
                  <c:v>240.3</c:v>
                </c:pt>
                <c:pt idx="200">
                  <c:v>248.2</c:v>
                </c:pt>
                <c:pt idx="201">
                  <c:v>252.1</c:v>
                </c:pt>
                <c:pt idx="202">
                  <c:v>246.9</c:v>
                </c:pt>
                <c:pt idx="203">
                  <c:v>242.4</c:v>
                </c:pt>
                <c:pt idx="204">
                  <c:v>240.6</c:v>
                </c:pt>
                <c:pt idx="205">
                  <c:v>239.1</c:v>
                </c:pt>
                <c:pt idx="206">
                  <c:v>236.6</c:v>
                </c:pt>
                <c:pt idx="207">
                  <c:v>242.2</c:v>
                </c:pt>
                <c:pt idx="208">
                  <c:v>242.1</c:v>
                </c:pt>
                <c:pt idx="209">
                  <c:v>242.6</c:v>
                </c:pt>
                <c:pt idx="210">
                  <c:v>239.6</c:v>
                </c:pt>
                <c:pt idx="211">
                  <c:v>236.4</c:v>
                </c:pt>
                <c:pt idx="212">
                  <c:v>236.9</c:v>
                </c:pt>
                <c:pt idx="213">
                  <c:v>239.8</c:v>
                </c:pt>
                <c:pt idx="214">
                  <c:v>234.0</c:v>
                </c:pt>
                <c:pt idx="215">
                  <c:v>230.1</c:v>
                </c:pt>
                <c:pt idx="216">
                  <c:v>237.0</c:v>
                </c:pt>
                <c:pt idx="217">
                  <c:v>235.4999999999999</c:v>
                </c:pt>
                <c:pt idx="218">
                  <c:v>227.6</c:v>
                </c:pt>
                <c:pt idx="219">
                  <c:v>233.0</c:v>
                </c:pt>
                <c:pt idx="220">
                  <c:v>236.0</c:v>
                </c:pt>
                <c:pt idx="221">
                  <c:v>240.7</c:v>
                </c:pt>
                <c:pt idx="222">
                  <c:v>236.5</c:v>
                </c:pt>
                <c:pt idx="223">
                  <c:v>235.0</c:v>
                </c:pt>
                <c:pt idx="224">
                  <c:v>234.2</c:v>
                </c:pt>
                <c:pt idx="225">
                  <c:v>232.2</c:v>
                </c:pt>
                <c:pt idx="226">
                  <c:v>235.7</c:v>
                </c:pt>
                <c:pt idx="227">
                  <c:v>235.1999999999999</c:v>
                </c:pt>
                <c:pt idx="228">
                  <c:v>236.0</c:v>
                </c:pt>
                <c:pt idx="229">
                  <c:v>238.8</c:v>
                </c:pt>
                <c:pt idx="230">
                  <c:v>235.8</c:v>
                </c:pt>
                <c:pt idx="231">
                  <c:v>237.2</c:v>
                </c:pt>
                <c:pt idx="232">
                  <c:v>236.7</c:v>
                </c:pt>
                <c:pt idx="233">
                  <c:v>235.4</c:v>
                </c:pt>
                <c:pt idx="234">
                  <c:v>243.2</c:v>
                </c:pt>
                <c:pt idx="235">
                  <c:v>246.9</c:v>
                </c:pt>
                <c:pt idx="236">
                  <c:v>242.5</c:v>
                </c:pt>
                <c:pt idx="237">
                  <c:v>245.5</c:v>
                </c:pt>
                <c:pt idx="238">
                  <c:v>242.5</c:v>
                </c:pt>
                <c:pt idx="239">
                  <c:v>241.1</c:v>
                </c:pt>
                <c:pt idx="240">
                  <c:v>241.7</c:v>
                </c:pt>
                <c:pt idx="241">
                  <c:v>236.7</c:v>
                </c:pt>
                <c:pt idx="242">
                  <c:v>237.4</c:v>
                </c:pt>
                <c:pt idx="243">
                  <c:v>232.9</c:v>
                </c:pt>
                <c:pt idx="244">
                  <c:v>226.6</c:v>
                </c:pt>
                <c:pt idx="245">
                  <c:v>219.6</c:v>
                </c:pt>
                <c:pt idx="246">
                  <c:v>221.7</c:v>
                </c:pt>
                <c:pt idx="247">
                  <c:v>225.3</c:v>
                </c:pt>
                <c:pt idx="248">
                  <c:v>227.1</c:v>
                </c:pt>
                <c:pt idx="249">
                  <c:v>223.2</c:v>
                </c:pt>
                <c:pt idx="250">
                  <c:v>226.2</c:v>
                </c:pt>
                <c:pt idx="251">
                  <c:v>229.8</c:v>
                </c:pt>
                <c:pt idx="252">
                  <c:v>225.0000000000001</c:v>
                </c:pt>
                <c:pt idx="253">
                  <c:v>226.9</c:v>
                </c:pt>
                <c:pt idx="254">
                  <c:v>231.9</c:v>
                </c:pt>
                <c:pt idx="255">
                  <c:v>231.0999999999999</c:v>
                </c:pt>
                <c:pt idx="256">
                  <c:v>231.0999999999999</c:v>
                </c:pt>
                <c:pt idx="257">
                  <c:v>231.0999999999999</c:v>
                </c:pt>
                <c:pt idx="258">
                  <c:v>226.5000000000001</c:v>
                </c:pt>
                <c:pt idx="259">
                  <c:v>221.3</c:v>
                </c:pt>
                <c:pt idx="260">
                  <c:v>220.3</c:v>
                </c:pt>
                <c:pt idx="261">
                  <c:v>220.3</c:v>
                </c:pt>
                <c:pt idx="262">
                  <c:v>202.8</c:v>
                </c:pt>
                <c:pt idx="263">
                  <c:v>192.7</c:v>
                </c:pt>
                <c:pt idx="264">
                  <c:v>199.6</c:v>
                </c:pt>
                <c:pt idx="265">
                  <c:v>191.6</c:v>
                </c:pt>
                <c:pt idx="266">
                  <c:v>188.0</c:v>
                </c:pt>
                <c:pt idx="267">
                  <c:v>188.3</c:v>
                </c:pt>
                <c:pt idx="268">
                  <c:v>196.7</c:v>
                </c:pt>
                <c:pt idx="269">
                  <c:v>200.1</c:v>
                </c:pt>
                <c:pt idx="270">
                  <c:v>2</c:v>
                </c:pt>
                <c:pt idx="271">
                  <c:v>193.4</c:v>
                </c:pt>
                <c:pt idx="272">
                  <c:v>195.0</c:v>
                </c:pt>
                <c:pt idx="273">
                  <c:v>195.6</c:v>
                </c:pt>
                <c:pt idx="274">
                  <c:v>194.1</c:v>
                </c:pt>
                <c:pt idx="275">
                  <c:v>199.3</c:v>
                </c:pt>
                <c:pt idx="276">
                  <c:v>197.6</c:v>
                </c:pt>
                <c:pt idx="277">
                  <c:v>204.0</c:v>
                </c:pt>
                <c:pt idx="278">
                  <c:v>213.5</c:v>
                </c:pt>
                <c:pt idx="279">
                  <c:v>208.5</c:v>
                </c:pt>
                <c:pt idx="280">
                  <c:v>202.1</c:v>
                </c:pt>
                <c:pt idx="281">
                  <c:v>196.4</c:v>
                </c:pt>
                <c:pt idx="282">
                  <c:v>197.8</c:v>
                </c:pt>
                <c:pt idx="283">
                  <c:v>199.7</c:v>
                </c:pt>
                <c:pt idx="284">
                  <c:v>21</c:v>
                </c:pt>
                <c:pt idx="285">
                  <c:v>210.0</c:v>
                </c:pt>
                <c:pt idx="286">
                  <c:v>207.9</c:v>
                </c:pt>
                <c:pt idx="287">
                  <c:v>195.8</c:v>
                </c:pt>
                <c:pt idx="288">
                  <c:v>192.0</c:v>
                </c:pt>
                <c:pt idx="289">
                  <c:v>189.7</c:v>
                </c:pt>
                <c:pt idx="290">
                  <c:v>191.1</c:v>
                </c:pt>
                <c:pt idx="291">
                  <c:v>193.4</c:v>
                </c:pt>
                <c:pt idx="292">
                  <c:v>195.2</c:v>
                </c:pt>
                <c:pt idx="293">
                  <c:v>190.7</c:v>
                </c:pt>
                <c:pt idx="294">
                  <c:v>185.2</c:v>
                </c:pt>
                <c:pt idx="295">
                  <c:v>184.6</c:v>
                </c:pt>
                <c:pt idx="296">
                  <c:v>189.5</c:v>
                </c:pt>
                <c:pt idx="297">
                  <c:v>190.8</c:v>
                </c:pt>
                <c:pt idx="298">
                  <c:v>188.4</c:v>
                </c:pt>
                <c:pt idx="299">
                  <c:v>187.5</c:v>
                </c:pt>
                <c:pt idx="300">
                  <c:v>190.1</c:v>
                </c:pt>
                <c:pt idx="301">
                  <c:v>191.5</c:v>
                </c:pt>
                <c:pt idx="302">
                  <c:v>192.5</c:v>
                </c:pt>
                <c:pt idx="303">
                  <c:v>188.1</c:v>
                </c:pt>
                <c:pt idx="304">
                  <c:v>194.8</c:v>
                </c:pt>
                <c:pt idx="305">
                  <c:v>184.0</c:v>
                </c:pt>
                <c:pt idx="306">
                  <c:v>175.4</c:v>
                </c:pt>
                <c:pt idx="307">
                  <c:v>175.3</c:v>
                </c:pt>
                <c:pt idx="308">
                  <c:v>170.7</c:v>
                </c:pt>
                <c:pt idx="309">
                  <c:v>167.6</c:v>
                </c:pt>
                <c:pt idx="310">
                  <c:v>168.0</c:v>
                </c:pt>
                <c:pt idx="311">
                  <c:v>174.8</c:v>
                </c:pt>
                <c:pt idx="312">
                  <c:v>183.5</c:v>
                </c:pt>
                <c:pt idx="313">
                  <c:v>178.9</c:v>
                </c:pt>
                <c:pt idx="314">
                  <c:v>174.7</c:v>
                </c:pt>
                <c:pt idx="315">
                  <c:v>173.5</c:v>
                </c:pt>
                <c:pt idx="316">
                  <c:v>173.8</c:v>
                </c:pt>
                <c:pt idx="317">
                  <c:v>171.7</c:v>
                </c:pt>
                <c:pt idx="318">
                  <c:v>172.1</c:v>
                </c:pt>
                <c:pt idx="319">
                  <c:v>176.9</c:v>
                </c:pt>
                <c:pt idx="320">
                  <c:v>175.0</c:v>
                </c:pt>
                <c:pt idx="321">
                  <c:v>171.1</c:v>
                </c:pt>
                <c:pt idx="322">
                  <c:v>171.3</c:v>
                </c:pt>
                <c:pt idx="323">
                  <c:v>168.6</c:v>
                </c:pt>
                <c:pt idx="324">
                  <c:v>166.1</c:v>
                </c:pt>
                <c:pt idx="325">
                  <c:v>167.4</c:v>
                </c:pt>
                <c:pt idx="326">
                  <c:v>164.8</c:v>
                </c:pt>
                <c:pt idx="327">
                  <c:v>162.1</c:v>
                </c:pt>
                <c:pt idx="328">
                  <c:v>159.5</c:v>
                </c:pt>
                <c:pt idx="329">
                  <c:v>164.0</c:v>
                </c:pt>
                <c:pt idx="330">
                  <c:v>164.7</c:v>
                </c:pt>
                <c:pt idx="331">
                  <c:v>163.2</c:v>
                </c:pt>
                <c:pt idx="332">
                  <c:v>164.5</c:v>
                </c:pt>
                <c:pt idx="333">
                  <c:v>168.2</c:v>
                </c:pt>
                <c:pt idx="334">
                  <c:v>161.2</c:v>
                </c:pt>
                <c:pt idx="335">
                  <c:v>161.6</c:v>
                </c:pt>
                <c:pt idx="336">
                  <c:v>157.9</c:v>
                </c:pt>
                <c:pt idx="337">
                  <c:v>156.7</c:v>
                </c:pt>
                <c:pt idx="338">
                  <c:v>156.7</c:v>
                </c:pt>
                <c:pt idx="339">
                  <c:v>156.7</c:v>
                </c:pt>
                <c:pt idx="340">
                  <c:v>153.0</c:v>
                </c:pt>
                <c:pt idx="341">
                  <c:v>152.1</c:v>
                </c:pt>
                <c:pt idx="342">
                  <c:v>155.1</c:v>
                </c:pt>
                <c:pt idx="343">
                  <c:v>157.7</c:v>
                </c:pt>
                <c:pt idx="344">
                  <c:v>156.7</c:v>
                </c:pt>
                <c:pt idx="345">
                  <c:v>157.1</c:v>
                </c:pt>
                <c:pt idx="346">
                  <c:v>154.4</c:v>
                </c:pt>
                <c:pt idx="347">
                  <c:v>151.3</c:v>
                </c:pt>
                <c:pt idx="348">
                  <c:v>152.5</c:v>
                </c:pt>
                <c:pt idx="349">
                  <c:v>152.3</c:v>
                </c:pt>
                <c:pt idx="350">
                  <c:v>148.4</c:v>
                </c:pt>
                <c:pt idx="351">
                  <c:v>149.5</c:v>
                </c:pt>
                <c:pt idx="352">
                  <c:v>143.4</c:v>
                </c:pt>
                <c:pt idx="353">
                  <c:v>145.9</c:v>
                </c:pt>
                <c:pt idx="354">
                  <c:v>146.8</c:v>
                </c:pt>
                <c:pt idx="355">
                  <c:v>147.9</c:v>
                </c:pt>
                <c:pt idx="356">
                  <c:v>148.7</c:v>
                </c:pt>
                <c:pt idx="357">
                  <c:v>171.0</c:v>
                </c:pt>
                <c:pt idx="358">
                  <c:v>162.1</c:v>
                </c:pt>
                <c:pt idx="359">
                  <c:v>166.5</c:v>
                </c:pt>
                <c:pt idx="360">
                  <c:v>173.9</c:v>
                </c:pt>
                <c:pt idx="361">
                  <c:v>158.8</c:v>
                </c:pt>
                <c:pt idx="362">
                  <c:v>164.1</c:v>
                </c:pt>
                <c:pt idx="363">
                  <c:v>157.0</c:v>
                </c:pt>
                <c:pt idx="364">
                  <c:v>147.5</c:v>
                </c:pt>
                <c:pt idx="365">
                  <c:v>149.8</c:v>
                </c:pt>
                <c:pt idx="366">
                  <c:v>148.1</c:v>
                </c:pt>
                <c:pt idx="367">
                  <c:v>150.6</c:v>
                </c:pt>
                <c:pt idx="368">
                  <c:v>149.4</c:v>
                </c:pt>
                <c:pt idx="369">
                  <c:v>147.7</c:v>
                </c:pt>
                <c:pt idx="370">
                  <c:v>144.3</c:v>
                </c:pt>
                <c:pt idx="371">
                  <c:v>144.6</c:v>
                </c:pt>
                <c:pt idx="372">
                  <c:v>141.7</c:v>
                </c:pt>
                <c:pt idx="373">
                  <c:v>128.5</c:v>
                </c:pt>
                <c:pt idx="374">
                  <c:v>119.3</c:v>
                </c:pt>
                <c:pt idx="375">
                  <c:v>123.7</c:v>
                </c:pt>
                <c:pt idx="376">
                  <c:v>123.8</c:v>
                </c:pt>
                <c:pt idx="377">
                  <c:v>131.4</c:v>
                </c:pt>
                <c:pt idx="378">
                  <c:v>129.1</c:v>
                </c:pt>
                <c:pt idx="379">
                  <c:v>131.5</c:v>
                </c:pt>
                <c:pt idx="380">
                  <c:v>130.3</c:v>
                </c:pt>
                <c:pt idx="381">
                  <c:v>138.3</c:v>
                </c:pt>
                <c:pt idx="382">
                  <c:v>139.2</c:v>
                </c:pt>
                <c:pt idx="383">
                  <c:v>137.9</c:v>
                </c:pt>
                <c:pt idx="384">
                  <c:v>136.3</c:v>
                </c:pt>
                <c:pt idx="385">
                  <c:v>133.4</c:v>
                </c:pt>
                <c:pt idx="386">
                  <c:v>137.7</c:v>
                </c:pt>
                <c:pt idx="387">
                  <c:v>139.5</c:v>
                </c:pt>
                <c:pt idx="388">
                  <c:v>137.6</c:v>
                </c:pt>
                <c:pt idx="389">
                  <c:v>141.3</c:v>
                </c:pt>
                <c:pt idx="390">
                  <c:v>138.9</c:v>
                </c:pt>
                <c:pt idx="391">
                  <c:v>144.0</c:v>
                </c:pt>
                <c:pt idx="392">
                  <c:v>138.5</c:v>
                </c:pt>
                <c:pt idx="393">
                  <c:v>141.2</c:v>
                </c:pt>
                <c:pt idx="394">
                  <c:v>141.8</c:v>
                </c:pt>
                <c:pt idx="395">
                  <c:v>149.7</c:v>
                </c:pt>
                <c:pt idx="396">
                  <c:v>152.5</c:v>
                </c:pt>
                <c:pt idx="397">
                  <c:v>162.3</c:v>
                </c:pt>
                <c:pt idx="398">
                  <c:v>156.6</c:v>
                </c:pt>
                <c:pt idx="399">
                  <c:v>156.1</c:v>
                </c:pt>
                <c:pt idx="400">
                  <c:v>150.6</c:v>
                </c:pt>
                <c:pt idx="401">
                  <c:v>146.9</c:v>
                </c:pt>
                <c:pt idx="402">
                  <c:v>147.9</c:v>
                </c:pt>
                <c:pt idx="403">
                  <c:v>144.0</c:v>
                </c:pt>
                <c:pt idx="404">
                  <c:v>142.0</c:v>
                </c:pt>
                <c:pt idx="405">
                  <c:v>141.0</c:v>
                </c:pt>
                <c:pt idx="406">
                  <c:v>140.8</c:v>
                </c:pt>
                <c:pt idx="407">
                  <c:v>138.0</c:v>
                </c:pt>
                <c:pt idx="408">
                  <c:v>139.1</c:v>
                </c:pt>
                <c:pt idx="409">
                  <c:v>134.4</c:v>
                </c:pt>
                <c:pt idx="410">
                  <c:v>134.8</c:v>
                </c:pt>
                <c:pt idx="411">
                  <c:v>135.0</c:v>
                </c:pt>
                <c:pt idx="412">
                  <c:v>134.8</c:v>
                </c:pt>
                <c:pt idx="413">
                  <c:v>142.7</c:v>
                </c:pt>
                <c:pt idx="414">
                  <c:v>135.9</c:v>
                </c:pt>
                <c:pt idx="415">
                  <c:v>137.8</c:v>
                </c:pt>
                <c:pt idx="416">
                  <c:v>148.3</c:v>
                </c:pt>
                <c:pt idx="417">
                  <c:v>156.2</c:v>
                </c:pt>
                <c:pt idx="418">
                  <c:v>150.4</c:v>
                </c:pt>
                <c:pt idx="419">
                  <c:v>148.0</c:v>
                </c:pt>
                <c:pt idx="420">
                  <c:v>154.3</c:v>
                </c:pt>
                <c:pt idx="421">
                  <c:v>154.2</c:v>
                </c:pt>
                <c:pt idx="422">
                  <c:v>146.6</c:v>
                </c:pt>
                <c:pt idx="423">
                  <c:v>144.4</c:v>
                </c:pt>
                <c:pt idx="424">
                  <c:v>143.8</c:v>
                </c:pt>
                <c:pt idx="425">
                  <c:v>142.2</c:v>
                </c:pt>
                <c:pt idx="426">
                  <c:v>141.0</c:v>
                </c:pt>
                <c:pt idx="427">
                  <c:v>140.6</c:v>
                </c:pt>
                <c:pt idx="428">
                  <c:v>139.8</c:v>
                </c:pt>
                <c:pt idx="429">
                  <c:v>131.0</c:v>
                </c:pt>
                <c:pt idx="430">
                  <c:v>123.1</c:v>
                </c:pt>
                <c:pt idx="431">
                  <c:v>123.5</c:v>
                </c:pt>
                <c:pt idx="432">
                  <c:v>134.6</c:v>
                </c:pt>
                <c:pt idx="433">
                  <c:v>133.6</c:v>
                </c:pt>
                <c:pt idx="434">
                  <c:v>136.8</c:v>
                </c:pt>
                <c:pt idx="435">
                  <c:v>133.9</c:v>
                </c:pt>
                <c:pt idx="436">
                  <c:v>131.3</c:v>
                </c:pt>
                <c:pt idx="437">
                  <c:v>118.6</c:v>
                </c:pt>
                <c:pt idx="438">
                  <c:v>111.1</c:v>
                </c:pt>
                <c:pt idx="439">
                  <c:v>113.2</c:v>
                </c:pt>
                <c:pt idx="440">
                  <c:v>120.0</c:v>
                </c:pt>
                <c:pt idx="441">
                  <c:v>121.3</c:v>
                </c:pt>
                <c:pt idx="442">
                  <c:v>128.4</c:v>
                </c:pt>
                <c:pt idx="443">
                  <c:v>126.0</c:v>
                </c:pt>
                <c:pt idx="444">
                  <c:v>127.3</c:v>
                </c:pt>
                <c:pt idx="445">
                  <c:v>127.8</c:v>
                </c:pt>
                <c:pt idx="446">
                  <c:v>123.1</c:v>
                </c:pt>
                <c:pt idx="447">
                  <c:v>119.2</c:v>
                </c:pt>
                <c:pt idx="448">
                  <c:v>115.6</c:v>
                </c:pt>
                <c:pt idx="449">
                  <c:v>119.6</c:v>
                </c:pt>
                <c:pt idx="450">
                  <c:v>118.6</c:v>
                </c:pt>
                <c:pt idx="451">
                  <c:v>114.3</c:v>
                </c:pt>
                <c:pt idx="452">
                  <c:v>117.7</c:v>
                </c:pt>
                <c:pt idx="453">
                  <c:v>122.2</c:v>
                </c:pt>
                <c:pt idx="454">
                  <c:v>125.6</c:v>
                </c:pt>
                <c:pt idx="455">
                  <c:v>119.0</c:v>
                </c:pt>
                <c:pt idx="456">
                  <c:v>116.5</c:v>
                </c:pt>
                <c:pt idx="457">
                  <c:v>120.6</c:v>
                </c:pt>
                <c:pt idx="458">
                  <c:v>117.4</c:v>
                </c:pt>
                <c:pt idx="459">
                  <c:v>123.7</c:v>
                </c:pt>
                <c:pt idx="460">
                  <c:v>123.3</c:v>
                </c:pt>
                <c:pt idx="461">
                  <c:v>119.0</c:v>
                </c:pt>
                <c:pt idx="462">
                  <c:v>116.6</c:v>
                </c:pt>
                <c:pt idx="463">
                  <c:v>117.8</c:v>
                </c:pt>
                <c:pt idx="464">
                  <c:v>118.7</c:v>
                </c:pt>
                <c:pt idx="465">
                  <c:v>120.7</c:v>
                </c:pt>
                <c:pt idx="466">
                  <c:v>135.6</c:v>
                </c:pt>
                <c:pt idx="467">
                  <c:v>139.2</c:v>
                </c:pt>
                <c:pt idx="468">
                  <c:v>130.8</c:v>
                </c:pt>
                <c:pt idx="469">
                  <c:v>141.1</c:v>
                </c:pt>
                <c:pt idx="470">
                  <c:v>133.3</c:v>
                </c:pt>
                <c:pt idx="471">
                  <c:v>133.2</c:v>
                </c:pt>
                <c:pt idx="472">
                  <c:v>128.2</c:v>
                </c:pt>
                <c:pt idx="473">
                  <c:v>127.7</c:v>
                </c:pt>
                <c:pt idx="474">
                  <c:v>126.8</c:v>
                </c:pt>
                <c:pt idx="475">
                  <c:v>126.2</c:v>
                </c:pt>
                <c:pt idx="476">
                  <c:v>124.1</c:v>
                </c:pt>
                <c:pt idx="477">
                  <c:v>131.2</c:v>
                </c:pt>
                <c:pt idx="478">
                  <c:v>123.2</c:v>
                </c:pt>
                <c:pt idx="479">
                  <c:v>128.7</c:v>
                </c:pt>
                <c:pt idx="480">
                  <c:v>137.2</c:v>
                </c:pt>
                <c:pt idx="481">
                  <c:v>136.1</c:v>
                </c:pt>
                <c:pt idx="482">
                  <c:v>132.9</c:v>
                </c:pt>
                <c:pt idx="483">
                  <c:v>133.7</c:v>
                </c:pt>
                <c:pt idx="484">
                  <c:v>128.4</c:v>
                </c:pt>
                <c:pt idx="485">
                  <c:v>126.7</c:v>
                </c:pt>
                <c:pt idx="486">
                  <c:v>129.6</c:v>
                </c:pt>
                <c:pt idx="487">
                  <c:v>133.7</c:v>
                </c:pt>
                <c:pt idx="488">
                  <c:v>133.8</c:v>
                </c:pt>
                <c:pt idx="489">
                  <c:v>130.6</c:v>
                </c:pt>
                <c:pt idx="490">
                  <c:v>132.1</c:v>
                </c:pt>
                <c:pt idx="491">
                  <c:v>127.9</c:v>
                </c:pt>
                <c:pt idx="492">
                  <c:v>129.9</c:v>
                </c:pt>
                <c:pt idx="493">
                  <c:v>124.1</c:v>
                </c:pt>
                <c:pt idx="494">
                  <c:v>119.0</c:v>
                </c:pt>
                <c:pt idx="495">
                  <c:v>117.2</c:v>
                </c:pt>
                <c:pt idx="496">
                  <c:v>123.7</c:v>
                </c:pt>
                <c:pt idx="497">
                  <c:v>118.6</c:v>
                </c:pt>
                <c:pt idx="498">
                  <c:v>119.1</c:v>
                </c:pt>
                <c:pt idx="499">
                  <c:v>110.8</c:v>
                </c:pt>
                <c:pt idx="500">
                  <c:v>110.5</c:v>
                </c:pt>
                <c:pt idx="501">
                  <c:v>108.2</c:v>
                </c:pt>
                <c:pt idx="502">
                  <c:v>111.2</c:v>
                </c:pt>
                <c:pt idx="503">
                  <c:v>104.6</c:v>
                </c:pt>
                <c:pt idx="504">
                  <c:v>106.9</c:v>
                </c:pt>
                <c:pt idx="505">
                  <c:v>113.8</c:v>
                </c:pt>
                <c:pt idx="506">
                  <c:v>118.9</c:v>
                </c:pt>
                <c:pt idx="507">
                  <c:v>119.6</c:v>
                </c:pt>
                <c:pt idx="508">
                  <c:v>125.3</c:v>
                </c:pt>
                <c:pt idx="509">
                  <c:v>116.3</c:v>
                </c:pt>
                <c:pt idx="510">
                  <c:v>120.0</c:v>
                </c:pt>
                <c:pt idx="511">
                  <c:v>117.6</c:v>
                </c:pt>
                <c:pt idx="512">
                  <c:v>112.0</c:v>
                </c:pt>
                <c:pt idx="513">
                  <c:v>110.7</c:v>
                </c:pt>
                <c:pt idx="514">
                  <c:v>106.3</c:v>
                </c:pt>
                <c:pt idx="515">
                  <c:v>107.6</c:v>
                </c:pt>
                <c:pt idx="516">
                  <c:v>107.5</c:v>
                </c:pt>
                <c:pt idx="517">
                  <c:v>107.5</c:v>
                </c:pt>
                <c:pt idx="518">
                  <c:v>107.5</c:v>
                </c:pt>
                <c:pt idx="519">
                  <c:v>112.6</c:v>
                </c:pt>
                <c:pt idx="520">
                  <c:v>106.3</c:v>
                </c:pt>
                <c:pt idx="521">
                  <c:v>106.0</c:v>
                </c:pt>
                <c:pt idx="522">
                  <c:v>106.0</c:v>
                </c:pt>
                <c:pt idx="523">
                  <c:v>99.3</c:v>
                </c:pt>
                <c:pt idx="524">
                  <c:v>108.8</c:v>
                </c:pt>
                <c:pt idx="525">
                  <c:v>119.5</c:v>
                </c:pt>
                <c:pt idx="526">
                  <c:v>120.1</c:v>
                </c:pt>
                <c:pt idx="527">
                  <c:v>115.6</c:v>
                </c:pt>
                <c:pt idx="528">
                  <c:v>122.8</c:v>
                </c:pt>
                <c:pt idx="529">
                  <c:v>116.2</c:v>
                </c:pt>
                <c:pt idx="530">
                  <c:v>116.3</c:v>
                </c:pt>
                <c:pt idx="531">
                  <c:v>111.9</c:v>
                </c:pt>
                <c:pt idx="532">
                  <c:v>110.9</c:v>
                </c:pt>
                <c:pt idx="533">
                  <c:v>104.6</c:v>
                </c:pt>
                <c:pt idx="534">
                  <c:v>107.1</c:v>
                </c:pt>
                <c:pt idx="535">
                  <c:v>107.1</c:v>
                </c:pt>
                <c:pt idx="536">
                  <c:v>100.4</c:v>
                </c:pt>
                <c:pt idx="537">
                  <c:v>95.20000000000001</c:v>
                </c:pt>
                <c:pt idx="538">
                  <c:v>100.9</c:v>
                </c:pt>
                <c:pt idx="539">
                  <c:v>97.8</c:v>
                </c:pt>
                <c:pt idx="540">
                  <c:v>100.5</c:v>
                </c:pt>
                <c:pt idx="541">
                  <c:v>107.9</c:v>
                </c:pt>
                <c:pt idx="542">
                  <c:v>109.3</c:v>
                </c:pt>
                <c:pt idx="543">
                  <c:v>111.5</c:v>
                </c:pt>
                <c:pt idx="544">
                  <c:v>117.2</c:v>
                </c:pt>
                <c:pt idx="545">
                  <c:v>112.7</c:v>
                </c:pt>
                <c:pt idx="546">
                  <c:v>106.1</c:v>
                </c:pt>
                <c:pt idx="547">
                  <c:v>108.2</c:v>
                </c:pt>
                <c:pt idx="548">
                  <c:v>111.1</c:v>
                </c:pt>
                <c:pt idx="549">
                  <c:v>121.0</c:v>
                </c:pt>
                <c:pt idx="550">
                  <c:v>124.1</c:v>
                </c:pt>
                <c:pt idx="551">
                  <c:v>128.9</c:v>
                </c:pt>
                <c:pt idx="552">
                  <c:v>129.8</c:v>
                </c:pt>
                <c:pt idx="553">
                  <c:v>120.7</c:v>
                </c:pt>
                <c:pt idx="554">
                  <c:v>124.5</c:v>
                </c:pt>
                <c:pt idx="555">
                  <c:v>123.1</c:v>
                </c:pt>
                <c:pt idx="556">
                  <c:v>119.4</c:v>
                </c:pt>
                <c:pt idx="557">
                  <c:v>116.7</c:v>
                </c:pt>
                <c:pt idx="558">
                  <c:v>113.2</c:v>
                </c:pt>
                <c:pt idx="559">
                  <c:v>105.1</c:v>
                </c:pt>
                <c:pt idx="560">
                  <c:v>100.7</c:v>
                </c:pt>
                <c:pt idx="561">
                  <c:v>105.8</c:v>
                </c:pt>
                <c:pt idx="562">
                  <c:v>98.00000000000001</c:v>
                </c:pt>
                <c:pt idx="563">
                  <c:v>93.00000000000001</c:v>
                </c:pt>
                <c:pt idx="564">
                  <c:v>99.0</c:v>
                </c:pt>
                <c:pt idx="565">
                  <c:v>102.6</c:v>
                </c:pt>
                <c:pt idx="566">
                  <c:v>97.4</c:v>
                </c:pt>
                <c:pt idx="567">
                  <c:v>93.00000000000001</c:v>
                </c:pt>
                <c:pt idx="568">
                  <c:v>89.8</c:v>
                </c:pt>
                <c:pt idx="569">
                  <c:v>95.9</c:v>
                </c:pt>
                <c:pt idx="570">
                  <c:v>100.6</c:v>
                </c:pt>
                <c:pt idx="571">
                  <c:v>94.30000000000001</c:v>
                </c:pt>
                <c:pt idx="572">
                  <c:v>89.4</c:v>
                </c:pt>
                <c:pt idx="573">
                  <c:v>88.9</c:v>
                </c:pt>
                <c:pt idx="574">
                  <c:v>89.4</c:v>
                </c:pt>
                <c:pt idx="575">
                  <c:v>96.7</c:v>
                </c:pt>
                <c:pt idx="576">
                  <c:v>107.3</c:v>
                </c:pt>
                <c:pt idx="577">
                  <c:v>106.4</c:v>
                </c:pt>
                <c:pt idx="578">
                  <c:v>99.3</c:v>
                </c:pt>
                <c:pt idx="579">
                  <c:v>103.1</c:v>
                </c:pt>
                <c:pt idx="580">
                  <c:v>105.4</c:v>
                </c:pt>
                <c:pt idx="581">
                  <c:v>106.6</c:v>
                </c:pt>
                <c:pt idx="582">
                  <c:v>104.7</c:v>
                </c:pt>
                <c:pt idx="583">
                  <c:v>111.2</c:v>
                </c:pt>
                <c:pt idx="584">
                  <c:v>106.2</c:v>
                </c:pt>
                <c:pt idx="585">
                  <c:v>102.7</c:v>
                </c:pt>
                <c:pt idx="586">
                  <c:v>103.5</c:v>
                </c:pt>
                <c:pt idx="587">
                  <c:v>102.4</c:v>
                </c:pt>
                <c:pt idx="588">
                  <c:v>102.4</c:v>
                </c:pt>
                <c:pt idx="589">
                  <c:v>102.4</c:v>
                </c:pt>
                <c:pt idx="590">
                  <c:v>98.9</c:v>
                </c:pt>
                <c:pt idx="591">
                  <c:v>103.0</c:v>
                </c:pt>
                <c:pt idx="592">
                  <c:v>107.9</c:v>
                </c:pt>
                <c:pt idx="593">
                  <c:v>107.1</c:v>
                </c:pt>
                <c:pt idx="594">
                  <c:v>109.4</c:v>
                </c:pt>
                <c:pt idx="595">
                  <c:v>115.4</c:v>
                </c:pt>
                <c:pt idx="596">
                  <c:v>115.5</c:v>
                </c:pt>
                <c:pt idx="597">
                  <c:v>126.3</c:v>
                </c:pt>
                <c:pt idx="598">
                  <c:v>137.2</c:v>
                </c:pt>
                <c:pt idx="599">
                  <c:v>138.7</c:v>
                </c:pt>
                <c:pt idx="600">
                  <c:v>134.7</c:v>
                </c:pt>
                <c:pt idx="601">
                  <c:v>120.4</c:v>
                </c:pt>
                <c:pt idx="602">
                  <c:v>119.8</c:v>
                </c:pt>
                <c:pt idx="603">
                  <c:v>123.0</c:v>
                </c:pt>
                <c:pt idx="604">
                  <c:v>113.6</c:v>
                </c:pt>
                <c:pt idx="605">
                  <c:v>116.0</c:v>
                </c:pt>
                <c:pt idx="606">
                  <c:v>117.8</c:v>
                </c:pt>
                <c:pt idx="607">
                  <c:v>109.9</c:v>
                </c:pt>
                <c:pt idx="608">
                  <c:v>108.9</c:v>
                </c:pt>
                <c:pt idx="609">
                  <c:v>104.7</c:v>
                </c:pt>
                <c:pt idx="610">
                  <c:v>126.1</c:v>
                </c:pt>
                <c:pt idx="611">
                  <c:v>130.6</c:v>
                </c:pt>
                <c:pt idx="612">
                  <c:v>115.2</c:v>
                </c:pt>
                <c:pt idx="613">
                  <c:v>111.4</c:v>
                </c:pt>
                <c:pt idx="614">
                  <c:v>113.4</c:v>
                </c:pt>
                <c:pt idx="615">
                  <c:v>114.9</c:v>
                </c:pt>
                <c:pt idx="616">
                  <c:v>115.7</c:v>
                </c:pt>
                <c:pt idx="617">
                  <c:v>113.4</c:v>
                </c:pt>
                <c:pt idx="618">
                  <c:v>110.5</c:v>
                </c:pt>
                <c:pt idx="619">
                  <c:v>117.9</c:v>
                </c:pt>
                <c:pt idx="620">
                  <c:v>115.4</c:v>
                </c:pt>
                <c:pt idx="621">
                  <c:v>116.8</c:v>
                </c:pt>
                <c:pt idx="622">
                  <c:v>112.5</c:v>
                </c:pt>
                <c:pt idx="623">
                  <c:v>117.6</c:v>
                </c:pt>
                <c:pt idx="624">
                  <c:v>119.7</c:v>
                </c:pt>
                <c:pt idx="625">
                  <c:v>131.8</c:v>
                </c:pt>
                <c:pt idx="626">
                  <c:v>124.6</c:v>
                </c:pt>
                <c:pt idx="627">
                  <c:v>130.5</c:v>
                </c:pt>
                <c:pt idx="628">
                  <c:v>134.8</c:v>
                </c:pt>
                <c:pt idx="629">
                  <c:v>141.8</c:v>
                </c:pt>
                <c:pt idx="630">
                  <c:v>136.7</c:v>
                </c:pt>
                <c:pt idx="631">
                  <c:v>124.9</c:v>
                </c:pt>
                <c:pt idx="632">
                  <c:v>126.7</c:v>
                </c:pt>
                <c:pt idx="633">
                  <c:v>137.6</c:v>
                </c:pt>
                <c:pt idx="634">
                  <c:v>137.1</c:v>
                </c:pt>
                <c:pt idx="635">
                  <c:v>132.2</c:v>
                </c:pt>
                <c:pt idx="636">
                  <c:v>125.2</c:v>
                </c:pt>
                <c:pt idx="637">
                  <c:v>124.1</c:v>
                </c:pt>
                <c:pt idx="638">
                  <c:v>140.7</c:v>
                </c:pt>
                <c:pt idx="639">
                  <c:v>158.2</c:v>
                </c:pt>
                <c:pt idx="640">
                  <c:v>155.3</c:v>
                </c:pt>
                <c:pt idx="641">
                  <c:v>151.7</c:v>
                </c:pt>
                <c:pt idx="642">
                  <c:v>146.9</c:v>
                </c:pt>
                <c:pt idx="643">
                  <c:v>151.8</c:v>
                </c:pt>
                <c:pt idx="644">
                  <c:v>122.2</c:v>
                </c:pt>
                <c:pt idx="645">
                  <c:v>123.1</c:v>
                </c:pt>
                <c:pt idx="646">
                  <c:v>126.6</c:v>
                </c:pt>
                <c:pt idx="647">
                  <c:v>120.1</c:v>
                </c:pt>
                <c:pt idx="648">
                  <c:v>118.6</c:v>
                </c:pt>
                <c:pt idx="649">
                  <c:v>154.9</c:v>
                </c:pt>
                <c:pt idx="650">
                  <c:v>153.5</c:v>
                </c:pt>
                <c:pt idx="651">
                  <c:v>146.0</c:v>
                </c:pt>
                <c:pt idx="652">
                  <c:v>146.2</c:v>
                </c:pt>
                <c:pt idx="653">
                  <c:v>141.9</c:v>
                </c:pt>
                <c:pt idx="654">
                  <c:v>160.6</c:v>
                </c:pt>
                <c:pt idx="655">
                  <c:v>161.4</c:v>
                </c:pt>
                <c:pt idx="656">
                  <c:v>155.0</c:v>
                </c:pt>
                <c:pt idx="657">
                  <c:v>145.1</c:v>
                </c:pt>
                <c:pt idx="658">
                  <c:v>122.6</c:v>
                </c:pt>
                <c:pt idx="659">
                  <c:v>124.7</c:v>
                </c:pt>
                <c:pt idx="660">
                  <c:v>125.1</c:v>
                </c:pt>
                <c:pt idx="661">
                  <c:v>118.3</c:v>
                </c:pt>
                <c:pt idx="662">
                  <c:v>114.2</c:v>
                </c:pt>
                <c:pt idx="663">
                  <c:v>114.2</c:v>
                </c:pt>
                <c:pt idx="664">
                  <c:v>117.4</c:v>
                </c:pt>
                <c:pt idx="665">
                  <c:v>122.5</c:v>
                </c:pt>
                <c:pt idx="666">
                  <c:v>123.8</c:v>
                </c:pt>
                <c:pt idx="667">
                  <c:v>120.2</c:v>
                </c:pt>
                <c:pt idx="668">
                  <c:v>120.7</c:v>
                </c:pt>
                <c:pt idx="669">
                  <c:v>123.5</c:v>
                </c:pt>
                <c:pt idx="670">
                  <c:v>121.8</c:v>
                </c:pt>
                <c:pt idx="671">
                  <c:v>123.7</c:v>
                </c:pt>
                <c:pt idx="672">
                  <c:v>124.9</c:v>
                </c:pt>
                <c:pt idx="673">
                  <c:v>119.4</c:v>
                </c:pt>
                <c:pt idx="674">
                  <c:v>130.9</c:v>
                </c:pt>
                <c:pt idx="675">
                  <c:v>129.8</c:v>
                </c:pt>
                <c:pt idx="676">
                  <c:v>131.4</c:v>
                </c:pt>
                <c:pt idx="677">
                  <c:v>130.5</c:v>
                </c:pt>
                <c:pt idx="678">
                  <c:v>132</c:v>
                </c:pt>
                <c:pt idx="679">
                  <c:v>127.0</c:v>
                </c:pt>
                <c:pt idx="680">
                  <c:v>129.9</c:v>
                </c:pt>
                <c:pt idx="681">
                  <c:v>137.2</c:v>
                </c:pt>
                <c:pt idx="682">
                  <c:v>132</c:v>
                </c:pt>
                <c:pt idx="683">
                  <c:v>134.8</c:v>
                </c:pt>
                <c:pt idx="684">
                  <c:v>131.1</c:v>
                </c:pt>
                <c:pt idx="685">
                  <c:v>135.6</c:v>
                </c:pt>
                <c:pt idx="686">
                  <c:v>136.7</c:v>
                </c:pt>
                <c:pt idx="687">
                  <c:v>140.9</c:v>
                </c:pt>
                <c:pt idx="688">
                  <c:v>144.5</c:v>
                </c:pt>
                <c:pt idx="689">
                  <c:v>144.1</c:v>
                </c:pt>
                <c:pt idx="690">
                  <c:v>136.8</c:v>
                </c:pt>
                <c:pt idx="691">
                  <c:v>140.1</c:v>
                </c:pt>
                <c:pt idx="692">
                  <c:v>131.5</c:v>
                </c:pt>
                <c:pt idx="693">
                  <c:v>132</c:v>
                </c:pt>
                <c:pt idx="694">
                  <c:v>130.8</c:v>
                </c:pt>
                <c:pt idx="695">
                  <c:v>134.6</c:v>
                </c:pt>
                <c:pt idx="696">
                  <c:v>134.3</c:v>
                </c:pt>
                <c:pt idx="697">
                  <c:v>136.1</c:v>
                </c:pt>
                <c:pt idx="698">
                  <c:v>140.6</c:v>
                </c:pt>
                <c:pt idx="699">
                  <c:v>146.5</c:v>
                </c:pt>
                <c:pt idx="700">
                  <c:v>137.0</c:v>
                </c:pt>
                <c:pt idx="701">
                  <c:v>137.8</c:v>
                </c:pt>
                <c:pt idx="702">
                  <c:v>140.5</c:v>
                </c:pt>
                <c:pt idx="703">
                  <c:v>145.3</c:v>
                </c:pt>
                <c:pt idx="704">
                  <c:v>146.5</c:v>
                </c:pt>
                <c:pt idx="705">
                  <c:v>137.7</c:v>
                </c:pt>
                <c:pt idx="706">
                  <c:v>135.1</c:v>
                </c:pt>
                <c:pt idx="707">
                  <c:v>131.0</c:v>
                </c:pt>
                <c:pt idx="708">
                  <c:v>127.9</c:v>
                </c:pt>
                <c:pt idx="709">
                  <c:v>131.5</c:v>
                </c:pt>
                <c:pt idx="710">
                  <c:v>136.3</c:v>
                </c:pt>
                <c:pt idx="711">
                  <c:v>136.9</c:v>
                </c:pt>
                <c:pt idx="712">
                  <c:v>138.3</c:v>
                </c:pt>
                <c:pt idx="713">
                  <c:v>138.6</c:v>
                </c:pt>
                <c:pt idx="714">
                  <c:v>133.7</c:v>
                </c:pt>
                <c:pt idx="715">
                  <c:v>130.6</c:v>
                </c:pt>
                <c:pt idx="716">
                  <c:v>130.3</c:v>
                </c:pt>
                <c:pt idx="717">
                  <c:v>128.0</c:v>
                </c:pt>
                <c:pt idx="718">
                  <c:v>126.4</c:v>
                </c:pt>
                <c:pt idx="719">
                  <c:v>123.3</c:v>
                </c:pt>
                <c:pt idx="720">
                  <c:v>123.4</c:v>
                </c:pt>
                <c:pt idx="721">
                  <c:v>124.3</c:v>
                </c:pt>
                <c:pt idx="722">
                  <c:v>124.4</c:v>
                </c:pt>
                <c:pt idx="723">
                  <c:v>121.3</c:v>
                </c:pt>
                <c:pt idx="724">
                  <c:v>123.3</c:v>
                </c:pt>
                <c:pt idx="725">
                  <c:v>120.8</c:v>
                </c:pt>
                <c:pt idx="726">
                  <c:v>125.2</c:v>
                </c:pt>
                <c:pt idx="727">
                  <c:v>125.7</c:v>
                </c:pt>
                <c:pt idx="728">
                  <c:v>122.1</c:v>
                </c:pt>
                <c:pt idx="729">
                  <c:v>119.3</c:v>
                </c:pt>
                <c:pt idx="730">
                  <c:v>118.2</c:v>
                </c:pt>
                <c:pt idx="731">
                  <c:v>117.6</c:v>
                </c:pt>
                <c:pt idx="732">
                  <c:v>109.3</c:v>
                </c:pt>
                <c:pt idx="733">
                  <c:v>112.1</c:v>
                </c:pt>
                <c:pt idx="734">
                  <c:v>113.0</c:v>
                </c:pt>
                <c:pt idx="735">
                  <c:v>114.1</c:v>
                </c:pt>
                <c:pt idx="736">
                  <c:v>112.4</c:v>
                </c:pt>
                <c:pt idx="737">
                  <c:v>111.0</c:v>
                </c:pt>
                <c:pt idx="738">
                  <c:v>115.3</c:v>
                </c:pt>
                <c:pt idx="739">
                  <c:v>119.0</c:v>
                </c:pt>
                <c:pt idx="740">
                  <c:v>115.7</c:v>
                </c:pt>
                <c:pt idx="741">
                  <c:v>115.4</c:v>
                </c:pt>
                <c:pt idx="742">
                  <c:v>119.2</c:v>
                </c:pt>
                <c:pt idx="743">
                  <c:v>122.3</c:v>
                </c:pt>
                <c:pt idx="744">
                  <c:v>129.3</c:v>
                </c:pt>
                <c:pt idx="745">
                  <c:v>124.4</c:v>
                </c:pt>
                <c:pt idx="746">
                  <c:v>121.8</c:v>
                </c:pt>
                <c:pt idx="747">
                  <c:v>122.7</c:v>
                </c:pt>
                <c:pt idx="748">
                  <c:v>122.9</c:v>
                </c:pt>
                <c:pt idx="749">
                  <c:v>126.5</c:v>
                </c:pt>
                <c:pt idx="750">
                  <c:v>124.4</c:v>
                </c:pt>
                <c:pt idx="751">
                  <c:v>122.4</c:v>
                </c:pt>
                <c:pt idx="752">
                  <c:v>120.8</c:v>
                </c:pt>
                <c:pt idx="753">
                  <c:v>115.7</c:v>
                </c:pt>
                <c:pt idx="754">
                  <c:v>111.2</c:v>
                </c:pt>
                <c:pt idx="755">
                  <c:v>111.8</c:v>
                </c:pt>
                <c:pt idx="756">
                  <c:v>109.5</c:v>
                </c:pt>
                <c:pt idx="757">
                  <c:v>108.7</c:v>
                </c:pt>
                <c:pt idx="758">
                  <c:v>105.9</c:v>
                </c:pt>
                <c:pt idx="759">
                  <c:v>104.6</c:v>
                </c:pt>
                <c:pt idx="760">
                  <c:v>102.5</c:v>
                </c:pt>
                <c:pt idx="761">
                  <c:v>101.2</c:v>
                </c:pt>
                <c:pt idx="762">
                  <c:v>106.1</c:v>
                </c:pt>
                <c:pt idx="763">
                  <c:v>105.5</c:v>
                </c:pt>
                <c:pt idx="764">
                  <c:v>103.6</c:v>
                </c:pt>
                <c:pt idx="765">
                  <c:v>103.0</c:v>
                </c:pt>
                <c:pt idx="766">
                  <c:v>102.6</c:v>
                </c:pt>
                <c:pt idx="767">
                  <c:v>104.9</c:v>
                </c:pt>
                <c:pt idx="768">
                  <c:v>108.2</c:v>
                </c:pt>
                <c:pt idx="769">
                  <c:v>115.1</c:v>
                </c:pt>
                <c:pt idx="770">
                  <c:v>111.9</c:v>
                </c:pt>
                <c:pt idx="771">
                  <c:v>107.9</c:v>
                </c:pt>
                <c:pt idx="772">
                  <c:v>113.8</c:v>
                </c:pt>
                <c:pt idx="773">
                  <c:v>114.3</c:v>
                </c:pt>
                <c:pt idx="774">
                  <c:v>121.7</c:v>
                </c:pt>
                <c:pt idx="775">
                  <c:v>118.8</c:v>
                </c:pt>
                <c:pt idx="776">
                  <c:v>120.3</c:v>
                </c:pt>
                <c:pt idx="777">
                  <c:v>119.4</c:v>
                </c:pt>
                <c:pt idx="778">
                  <c:v>119.4</c:v>
                </c:pt>
                <c:pt idx="779">
                  <c:v>122.6</c:v>
                </c:pt>
                <c:pt idx="780">
                  <c:v>117.2</c:v>
                </c:pt>
                <c:pt idx="781">
                  <c:v>113.8</c:v>
                </c:pt>
                <c:pt idx="782">
                  <c:v>113.8</c:v>
                </c:pt>
                <c:pt idx="783">
                  <c:v>113.8</c:v>
                </c:pt>
                <c:pt idx="784">
                  <c:v>115.1</c:v>
                </c:pt>
                <c:pt idx="785">
                  <c:v>114.7</c:v>
                </c:pt>
                <c:pt idx="786">
                  <c:v>116.7</c:v>
                </c:pt>
                <c:pt idx="787">
                  <c:v>119.9</c:v>
                </c:pt>
                <c:pt idx="788">
                  <c:v>119.3</c:v>
                </c:pt>
                <c:pt idx="789">
                  <c:v>125.8</c:v>
                </c:pt>
                <c:pt idx="790">
                  <c:v>129.7</c:v>
                </c:pt>
                <c:pt idx="791">
                  <c:v>120.5</c:v>
                </c:pt>
                <c:pt idx="792">
                  <c:v>120.6</c:v>
                </c:pt>
                <c:pt idx="793">
                  <c:v>121.1</c:v>
                </c:pt>
                <c:pt idx="794">
                  <c:v>120.4</c:v>
                </c:pt>
                <c:pt idx="795">
                  <c:v>115.3</c:v>
                </c:pt>
                <c:pt idx="796">
                  <c:v>130.1</c:v>
                </c:pt>
                <c:pt idx="797">
                  <c:v>127.0</c:v>
                </c:pt>
                <c:pt idx="798">
                  <c:v>124.4</c:v>
                </c:pt>
                <c:pt idx="799">
                  <c:v>123.6</c:v>
                </c:pt>
                <c:pt idx="800">
                  <c:v>119.3</c:v>
                </c:pt>
                <c:pt idx="801">
                  <c:v>117.0</c:v>
                </c:pt>
                <c:pt idx="802">
                  <c:v>121.6</c:v>
                </c:pt>
                <c:pt idx="803">
                  <c:v>118.5</c:v>
                </c:pt>
                <c:pt idx="804">
                  <c:v>121.1</c:v>
                </c:pt>
                <c:pt idx="805">
                  <c:v>127.5</c:v>
                </c:pt>
                <c:pt idx="806">
                  <c:v>127.3</c:v>
                </c:pt>
                <c:pt idx="807">
                  <c:v>134.0</c:v>
                </c:pt>
                <c:pt idx="808">
                  <c:v>134.5</c:v>
                </c:pt>
                <c:pt idx="809">
                  <c:v>153.1</c:v>
                </c:pt>
                <c:pt idx="810">
                  <c:v>151.6</c:v>
                </c:pt>
                <c:pt idx="811">
                  <c:v>147.7</c:v>
                </c:pt>
                <c:pt idx="812">
                  <c:v>159.0</c:v>
                </c:pt>
                <c:pt idx="813">
                  <c:v>147.5</c:v>
                </c:pt>
                <c:pt idx="814">
                  <c:v>145.9</c:v>
                </c:pt>
                <c:pt idx="815">
                  <c:v>148.1</c:v>
                </c:pt>
                <c:pt idx="816">
                  <c:v>146.5</c:v>
                </c:pt>
                <c:pt idx="817">
                  <c:v>148.1</c:v>
                </c:pt>
                <c:pt idx="818">
                  <c:v>150.1</c:v>
                </c:pt>
                <c:pt idx="819">
                  <c:v>147.6</c:v>
                </c:pt>
                <c:pt idx="820">
                  <c:v>144.9</c:v>
                </c:pt>
                <c:pt idx="821">
                  <c:v>146.8</c:v>
                </c:pt>
                <c:pt idx="822">
                  <c:v>146.7</c:v>
                </c:pt>
                <c:pt idx="823">
                  <c:v>142.4</c:v>
                </c:pt>
                <c:pt idx="824">
                  <c:v>142.1</c:v>
                </c:pt>
                <c:pt idx="825">
                  <c:v>134.0</c:v>
                </c:pt>
                <c:pt idx="826">
                  <c:v>136.2</c:v>
                </c:pt>
                <c:pt idx="827">
                  <c:v>136.4</c:v>
                </c:pt>
                <c:pt idx="828">
                  <c:v>132</c:v>
                </c:pt>
                <c:pt idx="829">
                  <c:v>136.2</c:v>
                </c:pt>
                <c:pt idx="830">
                  <c:v>138.3</c:v>
                </c:pt>
                <c:pt idx="831">
                  <c:v>132.1</c:v>
                </c:pt>
                <c:pt idx="832">
                  <c:v>127.9</c:v>
                </c:pt>
                <c:pt idx="833">
                  <c:v>121.3</c:v>
                </c:pt>
                <c:pt idx="834">
                  <c:v>118.5</c:v>
                </c:pt>
                <c:pt idx="835">
                  <c:v>119.7</c:v>
                </c:pt>
                <c:pt idx="836">
                  <c:v>119.2</c:v>
                </c:pt>
                <c:pt idx="837">
                  <c:v>119.7</c:v>
                </c:pt>
                <c:pt idx="838">
                  <c:v>121.6</c:v>
                </c:pt>
                <c:pt idx="839">
                  <c:v>120.4</c:v>
                </c:pt>
                <c:pt idx="840">
                  <c:v>122.3</c:v>
                </c:pt>
                <c:pt idx="841">
                  <c:v>133.3</c:v>
                </c:pt>
                <c:pt idx="842">
                  <c:v>134.2</c:v>
                </c:pt>
                <c:pt idx="843">
                  <c:v>134.2</c:v>
                </c:pt>
                <c:pt idx="844">
                  <c:v>134.2</c:v>
                </c:pt>
                <c:pt idx="845">
                  <c:v>130.1</c:v>
                </c:pt>
                <c:pt idx="846">
                  <c:v>126.8</c:v>
                </c:pt>
                <c:pt idx="847">
                  <c:v>128.2</c:v>
                </c:pt>
                <c:pt idx="848">
                  <c:v>130.3</c:v>
                </c:pt>
                <c:pt idx="849">
                  <c:v>132.8</c:v>
                </c:pt>
                <c:pt idx="850">
                  <c:v>139.1</c:v>
                </c:pt>
                <c:pt idx="851">
                  <c:v>139.2</c:v>
                </c:pt>
                <c:pt idx="852">
                  <c:v>151.2</c:v>
                </c:pt>
                <c:pt idx="853">
                  <c:v>142.2</c:v>
                </c:pt>
                <c:pt idx="854">
                  <c:v>140.0</c:v>
                </c:pt>
                <c:pt idx="855">
                  <c:v>137.5</c:v>
                </c:pt>
                <c:pt idx="856">
                  <c:v>133.3</c:v>
                </c:pt>
                <c:pt idx="857">
                  <c:v>133.6</c:v>
                </c:pt>
                <c:pt idx="858">
                  <c:v>136.7</c:v>
                </c:pt>
                <c:pt idx="859">
                  <c:v>133.0</c:v>
                </c:pt>
                <c:pt idx="860">
                  <c:v>136.8</c:v>
                </c:pt>
                <c:pt idx="861">
                  <c:v>137.6</c:v>
                </c:pt>
                <c:pt idx="862">
                  <c:v>135.4</c:v>
                </c:pt>
                <c:pt idx="863">
                  <c:v>136.3</c:v>
                </c:pt>
                <c:pt idx="864">
                  <c:v>137.1</c:v>
                </c:pt>
                <c:pt idx="865">
                  <c:v>133.2</c:v>
                </c:pt>
                <c:pt idx="866">
                  <c:v>133.9</c:v>
                </c:pt>
                <c:pt idx="867">
                  <c:v>134.4</c:v>
                </c:pt>
                <c:pt idx="868">
                  <c:v>131.9</c:v>
                </c:pt>
                <c:pt idx="869">
                  <c:v>130.8</c:v>
                </c:pt>
                <c:pt idx="870">
                  <c:v>135.6</c:v>
                </c:pt>
                <c:pt idx="871">
                  <c:v>139.7</c:v>
                </c:pt>
                <c:pt idx="872">
                  <c:v>142.1</c:v>
                </c:pt>
                <c:pt idx="873">
                  <c:v>144.8</c:v>
                </c:pt>
                <c:pt idx="874">
                  <c:v>145.6</c:v>
                </c:pt>
                <c:pt idx="875">
                  <c:v>151.3</c:v>
                </c:pt>
                <c:pt idx="876">
                  <c:v>147.3</c:v>
                </c:pt>
                <c:pt idx="877">
                  <c:v>146.7</c:v>
                </c:pt>
                <c:pt idx="878">
                  <c:v>147.4</c:v>
                </c:pt>
                <c:pt idx="879">
                  <c:v>145.6</c:v>
                </c:pt>
                <c:pt idx="880">
                  <c:v>143.1</c:v>
                </c:pt>
                <c:pt idx="881">
                  <c:v>143.0</c:v>
                </c:pt>
                <c:pt idx="882">
                  <c:v>142.0</c:v>
                </c:pt>
                <c:pt idx="883">
                  <c:v>139.8</c:v>
                </c:pt>
                <c:pt idx="884">
                  <c:v>139.5</c:v>
                </c:pt>
                <c:pt idx="885">
                  <c:v>135.6</c:v>
                </c:pt>
                <c:pt idx="886">
                  <c:v>131.7</c:v>
                </c:pt>
                <c:pt idx="887">
                  <c:v>135.6</c:v>
                </c:pt>
                <c:pt idx="888">
                  <c:v>134.3</c:v>
                </c:pt>
                <c:pt idx="889">
                  <c:v>131.9</c:v>
                </c:pt>
                <c:pt idx="890">
                  <c:v>133.2</c:v>
                </c:pt>
                <c:pt idx="891">
                  <c:v>135.7</c:v>
                </c:pt>
                <c:pt idx="892">
                  <c:v>136.7</c:v>
                </c:pt>
                <c:pt idx="893">
                  <c:v>139.8</c:v>
                </c:pt>
                <c:pt idx="894">
                  <c:v>143.1</c:v>
                </c:pt>
                <c:pt idx="895">
                  <c:v>140.8</c:v>
                </c:pt>
                <c:pt idx="896">
                  <c:v>137.1</c:v>
                </c:pt>
                <c:pt idx="897">
                  <c:v>138.6</c:v>
                </c:pt>
                <c:pt idx="898">
                  <c:v>140.5</c:v>
                </c:pt>
                <c:pt idx="899">
                  <c:v>147.6</c:v>
                </c:pt>
                <c:pt idx="900">
                  <c:v>156.4</c:v>
                </c:pt>
                <c:pt idx="901">
                  <c:v>156.9</c:v>
                </c:pt>
                <c:pt idx="902">
                  <c:v>161.8</c:v>
                </c:pt>
                <c:pt idx="903">
                  <c:v>153.4</c:v>
                </c:pt>
                <c:pt idx="904">
                  <c:v>142.6</c:v>
                </c:pt>
                <c:pt idx="905">
                  <c:v>145.4</c:v>
                </c:pt>
                <c:pt idx="906">
                  <c:v>143.3</c:v>
                </c:pt>
                <c:pt idx="907">
                  <c:v>137.0</c:v>
                </c:pt>
                <c:pt idx="908">
                  <c:v>167.5</c:v>
                </c:pt>
                <c:pt idx="909">
                  <c:v>156.8</c:v>
                </c:pt>
                <c:pt idx="910">
                  <c:v>142.4</c:v>
                </c:pt>
                <c:pt idx="911">
                  <c:v>138.0</c:v>
                </c:pt>
                <c:pt idx="912">
                  <c:v>129.1</c:v>
                </c:pt>
                <c:pt idx="913">
                  <c:v>127.4</c:v>
                </c:pt>
                <c:pt idx="914">
                  <c:v>129</c:v>
                </c:pt>
                <c:pt idx="915">
                  <c:v>137.3</c:v>
                </c:pt>
                <c:pt idx="916">
                  <c:v>134.8</c:v>
                </c:pt>
                <c:pt idx="917">
                  <c:v>134.9</c:v>
                </c:pt>
                <c:pt idx="918">
                  <c:v>133.4</c:v>
                </c:pt>
                <c:pt idx="919">
                  <c:v>132.2</c:v>
                </c:pt>
                <c:pt idx="920">
                  <c:v>126.3</c:v>
                </c:pt>
                <c:pt idx="921">
                  <c:v>122.1</c:v>
                </c:pt>
                <c:pt idx="922">
                  <c:v>120.8</c:v>
                </c:pt>
                <c:pt idx="923">
                  <c:v>121.9</c:v>
                </c:pt>
                <c:pt idx="924">
                  <c:v>125.5</c:v>
                </c:pt>
                <c:pt idx="925">
                  <c:v>121.5</c:v>
                </c:pt>
                <c:pt idx="926">
                  <c:v>116.6</c:v>
                </c:pt>
                <c:pt idx="927">
                  <c:v>113.8</c:v>
                </c:pt>
                <c:pt idx="928">
                  <c:v>114.3</c:v>
                </c:pt>
                <c:pt idx="929">
                  <c:v>115.4</c:v>
                </c:pt>
                <c:pt idx="930">
                  <c:v>113.7</c:v>
                </c:pt>
                <c:pt idx="931">
                  <c:v>118.1</c:v>
                </c:pt>
                <c:pt idx="932">
                  <c:v>117.6</c:v>
                </c:pt>
                <c:pt idx="933">
                  <c:v>113.6</c:v>
                </c:pt>
                <c:pt idx="934">
                  <c:v>112.3</c:v>
                </c:pt>
                <c:pt idx="935">
                  <c:v>111.2</c:v>
                </c:pt>
                <c:pt idx="936">
                  <c:v>112.4</c:v>
                </c:pt>
                <c:pt idx="937">
                  <c:v>111.7</c:v>
                </c:pt>
                <c:pt idx="938">
                  <c:v>108.0</c:v>
                </c:pt>
                <c:pt idx="939">
                  <c:v>105.4</c:v>
                </c:pt>
                <c:pt idx="940">
                  <c:v>107.8</c:v>
                </c:pt>
                <c:pt idx="941">
                  <c:v>105.4</c:v>
                </c:pt>
                <c:pt idx="942">
                  <c:v>101.5</c:v>
                </c:pt>
                <c:pt idx="943">
                  <c:v>103.5</c:v>
                </c:pt>
                <c:pt idx="944">
                  <c:v>101.0</c:v>
                </c:pt>
                <c:pt idx="945">
                  <c:v>101.0</c:v>
                </c:pt>
                <c:pt idx="946">
                  <c:v>102.0</c:v>
                </c:pt>
                <c:pt idx="947">
                  <c:v>99.6</c:v>
                </c:pt>
                <c:pt idx="948">
                  <c:v>98.6</c:v>
                </c:pt>
                <c:pt idx="949">
                  <c:v>102.3</c:v>
                </c:pt>
                <c:pt idx="950">
                  <c:v>102.9</c:v>
                </c:pt>
                <c:pt idx="951">
                  <c:v>102.0</c:v>
                </c:pt>
                <c:pt idx="952">
                  <c:v>99.0</c:v>
                </c:pt>
                <c:pt idx="953">
                  <c:v>101.5</c:v>
                </c:pt>
                <c:pt idx="954">
                  <c:v>101.7</c:v>
                </c:pt>
                <c:pt idx="955">
                  <c:v>104.0</c:v>
                </c:pt>
                <c:pt idx="956">
                  <c:v>107.6</c:v>
                </c:pt>
                <c:pt idx="957">
                  <c:v>112.1</c:v>
                </c:pt>
                <c:pt idx="958">
                  <c:v>107.1</c:v>
                </c:pt>
                <c:pt idx="959">
                  <c:v>105.6</c:v>
                </c:pt>
                <c:pt idx="960">
                  <c:v>103.8</c:v>
                </c:pt>
                <c:pt idx="961">
                  <c:v>104.6</c:v>
                </c:pt>
                <c:pt idx="962">
                  <c:v>104.8</c:v>
                </c:pt>
                <c:pt idx="963">
                  <c:v>107.0</c:v>
                </c:pt>
                <c:pt idx="964">
                  <c:v>104.3</c:v>
                </c:pt>
                <c:pt idx="965">
                  <c:v>103.1</c:v>
                </c:pt>
                <c:pt idx="966">
                  <c:v>104.9</c:v>
                </c:pt>
                <c:pt idx="967">
                  <c:v>103.8</c:v>
                </c:pt>
                <c:pt idx="968">
                  <c:v>106.9</c:v>
                </c:pt>
                <c:pt idx="969">
                  <c:v>101.6</c:v>
                </c:pt>
                <c:pt idx="970">
                  <c:v>100.0</c:v>
                </c:pt>
                <c:pt idx="971">
                  <c:v>99.6</c:v>
                </c:pt>
                <c:pt idx="972">
                  <c:v>101.5</c:v>
                </c:pt>
                <c:pt idx="973">
                  <c:v>104.8</c:v>
                </c:pt>
                <c:pt idx="974">
                  <c:v>103.4</c:v>
                </c:pt>
                <c:pt idx="975">
                  <c:v>103.7</c:v>
                </c:pt>
                <c:pt idx="976">
                  <c:v>104.1</c:v>
                </c:pt>
                <c:pt idx="977">
                  <c:v>103.3</c:v>
                </c:pt>
                <c:pt idx="978">
                  <c:v>100.0</c:v>
                </c:pt>
                <c:pt idx="979">
                  <c:v>102.7</c:v>
                </c:pt>
                <c:pt idx="980">
                  <c:v>103.0</c:v>
                </c:pt>
                <c:pt idx="981">
                  <c:v>103.9</c:v>
                </c:pt>
                <c:pt idx="982">
                  <c:v>102.6</c:v>
                </c:pt>
                <c:pt idx="983">
                  <c:v>99.5</c:v>
                </c:pt>
                <c:pt idx="984">
                  <c:v>97.0</c:v>
                </c:pt>
                <c:pt idx="985">
                  <c:v>98.9</c:v>
                </c:pt>
                <c:pt idx="986">
                  <c:v>99.6</c:v>
                </c:pt>
                <c:pt idx="987">
                  <c:v>107.7</c:v>
                </c:pt>
                <c:pt idx="988">
                  <c:v>106.6</c:v>
                </c:pt>
                <c:pt idx="989">
                  <c:v>105.7</c:v>
                </c:pt>
                <c:pt idx="990">
                  <c:v>106.2</c:v>
                </c:pt>
                <c:pt idx="991">
                  <c:v>108.3</c:v>
                </c:pt>
                <c:pt idx="992">
                  <c:v>110.0</c:v>
                </c:pt>
                <c:pt idx="993">
                  <c:v>110.8</c:v>
                </c:pt>
                <c:pt idx="994">
                  <c:v>108.0</c:v>
                </c:pt>
                <c:pt idx="995">
                  <c:v>105.1</c:v>
                </c:pt>
                <c:pt idx="996">
                  <c:v>104.3</c:v>
                </c:pt>
                <c:pt idx="997">
                  <c:v>102.4</c:v>
                </c:pt>
                <c:pt idx="998">
                  <c:v>106.2</c:v>
                </c:pt>
                <c:pt idx="999">
                  <c:v>103.5</c:v>
                </c:pt>
                <c:pt idx="1000">
                  <c:v>111.6</c:v>
                </c:pt>
                <c:pt idx="1001">
                  <c:v>107.4</c:v>
                </c:pt>
                <c:pt idx="1002">
                  <c:v>107.3</c:v>
                </c:pt>
                <c:pt idx="1003">
                  <c:v>113.3</c:v>
                </c:pt>
                <c:pt idx="1004">
                  <c:v>108.9</c:v>
                </c:pt>
                <c:pt idx="1005">
                  <c:v>106.6</c:v>
                </c:pt>
                <c:pt idx="1006">
                  <c:v>107.2</c:v>
                </c:pt>
                <c:pt idx="1007">
                  <c:v>111.5</c:v>
                </c:pt>
                <c:pt idx="1008">
                  <c:v>116.4</c:v>
                </c:pt>
                <c:pt idx="1009">
                  <c:v>119.9</c:v>
                </c:pt>
                <c:pt idx="1010">
                  <c:v>115.0</c:v>
                </c:pt>
                <c:pt idx="1011">
                  <c:v>124.5</c:v>
                </c:pt>
                <c:pt idx="1012">
                  <c:v>131.3</c:v>
                </c:pt>
                <c:pt idx="1013">
                  <c:v>132.1</c:v>
                </c:pt>
                <c:pt idx="1014">
                  <c:v>133.5</c:v>
                </c:pt>
                <c:pt idx="1015">
                  <c:v>130.4</c:v>
                </c:pt>
                <c:pt idx="1016">
                  <c:v>133.3</c:v>
                </c:pt>
                <c:pt idx="1017">
                  <c:v>132.9</c:v>
                </c:pt>
                <c:pt idx="1018">
                  <c:v>133.2</c:v>
                </c:pt>
                <c:pt idx="1019">
                  <c:v>135.6</c:v>
                </c:pt>
                <c:pt idx="1020">
                  <c:v>128.8</c:v>
                </c:pt>
                <c:pt idx="1021">
                  <c:v>127.5</c:v>
                </c:pt>
                <c:pt idx="1022">
                  <c:v>124.6</c:v>
                </c:pt>
                <c:pt idx="1023">
                  <c:v>126.0</c:v>
                </c:pt>
                <c:pt idx="1024">
                  <c:v>121.9</c:v>
                </c:pt>
                <c:pt idx="1025">
                  <c:v>111.9</c:v>
                </c:pt>
                <c:pt idx="1026">
                  <c:v>107.9</c:v>
                </c:pt>
                <c:pt idx="1027">
                  <c:v>112.1</c:v>
                </c:pt>
                <c:pt idx="1028">
                  <c:v>114.9</c:v>
                </c:pt>
                <c:pt idx="1029">
                  <c:v>110.0</c:v>
                </c:pt>
                <c:pt idx="1030">
                  <c:v>107.2</c:v>
                </c:pt>
                <c:pt idx="1031">
                  <c:v>110.1</c:v>
                </c:pt>
                <c:pt idx="1032">
                  <c:v>105.5</c:v>
                </c:pt>
                <c:pt idx="1033">
                  <c:v>110.9</c:v>
                </c:pt>
                <c:pt idx="1034">
                  <c:v>111.5</c:v>
                </c:pt>
                <c:pt idx="1035">
                  <c:v>106.9</c:v>
                </c:pt>
                <c:pt idx="1036">
                  <c:v>112.0</c:v>
                </c:pt>
                <c:pt idx="1037">
                  <c:v>114.1</c:v>
                </c:pt>
                <c:pt idx="1038">
                  <c:v>115.5</c:v>
                </c:pt>
                <c:pt idx="1039">
                  <c:v>115.5</c:v>
                </c:pt>
                <c:pt idx="1040">
                  <c:v>118.2</c:v>
                </c:pt>
                <c:pt idx="1041">
                  <c:v>114.5</c:v>
                </c:pt>
                <c:pt idx="1042">
                  <c:v>115.1</c:v>
                </c:pt>
                <c:pt idx="1043">
                  <c:v>117.6</c:v>
                </c:pt>
                <c:pt idx="1044">
                  <c:v>114.2</c:v>
                </c:pt>
                <c:pt idx="1045">
                  <c:v>115.4</c:v>
                </c:pt>
                <c:pt idx="1046">
                  <c:v>115.7</c:v>
                </c:pt>
                <c:pt idx="1047">
                  <c:v>123.8</c:v>
                </c:pt>
                <c:pt idx="1048">
                  <c:v>124.1</c:v>
                </c:pt>
                <c:pt idx="1049">
                  <c:v>119.3</c:v>
                </c:pt>
                <c:pt idx="1050">
                  <c:v>118.9</c:v>
                </c:pt>
                <c:pt idx="1051">
                  <c:v>108.7</c:v>
                </c:pt>
                <c:pt idx="1052">
                  <c:v>108.8</c:v>
                </c:pt>
                <c:pt idx="1053">
                  <c:v>108.4</c:v>
                </c:pt>
                <c:pt idx="1054">
                  <c:v>109.4</c:v>
                </c:pt>
                <c:pt idx="1055">
                  <c:v>106.3</c:v>
                </c:pt>
                <c:pt idx="1056">
                  <c:v>108.5</c:v>
                </c:pt>
                <c:pt idx="1057">
                  <c:v>109.2</c:v>
                </c:pt>
                <c:pt idx="1058">
                  <c:v>107.6</c:v>
                </c:pt>
                <c:pt idx="1059">
                  <c:v>106.6</c:v>
                </c:pt>
                <c:pt idx="1060">
                  <c:v>109.2</c:v>
                </c:pt>
                <c:pt idx="1061">
                  <c:v>106.7</c:v>
                </c:pt>
                <c:pt idx="1062">
                  <c:v>107.9</c:v>
                </c:pt>
                <c:pt idx="1063">
                  <c:v>111.8</c:v>
                </c:pt>
                <c:pt idx="1064">
                  <c:v>117.5</c:v>
                </c:pt>
                <c:pt idx="1065">
                  <c:v>115.5</c:v>
                </c:pt>
                <c:pt idx="1066">
                  <c:v>120.6</c:v>
                </c:pt>
                <c:pt idx="1067">
                  <c:v>120.8</c:v>
                </c:pt>
                <c:pt idx="1068">
                  <c:v>126.3</c:v>
                </c:pt>
                <c:pt idx="1069">
                  <c:v>141.0</c:v>
                </c:pt>
                <c:pt idx="1070">
                  <c:v>141.3</c:v>
                </c:pt>
                <c:pt idx="1071">
                  <c:v>139.3</c:v>
                </c:pt>
                <c:pt idx="1072">
                  <c:v>130.5</c:v>
                </c:pt>
                <c:pt idx="1073">
                  <c:v>137.3</c:v>
                </c:pt>
                <c:pt idx="1074">
                  <c:v>132.4</c:v>
                </c:pt>
                <c:pt idx="1075">
                  <c:v>129.5</c:v>
                </c:pt>
                <c:pt idx="1076">
                  <c:v>130.2</c:v>
                </c:pt>
                <c:pt idx="1077">
                  <c:v>124.3</c:v>
                </c:pt>
                <c:pt idx="1078">
                  <c:v>132.1</c:v>
                </c:pt>
                <c:pt idx="1079">
                  <c:v>130.0</c:v>
                </c:pt>
                <c:pt idx="1080">
                  <c:v>137.0</c:v>
                </c:pt>
                <c:pt idx="1081">
                  <c:v>139.5</c:v>
                </c:pt>
                <c:pt idx="1082">
                  <c:v>144.1</c:v>
                </c:pt>
                <c:pt idx="1083">
                  <c:v>150.4</c:v>
                </c:pt>
                <c:pt idx="1084">
                  <c:v>144.6</c:v>
                </c:pt>
                <c:pt idx="1085">
                  <c:v>143.0</c:v>
                </c:pt>
                <c:pt idx="1086">
                  <c:v>139.8</c:v>
                </c:pt>
                <c:pt idx="1087">
                  <c:v>137.4</c:v>
                </c:pt>
                <c:pt idx="1088">
                  <c:v>131.3</c:v>
                </c:pt>
                <c:pt idx="1089">
                  <c:v>137.6</c:v>
                </c:pt>
                <c:pt idx="1090">
                  <c:v>140.9</c:v>
                </c:pt>
                <c:pt idx="1091">
                  <c:v>143.1</c:v>
                </c:pt>
                <c:pt idx="1092">
                  <c:v>140.3</c:v>
                </c:pt>
                <c:pt idx="1093">
                  <c:v>139.3</c:v>
                </c:pt>
                <c:pt idx="1094">
                  <c:v>142.3</c:v>
                </c:pt>
                <c:pt idx="1095">
                  <c:v>141.6</c:v>
                </c:pt>
                <c:pt idx="1096">
                  <c:v>141.2</c:v>
                </c:pt>
                <c:pt idx="1097">
                  <c:v>144.2</c:v>
                </c:pt>
                <c:pt idx="1098">
                  <c:v>143.4</c:v>
                </c:pt>
                <c:pt idx="1099">
                  <c:v>139.6</c:v>
                </c:pt>
                <c:pt idx="1100">
                  <c:v>134.4</c:v>
                </c:pt>
                <c:pt idx="1101">
                  <c:v>131.2</c:v>
                </c:pt>
                <c:pt idx="1102">
                  <c:v>129.3</c:v>
                </c:pt>
                <c:pt idx="1103">
                  <c:v>127.6</c:v>
                </c:pt>
                <c:pt idx="1104">
                  <c:v>127.2</c:v>
                </c:pt>
                <c:pt idx="1105">
                  <c:v>128.3</c:v>
                </c:pt>
                <c:pt idx="1106">
                  <c:v>128.5</c:v>
                </c:pt>
                <c:pt idx="1107">
                  <c:v>130.4</c:v>
                </c:pt>
                <c:pt idx="1108">
                  <c:v>132.7</c:v>
                </c:pt>
                <c:pt idx="1109">
                  <c:v>135.3</c:v>
                </c:pt>
                <c:pt idx="1110">
                  <c:v>134.7</c:v>
                </c:pt>
                <c:pt idx="1111">
                  <c:v>135.0</c:v>
                </c:pt>
                <c:pt idx="1112">
                  <c:v>135.0</c:v>
                </c:pt>
                <c:pt idx="1113">
                  <c:v>137.3</c:v>
                </c:pt>
                <c:pt idx="1114">
                  <c:v>139.1</c:v>
                </c:pt>
                <c:pt idx="1115">
                  <c:v>142.6</c:v>
                </c:pt>
                <c:pt idx="1116">
                  <c:v>146.0</c:v>
                </c:pt>
                <c:pt idx="1117">
                  <c:v>150.4</c:v>
                </c:pt>
                <c:pt idx="1118">
                  <c:v>150.4</c:v>
                </c:pt>
                <c:pt idx="1119">
                  <c:v>150.4</c:v>
                </c:pt>
                <c:pt idx="1120">
                  <c:v>150.1</c:v>
                </c:pt>
                <c:pt idx="1121">
                  <c:v>146.2</c:v>
                </c:pt>
                <c:pt idx="1122">
                  <c:v>144.5</c:v>
                </c:pt>
                <c:pt idx="1123">
                  <c:v>142.5</c:v>
                </c:pt>
                <c:pt idx="1124">
                  <c:v>126.5</c:v>
                </c:pt>
                <c:pt idx="1125">
                  <c:v>128.3</c:v>
                </c:pt>
                <c:pt idx="1126">
                  <c:v>133.6</c:v>
                </c:pt>
                <c:pt idx="1127">
                  <c:v>132</c:v>
                </c:pt>
                <c:pt idx="1128">
                  <c:v>132.2</c:v>
                </c:pt>
                <c:pt idx="1129">
                  <c:v>132.2</c:v>
                </c:pt>
                <c:pt idx="1130">
                  <c:v>131.7</c:v>
                </c:pt>
              </c:numCache>
            </c:numRef>
          </c:val>
          <c:smooth val="0"/>
          <c:extLst xmlns:c16r2="http://schemas.microsoft.com/office/drawing/2015/06/chart">
            <c:ext xmlns:c16="http://schemas.microsoft.com/office/drawing/2014/chart" uri="{C3380CC4-5D6E-409C-BE32-E72D297353CC}">
              <c16:uniqueId val="{00000005-1F61-4ABF-9B4D-E6DDFD2563CE}"/>
            </c:ext>
          </c:extLst>
        </c:ser>
        <c:ser>
          <c:idx val="4"/>
          <c:order val="2"/>
          <c:tx>
            <c:strRef>
              <c:f>'Sheet1 (2)'!$D$1</c:f>
              <c:strCache>
                <c:ptCount val="1"/>
                <c:pt idx="0">
                  <c:v>Italy  </c:v>
                </c:pt>
              </c:strCache>
            </c:strRef>
          </c:tx>
          <c:spPr>
            <a:ln w="25400">
              <a:solidFill>
                <a:srgbClr val="00FF00"/>
              </a:solidFill>
              <a:prstDash val="solid"/>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(2)'!$D$2:$D$1132</c:f>
              <c:numCache>
                <c:formatCode>General</c:formatCode>
                <c:ptCount val="1131"/>
                <c:pt idx="0">
                  <c:v>317.5</c:v>
                </c:pt>
                <c:pt idx="1">
                  <c:v>282.8999999999999</c:v>
                </c:pt>
                <c:pt idx="2">
                  <c:v>274.8</c:v>
                </c:pt>
                <c:pt idx="3">
                  <c:v>272.4</c:v>
                </c:pt>
                <c:pt idx="4">
                  <c:v>282.6999999999999</c:v>
                </c:pt>
                <c:pt idx="5">
                  <c:v>279.0</c:v>
                </c:pt>
                <c:pt idx="6">
                  <c:v>279.1</c:v>
                </c:pt>
                <c:pt idx="7">
                  <c:v>259.2999999999999</c:v>
                </c:pt>
                <c:pt idx="8">
                  <c:v>254.3</c:v>
                </c:pt>
                <c:pt idx="9">
                  <c:v>263.9</c:v>
                </c:pt>
                <c:pt idx="10">
                  <c:v>263.5999999999999</c:v>
                </c:pt>
                <c:pt idx="11">
                  <c:v>261.0</c:v>
                </c:pt>
                <c:pt idx="12">
                  <c:v>258.5999999999999</c:v>
                </c:pt>
                <c:pt idx="13">
                  <c:v>260.7999999999999</c:v>
                </c:pt>
                <c:pt idx="14">
                  <c:v>262.7</c:v>
                </c:pt>
                <c:pt idx="15">
                  <c:v>262.3</c:v>
                </c:pt>
                <c:pt idx="16">
                  <c:v>264.5999999999999</c:v>
                </c:pt>
                <c:pt idx="17">
                  <c:v>258.6</c:v>
                </c:pt>
                <c:pt idx="18">
                  <c:v>248.8</c:v>
                </c:pt>
                <c:pt idx="19">
                  <c:v>251.4</c:v>
                </c:pt>
                <c:pt idx="20">
                  <c:v>247.7</c:v>
                </c:pt>
                <c:pt idx="21">
                  <c:v>260.2</c:v>
                </c:pt>
                <c:pt idx="22">
                  <c:v>262.8</c:v>
                </c:pt>
                <c:pt idx="23">
                  <c:v>265.1</c:v>
                </c:pt>
                <c:pt idx="24">
                  <c:v>285.2</c:v>
                </c:pt>
                <c:pt idx="25">
                  <c:v>280.3</c:v>
                </c:pt>
                <c:pt idx="26">
                  <c:v>294.8000000000001</c:v>
                </c:pt>
                <c:pt idx="27">
                  <c:v>297.6</c:v>
                </c:pt>
                <c:pt idx="28">
                  <c:v>294.0000000000001</c:v>
                </c:pt>
                <c:pt idx="29">
                  <c:v>300.6</c:v>
                </c:pt>
                <c:pt idx="30">
                  <c:v>287.2999999999999</c:v>
                </c:pt>
                <c:pt idx="31">
                  <c:v>272.1</c:v>
                </c:pt>
                <c:pt idx="32">
                  <c:v>275.8999999999999</c:v>
                </c:pt>
                <c:pt idx="33">
                  <c:v>272.4999999999999</c:v>
                </c:pt>
                <c:pt idx="34">
                  <c:v>277.0</c:v>
                </c:pt>
                <c:pt idx="35">
                  <c:v>277.1</c:v>
                </c:pt>
                <c:pt idx="36">
                  <c:v>276.8999999999999</c:v>
                </c:pt>
                <c:pt idx="37">
                  <c:v>291.7</c:v>
                </c:pt>
                <c:pt idx="38">
                  <c:v>287.3999999999999</c:v>
                </c:pt>
                <c:pt idx="39">
                  <c:v>293.0</c:v>
                </c:pt>
                <c:pt idx="40">
                  <c:v>343.9</c:v>
                </c:pt>
                <c:pt idx="41">
                  <c:v>335.4</c:v>
                </c:pt>
                <c:pt idx="42">
                  <c:v>327.4999999999999</c:v>
                </c:pt>
                <c:pt idx="43">
                  <c:v>337.4</c:v>
                </c:pt>
                <c:pt idx="44">
                  <c:v>345.7</c:v>
                </c:pt>
                <c:pt idx="45">
                  <c:v>328.4</c:v>
                </c:pt>
                <c:pt idx="46">
                  <c:v>319.7</c:v>
                </c:pt>
                <c:pt idx="47">
                  <c:v>310.0</c:v>
                </c:pt>
                <c:pt idx="48">
                  <c:v>307.0</c:v>
                </c:pt>
                <c:pt idx="49">
                  <c:v>311.7</c:v>
                </c:pt>
                <c:pt idx="50">
                  <c:v>312.1</c:v>
                </c:pt>
                <c:pt idx="51">
                  <c:v>318.2</c:v>
                </c:pt>
                <c:pt idx="52">
                  <c:v>317.0000000000001</c:v>
                </c:pt>
                <c:pt idx="53">
                  <c:v>313.9</c:v>
                </c:pt>
                <c:pt idx="54">
                  <c:v>322.2</c:v>
                </c:pt>
                <c:pt idx="55">
                  <c:v>337.4</c:v>
                </c:pt>
                <c:pt idx="56">
                  <c:v>324.5</c:v>
                </c:pt>
                <c:pt idx="57">
                  <c:v>321.7</c:v>
                </c:pt>
                <c:pt idx="58">
                  <c:v>313.1</c:v>
                </c:pt>
                <c:pt idx="59">
                  <c:v>328.0</c:v>
                </c:pt>
                <c:pt idx="60">
                  <c:v>322.0999999999999</c:v>
                </c:pt>
                <c:pt idx="61">
                  <c:v>350.3</c:v>
                </c:pt>
                <c:pt idx="62">
                  <c:v>346.8</c:v>
                </c:pt>
                <c:pt idx="63">
                  <c:v>346.8</c:v>
                </c:pt>
                <c:pt idx="64">
                  <c:v>346.8</c:v>
                </c:pt>
                <c:pt idx="65">
                  <c:v>330.9</c:v>
                </c:pt>
                <c:pt idx="66">
                  <c:v>329.6</c:v>
                </c:pt>
                <c:pt idx="67">
                  <c:v>331.2</c:v>
                </c:pt>
                <c:pt idx="68">
                  <c:v>316.0</c:v>
                </c:pt>
                <c:pt idx="69">
                  <c:v>310.0000000000001</c:v>
                </c:pt>
                <c:pt idx="70">
                  <c:v>308.7</c:v>
                </c:pt>
                <c:pt idx="71">
                  <c:v>300.4</c:v>
                </c:pt>
                <c:pt idx="72">
                  <c:v>302.5999999999999</c:v>
                </c:pt>
                <c:pt idx="73">
                  <c:v>306.0000000000001</c:v>
                </c:pt>
                <c:pt idx="74">
                  <c:v>309.0</c:v>
                </c:pt>
                <c:pt idx="75">
                  <c:v>303.0</c:v>
                </c:pt>
                <c:pt idx="76">
                  <c:v>301.5000000000001</c:v>
                </c:pt>
                <c:pt idx="77">
                  <c:v>302.8</c:v>
                </c:pt>
                <c:pt idx="78">
                  <c:v>296.7</c:v>
                </c:pt>
                <c:pt idx="79">
                  <c:v>282.2</c:v>
                </c:pt>
                <c:pt idx="80">
                  <c:v>268.0</c:v>
                </c:pt>
                <c:pt idx="81">
                  <c:v>276.3</c:v>
                </c:pt>
                <c:pt idx="82">
                  <c:v>281.5999999999999</c:v>
                </c:pt>
                <c:pt idx="83">
                  <c:v>284.9</c:v>
                </c:pt>
                <c:pt idx="84">
                  <c:v>270.3</c:v>
                </c:pt>
                <c:pt idx="85">
                  <c:v>267.1</c:v>
                </c:pt>
                <c:pt idx="86">
                  <c:v>268.7</c:v>
                </c:pt>
                <c:pt idx="87">
                  <c:v>259.3999999999999</c:v>
                </c:pt>
                <c:pt idx="88">
                  <c:v>257.9</c:v>
                </c:pt>
                <c:pt idx="89">
                  <c:v>267.3</c:v>
                </c:pt>
                <c:pt idx="90">
                  <c:v>256.5</c:v>
                </c:pt>
                <c:pt idx="91">
                  <c:v>256.2999999999999</c:v>
                </c:pt>
                <c:pt idx="92">
                  <c:v>261.0999999999999</c:v>
                </c:pt>
                <c:pt idx="93">
                  <c:v>251.1</c:v>
                </c:pt>
                <c:pt idx="94">
                  <c:v>262.2</c:v>
                </c:pt>
                <c:pt idx="95">
                  <c:v>263.8</c:v>
                </c:pt>
                <c:pt idx="96">
                  <c:v>262.4999999999999</c:v>
                </c:pt>
                <c:pt idx="97">
                  <c:v>264.2999999999999</c:v>
                </c:pt>
                <c:pt idx="98">
                  <c:v>256.7</c:v>
                </c:pt>
                <c:pt idx="99">
                  <c:v>251.8</c:v>
                </c:pt>
                <c:pt idx="100">
                  <c:v>253.1</c:v>
                </c:pt>
                <c:pt idx="101">
                  <c:v>248.3</c:v>
                </c:pt>
                <c:pt idx="102">
                  <c:v>258.2999999999999</c:v>
                </c:pt>
                <c:pt idx="103">
                  <c:v>270.5</c:v>
                </c:pt>
                <c:pt idx="104">
                  <c:v>259.0000000000001</c:v>
                </c:pt>
                <c:pt idx="105">
                  <c:v>253.5</c:v>
                </c:pt>
                <c:pt idx="106">
                  <c:v>265.2999999999999</c:v>
                </c:pt>
                <c:pt idx="107">
                  <c:v>259.5</c:v>
                </c:pt>
                <c:pt idx="108">
                  <c:v>265.1</c:v>
                </c:pt>
                <c:pt idx="109">
                  <c:v>263.5</c:v>
                </c:pt>
                <c:pt idx="110">
                  <c:v>255.3</c:v>
                </c:pt>
                <c:pt idx="111">
                  <c:v>262.3</c:v>
                </c:pt>
                <c:pt idx="112">
                  <c:v>284.0999999999999</c:v>
                </c:pt>
                <c:pt idx="113">
                  <c:v>264.2999999999999</c:v>
                </c:pt>
                <c:pt idx="114">
                  <c:v>269.0</c:v>
                </c:pt>
                <c:pt idx="115">
                  <c:v>276.5</c:v>
                </c:pt>
                <c:pt idx="116">
                  <c:v>279.8999999999999</c:v>
                </c:pt>
                <c:pt idx="117">
                  <c:v>279.7</c:v>
                </c:pt>
                <c:pt idx="118">
                  <c:v>276.4</c:v>
                </c:pt>
                <c:pt idx="119">
                  <c:v>274.3</c:v>
                </c:pt>
                <c:pt idx="120">
                  <c:v>271.7</c:v>
                </c:pt>
                <c:pt idx="121">
                  <c:v>269.8</c:v>
                </c:pt>
                <c:pt idx="122">
                  <c:v>287.7</c:v>
                </c:pt>
                <c:pt idx="123">
                  <c:v>289.1999999999999</c:v>
                </c:pt>
                <c:pt idx="124">
                  <c:v>301.7999999999999</c:v>
                </c:pt>
                <c:pt idx="125">
                  <c:v>304.9</c:v>
                </c:pt>
                <c:pt idx="126">
                  <c:v>293.2999999999999</c:v>
                </c:pt>
                <c:pt idx="127">
                  <c:v>284.0</c:v>
                </c:pt>
                <c:pt idx="128">
                  <c:v>281.3999999999999</c:v>
                </c:pt>
                <c:pt idx="129">
                  <c:v>269.5</c:v>
                </c:pt>
                <c:pt idx="130">
                  <c:v>273.3</c:v>
                </c:pt>
                <c:pt idx="131">
                  <c:v>283.7</c:v>
                </c:pt>
                <c:pt idx="132">
                  <c:v>274.5</c:v>
                </c:pt>
                <c:pt idx="133">
                  <c:v>270.2</c:v>
                </c:pt>
                <c:pt idx="134">
                  <c:v>267.9</c:v>
                </c:pt>
                <c:pt idx="135">
                  <c:v>275.5000000000001</c:v>
                </c:pt>
                <c:pt idx="136">
                  <c:v>279.0</c:v>
                </c:pt>
                <c:pt idx="137">
                  <c:v>284.3</c:v>
                </c:pt>
                <c:pt idx="138">
                  <c:v>292.2</c:v>
                </c:pt>
                <c:pt idx="139">
                  <c:v>288.9</c:v>
                </c:pt>
                <c:pt idx="140">
                  <c:v>291.2</c:v>
                </c:pt>
                <c:pt idx="141">
                  <c:v>295.1</c:v>
                </c:pt>
                <c:pt idx="142">
                  <c:v>289.1</c:v>
                </c:pt>
                <c:pt idx="143">
                  <c:v>288.5000000000001</c:v>
                </c:pt>
                <c:pt idx="144">
                  <c:v>279.5</c:v>
                </c:pt>
                <c:pt idx="145">
                  <c:v>281.5000000000001</c:v>
                </c:pt>
                <c:pt idx="146">
                  <c:v>272.2</c:v>
                </c:pt>
                <c:pt idx="147">
                  <c:v>272.4999999999999</c:v>
                </c:pt>
                <c:pt idx="148">
                  <c:v>273.2999999999999</c:v>
                </c:pt>
                <c:pt idx="149">
                  <c:v>278.7999999999999</c:v>
                </c:pt>
                <c:pt idx="150">
                  <c:v>273.2</c:v>
                </c:pt>
                <c:pt idx="151">
                  <c:v>273.5</c:v>
                </c:pt>
                <c:pt idx="152">
                  <c:v>269.4</c:v>
                </c:pt>
                <c:pt idx="153">
                  <c:v>260.0</c:v>
                </c:pt>
                <c:pt idx="154">
                  <c:v>258.8</c:v>
                </c:pt>
                <c:pt idx="155">
                  <c:v>255.1</c:v>
                </c:pt>
                <c:pt idx="156">
                  <c:v>256.5000000000001</c:v>
                </c:pt>
                <c:pt idx="157">
                  <c:v>250.4</c:v>
                </c:pt>
                <c:pt idx="158">
                  <c:v>250.5999999999999</c:v>
                </c:pt>
                <c:pt idx="159">
                  <c:v>245.8</c:v>
                </c:pt>
                <c:pt idx="160">
                  <c:v>241.9</c:v>
                </c:pt>
                <c:pt idx="161">
                  <c:v>236.0</c:v>
                </c:pt>
                <c:pt idx="162">
                  <c:v>236.2</c:v>
                </c:pt>
                <c:pt idx="163">
                  <c:v>230.2</c:v>
                </c:pt>
                <c:pt idx="164">
                  <c:v>238.2</c:v>
                </c:pt>
                <c:pt idx="165">
                  <c:v>246.5</c:v>
                </c:pt>
                <c:pt idx="166">
                  <c:v>249.5</c:v>
                </c:pt>
                <c:pt idx="167">
                  <c:v>239.2</c:v>
                </c:pt>
                <c:pt idx="168">
                  <c:v>238.9</c:v>
                </c:pt>
                <c:pt idx="169">
                  <c:v>248.4</c:v>
                </c:pt>
                <c:pt idx="170">
                  <c:v>260.2999999999999</c:v>
                </c:pt>
                <c:pt idx="171">
                  <c:v>253.2</c:v>
                </c:pt>
                <c:pt idx="172">
                  <c:v>251.4</c:v>
                </c:pt>
                <c:pt idx="173">
                  <c:v>254.3</c:v>
                </c:pt>
                <c:pt idx="174">
                  <c:v>244.4</c:v>
                </c:pt>
                <c:pt idx="175">
                  <c:v>240.5</c:v>
                </c:pt>
                <c:pt idx="176">
                  <c:v>248.0</c:v>
                </c:pt>
                <c:pt idx="177">
                  <c:v>250.5</c:v>
                </c:pt>
                <c:pt idx="178">
                  <c:v>255.1</c:v>
                </c:pt>
                <c:pt idx="179">
                  <c:v>256.0999999999999</c:v>
                </c:pt>
                <c:pt idx="180">
                  <c:v>250.5</c:v>
                </c:pt>
                <c:pt idx="181">
                  <c:v>248.2</c:v>
                </c:pt>
                <c:pt idx="182">
                  <c:v>252.7</c:v>
                </c:pt>
                <c:pt idx="183">
                  <c:v>260.0999999999999</c:v>
                </c:pt>
                <c:pt idx="184">
                  <c:v>251.5</c:v>
                </c:pt>
                <c:pt idx="185">
                  <c:v>243.6</c:v>
                </c:pt>
                <c:pt idx="186">
                  <c:v>239.8</c:v>
                </c:pt>
                <c:pt idx="187">
                  <c:v>236.6</c:v>
                </c:pt>
                <c:pt idx="188">
                  <c:v>234.2</c:v>
                </c:pt>
                <c:pt idx="189">
                  <c:v>234.5000000000001</c:v>
                </c:pt>
                <c:pt idx="190">
                  <c:v>239.7</c:v>
                </c:pt>
                <c:pt idx="191">
                  <c:v>241.4</c:v>
                </c:pt>
                <c:pt idx="192">
                  <c:v>250.5</c:v>
                </c:pt>
                <c:pt idx="193">
                  <c:v>263.6999999999999</c:v>
                </c:pt>
                <c:pt idx="194">
                  <c:v>265.1</c:v>
                </c:pt>
                <c:pt idx="195">
                  <c:v>260.8999999999999</c:v>
                </c:pt>
                <c:pt idx="196">
                  <c:v>255.1</c:v>
                </c:pt>
                <c:pt idx="197">
                  <c:v>257.7</c:v>
                </c:pt>
                <c:pt idx="198">
                  <c:v>245.5</c:v>
                </c:pt>
                <c:pt idx="199">
                  <c:v>248.8</c:v>
                </c:pt>
                <c:pt idx="200">
                  <c:v>253.4</c:v>
                </c:pt>
                <c:pt idx="201">
                  <c:v>256.5000000000001</c:v>
                </c:pt>
                <c:pt idx="202">
                  <c:v>247.0</c:v>
                </c:pt>
                <c:pt idx="203">
                  <c:v>241.3</c:v>
                </c:pt>
                <c:pt idx="204">
                  <c:v>239.7</c:v>
                </c:pt>
                <c:pt idx="205">
                  <c:v>233.3</c:v>
                </c:pt>
                <c:pt idx="206">
                  <c:v>231.6</c:v>
                </c:pt>
                <c:pt idx="207">
                  <c:v>232.8</c:v>
                </c:pt>
                <c:pt idx="208">
                  <c:v>233.1</c:v>
                </c:pt>
                <c:pt idx="209">
                  <c:v>234.2</c:v>
                </c:pt>
                <c:pt idx="210">
                  <c:v>230.2</c:v>
                </c:pt>
                <c:pt idx="211">
                  <c:v>234.7</c:v>
                </c:pt>
                <c:pt idx="212">
                  <c:v>238.5</c:v>
                </c:pt>
                <c:pt idx="213">
                  <c:v>246.5</c:v>
                </c:pt>
                <c:pt idx="214">
                  <c:v>244.5</c:v>
                </c:pt>
                <c:pt idx="215">
                  <c:v>239.8</c:v>
                </c:pt>
                <c:pt idx="216">
                  <c:v>250.0</c:v>
                </c:pt>
                <c:pt idx="217">
                  <c:v>245.4</c:v>
                </c:pt>
                <c:pt idx="218">
                  <c:v>238.4</c:v>
                </c:pt>
                <c:pt idx="219">
                  <c:v>243.5</c:v>
                </c:pt>
                <c:pt idx="220">
                  <c:v>242.8</c:v>
                </c:pt>
                <c:pt idx="221">
                  <c:v>246.7</c:v>
                </c:pt>
                <c:pt idx="222">
                  <c:v>240.8</c:v>
                </c:pt>
                <c:pt idx="223">
                  <c:v>238.0</c:v>
                </c:pt>
                <c:pt idx="224">
                  <c:v>237.3</c:v>
                </c:pt>
                <c:pt idx="225">
                  <c:v>236.2</c:v>
                </c:pt>
                <c:pt idx="226">
                  <c:v>237.6</c:v>
                </c:pt>
                <c:pt idx="227">
                  <c:v>235.4999999999999</c:v>
                </c:pt>
                <c:pt idx="228">
                  <c:v>238.4</c:v>
                </c:pt>
                <c:pt idx="229">
                  <c:v>239.5</c:v>
                </c:pt>
                <c:pt idx="230">
                  <c:v>234.2</c:v>
                </c:pt>
                <c:pt idx="231">
                  <c:v>236.7</c:v>
                </c:pt>
                <c:pt idx="232">
                  <c:v>235.9</c:v>
                </c:pt>
                <c:pt idx="233">
                  <c:v>233.1</c:v>
                </c:pt>
                <c:pt idx="234">
                  <c:v>236.3</c:v>
                </c:pt>
                <c:pt idx="235">
                  <c:v>237.5</c:v>
                </c:pt>
                <c:pt idx="236">
                  <c:v>234.2</c:v>
                </c:pt>
                <c:pt idx="237">
                  <c:v>235.4</c:v>
                </c:pt>
                <c:pt idx="238">
                  <c:v>236.3</c:v>
                </c:pt>
                <c:pt idx="239">
                  <c:v>233.5</c:v>
                </c:pt>
                <c:pt idx="240">
                  <c:v>236.6</c:v>
                </c:pt>
                <c:pt idx="241">
                  <c:v>233.8</c:v>
                </c:pt>
                <c:pt idx="242">
                  <c:v>235.8</c:v>
                </c:pt>
                <c:pt idx="243">
                  <c:v>233.2</c:v>
                </c:pt>
                <c:pt idx="244">
                  <c:v>228.6</c:v>
                </c:pt>
                <c:pt idx="245">
                  <c:v>222.5</c:v>
                </c:pt>
                <c:pt idx="246">
                  <c:v>224.4000000000001</c:v>
                </c:pt>
                <c:pt idx="247">
                  <c:v>226.3</c:v>
                </c:pt>
                <c:pt idx="248">
                  <c:v>226.1</c:v>
                </c:pt>
                <c:pt idx="249">
                  <c:v>220.7</c:v>
                </c:pt>
                <c:pt idx="250">
                  <c:v>221.4</c:v>
                </c:pt>
                <c:pt idx="251">
                  <c:v>222.2</c:v>
                </c:pt>
                <c:pt idx="252">
                  <c:v>220.6</c:v>
                </c:pt>
                <c:pt idx="253">
                  <c:v>225.1</c:v>
                </c:pt>
                <c:pt idx="254">
                  <c:v>229.3</c:v>
                </c:pt>
                <c:pt idx="255">
                  <c:v>228.6</c:v>
                </c:pt>
                <c:pt idx="256">
                  <c:v>228.6</c:v>
                </c:pt>
                <c:pt idx="257">
                  <c:v>228.6</c:v>
                </c:pt>
                <c:pt idx="258">
                  <c:v>225.7</c:v>
                </c:pt>
                <c:pt idx="259">
                  <c:v>215.8</c:v>
                </c:pt>
                <c:pt idx="260">
                  <c:v>215.9</c:v>
                </c:pt>
                <c:pt idx="261">
                  <c:v>215.9</c:v>
                </c:pt>
                <c:pt idx="262">
                  <c:v>202.8</c:v>
                </c:pt>
                <c:pt idx="263">
                  <c:v>197.1</c:v>
                </c:pt>
                <c:pt idx="264">
                  <c:v>203.1</c:v>
                </c:pt>
                <c:pt idx="265">
                  <c:v>198.5</c:v>
                </c:pt>
                <c:pt idx="266">
                  <c:v>197.9</c:v>
                </c:pt>
                <c:pt idx="267">
                  <c:v>200.9</c:v>
                </c:pt>
                <c:pt idx="268">
                  <c:v>207.3</c:v>
                </c:pt>
                <c:pt idx="269">
                  <c:v>206.6</c:v>
                </c:pt>
                <c:pt idx="270">
                  <c:v>206.3</c:v>
                </c:pt>
                <c:pt idx="271">
                  <c:v>203.5</c:v>
                </c:pt>
                <c:pt idx="272">
                  <c:v>206.1</c:v>
                </c:pt>
                <c:pt idx="273">
                  <c:v>206.9</c:v>
                </c:pt>
                <c:pt idx="274">
                  <c:v>205.4</c:v>
                </c:pt>
                <c:pt idx="275">
                  <c:v>209.2</c:v>
                </c:pt>
                <c:pt idx="276">
                  <c:v>207.4</c:v>
                </c:pt>
                <c:pt idx="277">
                  <c:v>215.0</c:v>
                </c:pt>
                <c:pt idx="278">
                  <c:v>225.5</c:v>
                </c:pt>
                <c:pt idx="279">
                  <c:v>223.1</c:v>
                </c:pt>
                <c:pt idx="280">
                  <c:v>217.2</c:v>
                </c:pt>
                <c:pt idx="281">
                  <c:v>211.3</c:v>
                </c:pt>
                <c:pt idx="282">
                  <c:v>210.3</c:v>
                </c:pt>
                <c:pt idx="283">
                  <c:v>210.8</c:v>
                </c:pt>
                <c:pt idx="284">
                  <c:v>213.2</c:v>
                </c:pt>
                <c:pt idx="285">
                  <c:v>213.3</c:v>
                </c:pt>
                <c:pt idx="286">
                  <c:v>212.4</c:v>
                </c:pt>
                <c:pt idx="287">
                  <c:v>206.5</c:v>
                </c:pt>
                <c:pt idx="288">
                  <c:v>202.6</c:v>
                </c:pt>
                <c:pt idx="289">
                  <c:v>200.5</c:v>
                </c:pt>
                <c:pt idx="290">
                  <c:v>199.6</c:v>
                </c:pt>
                <c:pt idx="291">
                  <c:v>201.4</c:v>
                </c:pt>
                <c:pt idx="292">
                  <c:v>204.1</c:v>
                </c:pt>
                <c:pt idx="293">
                  <c:v>200.8</c:v>
                </c:pt>
                <c:pt idx="294">
                  <c:v>193.1</c:v>
                </c:pt>
                <c:pt idx="295">
                  <c:v>189.0</c:v>
                </c:pt>
                <c:pt idx="296">
                  <c:v>192.8</c:v>
                </c:pt>
                <c:pt idx="297">
                  <c:v>195.9</c:v>
                </c:pt>
                <c:pt idx="298">
                  <c:v>193.6</c:v>
                </c:pt>
                <c:pt idx="299">
                  <c:v>194.0</c:v>
                </c:pt>
                <c:pt idx="300">
                  <c:v>193.9</c:v>
                </c:pt>
                <c:pt idx="301">
                  <c:v>192.1</c:v>
                </c:pt>
                <c:pt idx="302">
                  <c:v>189.6</c:v>
                </c:pt>
                <c:pt idx="303">
                  <c:v>185.5</c:v>
                </c:pt>
                <c:pt idx="304">
                  <c:v>190.2</c:v>
                </c:pt>
                <c:pt idx="305">
                  <c:v>182.4</c:v>
                </c:pt>
                <c:pt idx="306">
                  <c:v>177.1</c:v>
                </c:pt>
                <c:pt idx="307">
                  <c:v>179.4</c:v>
                </c:pt>
                <c:pt idx="308">
                  <c:v>176.8</c:v>
                </c:pt>
                <c:pt idx="309">
                  <c:v>174.3</c:v>
                </c:pt>
                <c:pt idx="310">
                  <c:v>176.0</c:v>
                </c:pt>
                <c:pt idx="311">
                  <c:v>182.4</c:v>
                </c:pt>
                <c:pt idx="312">
                  <c:v>189.4</c:v>
                </c:pt>
                <c:pt idx="313">
                  <c:v>185.8</c:v>
                </c:pt>
                <c:pt idx="314">
                  <c:v>181.0</c:v>
                </c:pt>
                <c:pt idx="315">
                  <c:v>179.7</c:v>
                </c:pt>
                <c:pt idx="316">
                  <c:v>179.6</c:v>
                </c:pt>
                <c:pt idx="317">
                  <c:v>178.2</c:v>
                </c:pt>
                <c:pt idx="318">
                  <c:v>178.2</c:v>
                </c:pt>
                <c:pt idx="319">
                  <c:v>183.2</c:v>
                </c:pt>
                <c:pt idx="320">
                  <c:v>181.6</c:v>
                </c:pt>
                <c:pt idx="321">
                  <c:v>176.9</c:v>
                </c:pt>
                <c:pt idx="322">
                  <c:v>177.0</c:v>
                </c:pt>
                <c:pt idx="323">
                  <c:v>175.4</c:v>
                </c:pt>
                <c:pt idx="324">
                  <c:v>172.6</c:v>
                </c:pt>
                <c:pt idx="325">
                  <c:v>171.6</c:v>
                </c:pt>
                <c:pt idx="326">
                  <c:v>169.1</c:v>
                </c:pt>
                <c:pt idx="327">
                  <c:v>165.1</c:v>
                </c:pt>
                <c:pt idx="328">
                  <c:v>161.6</c:v>
                </c:pt>
                <c:pt idx="329">
                  <c:v>164.8</c:v>
                </c:pt>
                <c:pt idx="330">
                  <c:v>166.2</c:v>
                </c:pt>
                <c:pt idx="331">
                  <c:v>162.6</c:v>
                </c:pt>
                <c:pt idx="332">
                  <c:v>164.4</c:v>
                </c:pt>
                <c:pt idx="333">
                  <c:v>170.6</c:v>
                </c:pt>
                <c:pt idx="334">
                  <c:v>164.7</c:v>
                </c:pt>
                <c:pt idx="335">
                  <c:v>163.5</c:v>
                </c:pt>
                <c:pt idx="336">
                  <c:v>161.3</c:v>
                </c:pt>
                <c:pt idx="337">
                  <c:v>160.5</c:v>
                </c:pt>
                <c:pt idx="338">
                  <c:v>160.5</c:v>
                </c:pt>
                <c:pt idx="339">
                  <c:v>160.5</c:v>
                </c:pt>
                <c:pt idx="340">
                  <c:v>155.8</c:v>
                </c:pt>
                <c:pt idx="341">
                  <c:v>156.4</c:v>
                </c:pt>
                <c:pt idx="342">
                  <c:v>159.3</c:v>
                </c:pt>
                <c:pt idx="343">
                  <c:v>162.0</c:v>
                </c:pt>
                <c:pt idx="344">
                  <c:v>163.6</c:v>
                </c:pt>
                <c:pt idx="345">
                  <c:v>161.7</c:v>
                </c:pt>
                <c:pt idx="346">
                  <c:v>159.7</c:v>
                </c:pt>
                <c:pt idx="347">
                  <c:v>159.4</c:v>
                </c:pt>
                <c:pt idx="348">
                  <c:v>159.1</c:v>
                </c:pt>
                <c:pt idx="349">
                  <c:v>158.2</c:v>
                </c:pt>
                <c:pt idx="350">
                  <c:v>154.4</c:v>
                </c:pt>
                <c:pt idx="351">
                  <c:v>154.1</c:v>
                </c:pt>
                <c:pt idx="352">
                  <c:v>147.3</c:v>
                </c:pt>
                <c:pt idx="353">
                  <c:v>149.7</c:v>
                </c:pt>
                <c:pt idx="354">
                  <c:v>151.1</c:v>
                </c:pt>
                <c:pt idx="355">
                  <c:v>152.1</c:v>
                </c:pt>
                <c:pt idx="356">
                  <c:v>154.3</c:v>
                </c:pt>
                <c:pt idx="357">
                  <c:v>179.5</c:v>
                </c:pt>
                <c:pt idx="358">
                  <c:v>173.3</c:v>
                </c:pt>
                <c:pt idx="359">
                  <c:v>180.3</c:v>
                </c:pt>
                <c:pt idx="360">
                  <c:v>191.1</c:v>
                </c:pt>
                <c:pt idx="361">
                  <c:v>177.7</c:v>
                </c:pt>
                <c:pt idx="362">
                  <c:v>183.4</c:v>
                </c:pt>
                <c:pt idx="363">
                  <c:v>173.9</c:v>
                </c:pt>
                <c:pt idx="364">
                  <c:v>156.4</c:v>
                </c:pt>
                <c:pt idx="365">
                  <c:v>161.0</c:v>
                </c:pt>
                <c:pt idx="366">
                  <c:v>159.4</c:v>
                </c:pt>
                <c:pt idx="367">
                  <c:v>160.3</c:v>
                </c:pt>
                <c:pt idx="368">
                  <c:v>160.5</c:v>
                </c:pt>
                <c:pt idx="369">
                  <c:v>159.5</c:v>
                </c:pt>
                <c:pt idx="370">
                  <c:v>159.0</c:v>
                </c:pt>
                <c:pt idx="371">
                  <c:v>158.8</c:v>
                </c:pt>
                <c:pt idx="372">
                  <c:v>152.8</c:v>
                </c:pt>
                <c:pt idx="373">
                  <c:v>140.5</c:v>
                </c:pt>
                <c:pt idx="374">
                  <c:v>132.5</c:v>
                </c:pt>
                <c:pt idx="375">
                  <c:v>140.1</c:v>
                </c:pt>
                <c:pt idx="376">
                  <c:v>139.5</c:v>
                </c:pt>
                <c:pt idx="377">
                  <c:v>143.3</c:v>
                </c:pt>
                <c:pt idx="378">
                  <c:v>141.0</c:v>
                </c:pt>
                <c:pt idx="379">
                  <c:v>143.2</c:v>
                </c:pt>
                <c:pt idx="380">
                  <c:v>142.4</c:v>
                </c:pt>
                <c:pt idx="381">
                  <c:v>148.1</c:v>
                </c:pt>
                <c:pt idx="382">
                  <c:v>159.0</c:v>
                </c:pt>
                <c:pt idx="383">
                  <c:v>160.2</c:v>
                </c:pt>
                <c:pt idx="384">
                  <c:v>157.9</c:v>
                </c:pt>
                <c:pt idx="385">
                  <c:v>156.0</c:v>
                </c:pt>
                <c:pt idx="386">
                  <c:v>158.9</c:v>
                </c:pt>
                <c:pt idx="387">
                  <c:v>159.9</c:v>
                </c:pt>
                <c:pt idx="388">
                  <c:v>157.1</c:v>
                </c:pt>
                <c:pt idx="389">
                  <c:v>160.1</c:v>
                </c:pt>
                <c:pt idx="390">
                  <c:v>158.3</c:v>
                </c:pt>
                <c:pt idx="391">
                  <c:v>162.2</c:v>
                </c:pt>
                <c:pt idx="392">
                  <c:v>155.5</c:v>
                </c:pt>
                <c:pt idx="393">
                  <c:v>156.8</c:v>
                </c:pt>
                <c:pt idx="394">
                  <c:v>155.5</c:v>
                </c:pt>
                <c:pt idx="395">
                  <c:v>162.2</c:v>
                </c:pt>
                <c:pt idx="396">
                  <c:v>165.3</c:v>
                </c:pt>
                <c:pt idx="397">
                  <c:v>174.5</c:v>
                </c:pt>
                <c:pt idx="398">
                  <c:v>168.5</c:v>
                </c:pt>
                <c:pt idx="399">
                  <c:v>166.7</c:v>
                </c:pt>
                <c:pt idx="400">
                  <c:v>164.3</c:v>
                </c:pt>
                <c:pt idx="401">
                  <c:v>162.8</c:v>
                </c:pt>
                <c:pt idx="402">
                  <c:v>163.9</c:v>
                </c:pt>
                <c:pt idx="403">
                  <c:v>162.4</c:v>
                </c:pt>
                <c:pt idx="404">
                  <c:v>162.5</c:v>
                </c:pt>
                <c:pt idx="405">
                  <c:v>160.8</c:v>
                </c:pt>
                <c:pt idx="406">
                  <c:v>159.5</c:v>
                </c:pt>
                <c:pt idx="407">
                  <c:v>155.0</c:v>
                </c:pt>
                <c:pt idx="408">
                  <c:v>156.7</c:v>
                </c:pt>
                <c:pt idx="409">
                  <c:v>152.6</c:v>
                </c:pt>
                <c:pt idx="410">
                  <c:v>151.9</c:v>
                </c:pt>
                <c:pt idx="411">
                  <c:v>152.9</c:v>
                </c:pt>
                <c:pt idx="412">
                  <c:v>153.9</c:v>
                </c:pt>
                <c:pt idx="413">
                  <c:v>162.7</c:v>
                </c:pt>
                <c:pt idx="414">
                  <c:v>156.0</c:v>
                </c:pt>
                <c:pt idx="415">
                  <c:v>157.9</c:v>
                </c:pt>
                <c:pt idx="416">
                  <c:v>170.8</c:v>
                </c:pt>
                <c:pt idx="417">
                  <c:v>180.9</c:v>
                </c:pt>
                <c:pt idx="418">
                  <c:v>176.1</c:v>
                </c:pt>
                <c:pt idx="419">
                  <c:v>172.9</c:v>
                </c:pt>
                <c:pt idx="420">
                  <c:v>168.2</c:v>
                </c:pt>
                <c:pt idx="421">
                  <c:v>168.4</c:v>
                </c:pt>
                <c:pt idx="422">
                  <c:v>163.9</c:v>
                </c:pt>
                <c:pt idx="423">
                  <c:v>163.2</c:v>
                </c:pt>
                <c:pt idx="424">
                  <c:v>162.0</c:v>
                </c:pt>
                <c:pt idx="425">
                  <c:v>159.4</c:v>
                </c:pt>
                <c:pt idx="426">
                  <c:v>160.9</c:v>
                </c:pt>
                <c:pt idx="427">
                  <c:v>160.1</c:v>
                </c:pt>
                <c:pt idx="428">
                  <c:v>159.4</c:v>
                </c:pt>
                <c:pt idx="429">
                  <c:v>153</c:v>
                </c:pt>
                <c:pt idx="430">
                  <c:v>147.4</c:v>
                </c:pt>
                <c:pt idx="431">
                  <c:v>147.9</c:v>
                </c:pt>
                <c:pt idx="432">
                  <c:v>155.9</c:v>
                </c:pt>
                <c:pt idx="433">
                  <c:v>154.4</c:v>
                </c:pt>
                <c:pt idx="434">
                  <c:v>153.9</c:v>
                </c:pt>
                <c:pt idx="435">
                  <c:v>152.5</c:v>
                </c:pt>
                <c:pt idx="436">
                  <c:v>150.4</c:v>
                </c:pt>
                <c:pt idx="437">
                  <c:v>137.8</c:v>
                </c:pt>
                <c:pt idx="438">
                  <c:v>132.4</c:v>
                </c:pt>
                <c:pt idx="439">
                  <c:v>134.5</c:v>
                </c:pt>
                <c:pt idx="440">
                  <c:v>137.0</c:v>
                </c:pt>
                <c:pt idx="441">
                  <c:v>135.2</c:v>
                </c:pt>
                <c:pt idx="442">
                  <c:v>142.4</c:v>
                </c:pt>
                <c:pt idx="443">
                  <c:v>137.5</c:v>
                </c:pt>
                <c:pt idx="444">
                  <c:v>139.4</c:v>
                </c:pt>
                <c:pt idx="445">
                  <c:v>140.0</c:v>
                </c:pt>
                <c:pt idx="446">
                  <c:v>136.7</c:v>
                </c:pt>
                <c:pt idx="447">
                  <c:v>135.6</c:v>
                </c:pt>
                <c:pt idx="448">
                  <c:v>132.6</c:v>
                </c:pt>
                <c:pt idx="449">
                  <c:v>136.4</c:v>
                </c:pt>
                <c:pt idx="450">
                  <c:v>138.6</c:v>
                </c:pt>
                <c:pt idx="451">
                  <c:v>137.0</c:v>
                </c:pt>
                <c:pt idx="452">
                  <c:v>138.6</c:v>
                </c:pt>
                <c:pt idx="453">
                  <c:v>141.3</c:v>
                </c:pt>
                <c:pt idx="454">
                  <c:v>144.0</c:v>
                </c:pt>
                <c:pt idx="455">
                  <c:v>138.6</c:v>
                </c:pt>
                <c:pt idx="456">
                  <c:v>138.2</c:v>
                </c:pt>
                <c:pt idx="457">
                  <c:v>142.2</c:v>
                </c:pt>
                <c:pt idx="458">
                  <c:v>138.1</c:v>
                </c:pt>
                <c:pt idx="459">
                  <c:v>142.5</c:v>
                </c:pt>
                <c:pt idx="460">
                  <c:v>143.9</c:v>
                </c:pt>
                <c:pt idx="461">
                  <c:v>142.5</c:v>
                </c:pt>
                <c:pt idx="462">
                  <c:v>140.6</c:v>
                </c:pt>
                <c:pt idx="463">
                  <c:v>143.6</c:v>
                </c:pt>
                <c:pt idx="464">
                  <c:v>143.8</c:v>
                </c:pt>
                <c:pt idx="465">
                  <c:v>145.9</c:v>
                </c:pt>
                <c:pt idx="466">
                  <c:v>166.6</c:v>
                </c:pt>
                <c:pt idx="467">
                  <c:v>175.8</c:v>
                </c:pt>
                <c:pt idx="468">
                  <c:v>163.7</c:v>
                </c:pt>
                <c:pt idx="469">
                  <c:v>174.5</c:v>
                </c:pt>
                <c:pt idx="470">
                  <c:v>164</c:v>
                </c:pt>
                <c:pt idx="471">
                  <c:v>163.8</c:v>
                </c:pt>
                <c:pt idx="472">
                  <c:v>160.0</c:v>
                </c:pt>
                <c:pt idx="473">
                  <c:v>162.4</c:v>
                </c:pt>
                <c:pt idx="474">
                  <c:v>168.3</c:v>
                </c:pt>
                <c:pt idx="475">
                  <c:v>165.8</c:v>
                </c:pt>
                <c:pt idx="476">
                  <c:v>160.6</c:v>
                </c:pt>
                <c:pt idx="477">
                  <c:v>162.4</c:v>
                </c:pt>
                <c:pt idx="478">
                  <c:v>150.5</c:v>
                </c:pt>
                <c:pt idx="479">
                  <c:v>156.0</c:v>
                </c:pt>
                <c:pt idx="480">
                  <c:v>162.6</c:v>
                </c:pt>
                <c:pt idx="481">
                  <c:v>160.2</c:v>
                </c:pt>
                <c:pt idx="482">
                  <c:v>155.3</c:v>
                </c:pt>
                <c:pt idx="483">
                  <c:v>155.8</c:v>
                </c:pt>
                <c:pt idx="484">
                  <c:v>151.4</c:v>
                </c:pt>
                <c:pt idx="485">
                  <c:v>150.6</c:v>
                </c:pt>
                <c:pt idx="486">
                  <c:v>154.8</c:v>
                </c:pt>
                <c:pt idx="487">
                  <c:v>157.6</c:v>
                </c:pt>
                <c:pt idx="488">
                  <c:v>156</c:v>
                </c:pt>
                <c:pt idx="489">
                  <c:v>150.7</c:v>
                </c:pt>
                <c:pt idx="490">
                  <c:v>152.7</c:v>
                </c:pt>
                <c:pt idx="491">
                  <c:v>148.1</c:v>
                </c:pt>
                <c:pt idx="492">
                  <c:v>150.5</c:v>
                </c:pt>
                <c:pt idx="493">
                  <c:v>144.1</c:v>
                </c:pt>
                <c:pt idx="494">
                  <c:v>139.8</c:v>
                </c:pt>
                <c:pt idx="495">
                  <c:v>139.0</c:v>
                </c:pt>
                <c:pt idx="496">
                  <c:v>142.3</c:v>
                </c:pt>
                <c:pt idx="497">
                  <c:v>135.6</c:v>
                </c:pt>
                <c:pt idx="498">
                  <c:v>133.1</c:v>
                </c:pt>
                <c:pt idx="499">
                  <c:v>128.5</c:v>
                </c:pt>
                <c:pt idx="500">
                  <c:v>126.8</c:v>
                </c:pt>
                <c:pt idx="501">
                  <c:v>123.4</c:v>
                </c:pt>
                <c:pt idx="502">
                  <c:v>126.1</c:v>
                </c:pt>
                <c:pt idx="503">
                  <c:v>119.5</c:v>
                </c:pt>
                <c:pt idx="504">
                  <c:v>122.8</c:v>
                </c:pt>
                <c:pt idx="505">
                  <c:v>134.8</c:v>
                </c:pt>
                <c:pt idx="506">
                  <c:v>138.4</c:v>
                </c:pt>
                <c:pt idx="507">
                  <c:v>137.6</c:v>
                </c:pt>
                <c:pt idx="508">
                  <c:v>143.9</c:v>
                </c:pt>
                <c:pt idx="509">
                  <c:v>137.1</c:v>
                </c:pt>
                <c:pt idx="510">
                  <c:v>141.4</c:v>
                </c:pt>
                <c:pt idx="511">
                  <c:v>136.8</c:v>
                </c:pt>
                <c:pt idx="512">
                  <c:v>134.2</c:v>
                </c:pt>
                <c:pt idx="513">
                  <c:v>135.9</c:v>
                </c:pt>
                <c:pt idx="514">
                  <c:v>132.9</c:v>
                </c:pt>
                <c:pt idx="515">
                  <c:v>135.0</c:v>
                </c:pt>
                <c:pt idx="516">
                  <c:v>134.9</c:v>
                </c:pt>
                <c:pt idx="517">
                  <c:v>134.9</c:v>
                </c:pt>
                <c:pt idx="518">
                  <c:v>134.9</c:v>
                </c:pt>
                <c:pt idx="519">
                  <c:v>143.6</c:v>
                </c:pt>
                <c:pt idx="520">
                  <c:v>134.1</c:v>
                </c:pt>
                <c:pt idx="521">
                  <c:v>133.9</c:v>
                </c:pt>
                <c:pt idx="522">
                  <c:v>133.9</c:v>
                </c:pt>
                <c:pt idx="523">
                  <c:v>124.2</c:v>
                </c:pt>
                <c:pt idx="524">
                  <c:v>131.9</c:v>
                </c:pt>
                <c:pt idx="525">
                  <c:v>141.5</c:v>
                </c:pt>
                <c:pt idx="526">
                  <c:v>141.9</c:v>
                </c:pt>
                <c:pt idx="527">
                  <c:v>133.3</c:v>
                </c:pt>
                <c:pt idx="528">
                  <c:v>138.4</c:v>
                </c:pt>
                <c:pt idx="529">
                  <c:v>133.2</c:v>
                </c:pt>
                <c:pt idx="530">
                  <c:v>133.8</c:v>
                </c:pt>
                <c:pt idx="531">
                  <c:v>129.9</c:v>
                </c:pt>
                <c:pt idx="532">
                  <c:v>126.2</c:v>
                </c:pt>
                <c:pt idx="533">
                  <c:v>120.3</c:v>
                </c:pt>
                <c:pt idx="534">
                  <c:v>122.3</c:v>
                </c:pt>
                <c:pt idx="535">
                  <c:v>122.1</c:v>
                </c:pt>
                <c:pt idx="536">
                  <c:v>116.6</c:v>
                </c:pt>
                <c:pt idx="537">
                  <c:v>110.0</c:v>
                </c:pt>
                <c:pt idx="538">
                  <c:v>116.2</c:v>
                </c:pt>
                <c:pt idx="539">
                  <c:v>110.1</c:v>
                </c:pt>
                <c:pt idx="540">
                  <c:v>114.8</c:v>
                </c:pt>
                <c:pt idx="541">
                  <c:v>123.7</c:v>
                </c:pt>
                <c:pt idx="542">
                  <c:v>124.1</c:v>
                </c:pt>
                <c:pt idx="543">
                  <c:v>128.9</c:v>
                </c:pt>
                <c:pt idx="544">
                  <c:v>131.1</c:v>
                </c:pt>
                <c:pt idx="545">
                  <c:v>123.9</c:v>
                </c:pt>
                <c:pt idx="546">
                  <c:v>118.0</c:v>
                </c:pt>
                <c:pt idx="547">
                  <c:v>117.2</c:v>
                </c:pt>
                <c:pt idx="548">
                  <c:v>120.2</c:v>
                </c:pt>
                <c:pt idx="549">
                  <c:v>130.4</c:v>
                </c:pt>
                <c:pt idx="550">
                  <c:v>130.3</c:v>
                </c:pt>
                <c:pt idx="551">
                  <c:v>134.1</c:v>
                </c:pt>
                <c:pt idx="552">
                  <c:v>133.1</c:v>
                </c:pt>
                <c:pt idx="553">
                  <c:v>126.2</c:v>
                </c:pt>
                <c:pt idx="554">
                  <c:v>133.1</c:v>
                </c:pt>
                <c:pt idx="555">
                  <c:v>129.1</c:v>
                </c:pt>
                <c:pt idx="556">
                  <c:v>124.1</c:v>
                </c:pt>
                <c:pt idx="557">
                  <c:v>122.0</c:v>
                </c:pt>
                <c:pt idx="558">
                  <c:v>120.9</c:v>
                </c:pt>
                <c:pt idx="559">
                  <c:v>112.9</c:v>
                </c:pt>
                <c:pt idx="560">
                  <c:v>108.4</c:v>
                </c:pt>
                <c:pt idx="561">
                  <c:v>113.5</c:v>
                </c:pt>
                <c:pt idx="562">
                  <c:v>104.5</c:v>
                </c:pt>
                <c:pt idx="563">
                  <c:v>100.2</c:v>
                </c:pt>
                <c:pt idx="564">
                  <c:v>99.10000000000001</c:v>
                </c:pt>
                <c:pt idx="565">
                  <c:v>103.7</c:v>
                </c:pt>
                <c:pt idx="566">
                  <c:v>100.7</c:v>
                </c:pt>
                <c:pt idx="567">
                  <c:v>95.6</c:v>
                </c:pt>
                <c:pt idx="568">
                  <c:v>92.10000000000001</c:v>
                </c:pt>
                <c:pt idx="569">
                  <c:v>96.60000000000001</c:v>
                </c:pt>
                <c:pt idx="570">
                  <c:v>98.3</c:v>
                </c:pt>
                <c:pt idx="571">
                  <c:v>91.7</c:v>
                </c:pt>
                <c:pt idx="572">
                  <c:v>87.8</c:v>
                </c:pt>
                <c:pt idx="573">
                  <c:v>89.1</c:v>
                </c:pt>
                <c:pt idx="574">
                  <c:v>90.10000000000001</c:v>
                </c:pt>
                <c:pt idx="575">
                  <c:v>98.4</c:v>
                </c:pt>
                <c:pt idx="576">
                  <c:v>110.9</c:v>
                </c:pt>
                <c:pt idx="577">
                  <c:v>106.6</c:v>
                </c:pt>
                <c:pt idx="578">
                  <c:v>101.8</c:v>
                </c:pt>
                <c:pt idx="579">
                  <c:v>106.9</c:v>
                </c:pt>
                <c:pt idx="580">
                  <c:v>109.1</c:v>
                </c:pt>
                <c:pt idx="581">
                  <c:v>111.4</c:v>
                </c:pt>
                <c:pt idx="582">
                  <c:v>109.5</c:v>
                </c:pt>
                <c:pt idx="583">
                  <c:v>114.5</c:v>
                </c:pt>
                <c:pt idx="584">
                  <c:v>110.4</c:v>
                </c:pt>
                <c:pt idx="585">
                  <c:v>105.9</c:v>
                </c:pt>
                <c:pt idx="586">
                  <c:v>111.0</c:v>
                </c:pt>
                <c:pt idx="587">
                  <c:v>110.6</c:v>
                </c:pt>
                <c:pt idx="588">
                  <c:v>110.6</c:v>
                </c:pt>
                <c:pt idx="589">
                  <c:v>110.6</c:v>
                </c:pt>
                <c:pt idx="590">
                  <c:v>105.3</c:v>
                </c:pt>
                <c:pt idx="591">
                  <c:v>108.4</c:v>
                </c:pt>
                <c:pt idx="592">
                  <c:v>114.0</c:v>
                </c:pt>
                <c:pt idx="593">
                  <c:v>111.0</c:v>
                </c:pt>
                <c:pt idx="594">
                  <c:v>112.7</c:v>
                </c:pt>
                <c:pt idx="595">
                  <c:v>117.0</c:v>
                </c:pt>
                <c:pt idx="596">
                  <c:v>115.4</c:v>
                </c:pt>
                <c:pt idx="597">
                  <c:v>129.2</c:v>
                </c:pt>
                <c:pt idx="598">
                  <c:v>139.7</c:v>
                </c:pt>
                <c:pt idx="599">
                  <c:v>140.8</c:v>
                </c:pt>
                <c:pt idx="600">
                  <c:v>135.0</c:v>
                </c:pt>
                <c:pt idx="601">
                  <c:v>122.6</c:v>
                </c:pt>
                <c:pt idx="602">
                  <c:v>124.1</c:v>
                </c:pt>
                <c:pt idx="603">
                  <c:v>128.6</c:v>
                </c:pt>
                <c:pt idx="604">
                  <c:v>119.5</c:v>
                </c:pt>
                <c:pt idx="605">
                  <c:v>121.5</c:v>
                </c:pt>
                <c:pt idx="606">
                  <c:v>122.0</c:v>
                </c:pt>
                <c:pt idx="607">
                  <c:v>113.2</c:v>
                </c:pt>
                <c:pt idx="608">
                  <c:v>109.3</c:v>
                </c:pt>
                <c:pt idx="609">
                  <c:v>107.8</c:v>
                </c:pt>
                <c:pt idx="610">
                  <c:v>128.9</c:v>
                </c:pt>
                <c:pt idx="611">
                  <c:v>132.8</c:v>
                </c:pt>
                <c:pt idx="612">
                  <c:v>118.3</c:v>
                </c:pt>
                <c:pt idx="613">
                  <c:v>112.7</c:v>
                </c:pt>
                <c:pt idx="614">
                  <c:v>115.6</c:v>
                </c:pt>
                <c:pt idx="615">
                  <c:v>117.2</c:v>
                </c:pt>
                <c:pt idx="616">
                  <c:v>116.6</c:v>
                </c:pt>
                <c:pt idx="617">
                  <c:v>115.2</c:v>
                </c:pt>
                <c:pt idx="618">
                  <c:v>114.5</c:v>
                </c:pt>
                <c:pt idx="619">
                  <c:v>124.1</c:v>
                </c:pt>
                <c:pt idx="620">
                  <c:v>121.1</c:v>
                </c:pt>
                <c:pt idx="621">
                  <c:v>123.0</c:v>
                </c:pt>
                <c:pt idx="622">
                  <c:v>120.1</c:v>
                </c:pt>
                <c:pt idx="623">
                  <c:v>125.2</c:v>
                </c:pt>
                <c:pt idx="624">
                  <c:v>124.5</c:v>
                </c:pt>
                <c:pt idx="625">
                  <c:v>139.0</c:v>
                </c:pt>
                <c:pt idx="626">
                  <c:v>130.2</c:v>
                </c:pt>
                <c:pt idx="627">
                  <c:v>133.4</c:v>
                </c:pt>
                <c:pt idx="628">
                  <c:v>136.0</c:v>
                </c:pt>
                <c:pt idx="629">
                  <c:v>143.7</c:v>
                </c:pt>
                <c:pt idx="630">
                  <c:v>141.1</c:v>
                </c:pt>
                <c:pt idx="631">
                  <c:v>129.7</c:v>
                </c:pt>
                <c:pt idx="632">
                  <c:v>130.5</c:v>
                </c:pt>
                <c:pt idx="633">
                  <c:v>139.5</c:v>
                </c:pt>
                <c:pt idx="634">
                  <c:v>138.0</c:v>
                </c:pt>
                <c:pt idx="635">
                  <c:v>133.7</c:v>
                </c:pt>
                <c:pt idx="636">
                  <c:v>126.4</c:v>
                </c:pt>
                <c:pt idx="637">
                  <c:v>125.7</c:v>
                </c:pt>
                <c:pt idx="638">
                  <c:v>137.7</c:v>
                </c:pt>
                <c:pt idx="639">
                  <c:v>152.8</c:v>
                </c:pt>
                <c:pt idx="640">
                  <c:v>153.2</c:v>
                </c:pt>
                <c:pt idx="641">
                  <c:v>150.4</c:v>
                </c:pt>
                <c:pt idx="642">
                  <c:v>148.4</c:v>
                </c:pt>
                <c:pt idx="643">
                  <c:v>152.8</c:v>
                </c:pt>
                <c:pt idx="644">
                  <c:v>126.9</c:v>
                </c:pt>
                <c:pt idx="645">
                  <c:v>126.2</c:v>
                </c:pt>
                <c:pt idx="646">
                  <c:v>127.9</c:v>
                </c:pt>
                <c:pt idx="647">
                  <c:v>122.5</c:v>
                </c:pt>
                <c:pt idx="648">
                  <c:v>122.6</c:v>
                </c:pt>
                <c:pt idx="649">
                  <c:v>159.3</c:v>
                </c:pt>
                <c:pt idx="650">
                  <c:v>156.8</c:v>
                </c:pt>
                <c:pt idx="651">
                  <c:v>147.8</c:v>
                </c:pt>
                <c:pt idx="652">
                  <c:v>147.6</c:v>
                </c:pt>
                <c:pt idx="653">
                  <c:v>145.6</c:v>
                </c:pt>
                <c:pt idx="654">
                  <c:v>162.1</c:v>
                </c:pt>
                <c:pt idx="655">
                  <c:v>162.5</c:v>
                </c:pt>
                <c:pt idx="656">
                  <c:v>154.6</c:v>
                </c:pt>
                <c:pt idx="657">
                  <c:v>145.5</c:v>
                </c:pt>
                <c:pt idx="658">
                  <c:v>123.7</c:v>
                </c:pt>
                <c:pt idx="659">
                  <c:v>125.6</c:v>
                </c:pt>
                <c:pt idx="660">
                  <c:v>122.8</c:v>
                </c:pt>
                <c:pt idx="661">
                  <c:v>117.3</c:v>
                </c:pt>
                <c:pt idx="662">
                  <c:v>115.4</c:v>
                </c:pt>
                <c:pt idx="663">
                  <c:v>112.9</c:v>
                </c:pt>
                <c:pt idx="664">
                  <c:v>114.3</c:v>
                </c:pt>
                <c:pt idx="665">
                  <c:v>118.3</c:v>
                </c:pt>
                <c:pt idx="666">
                  <c:v>119.0</c:v>
                </c:pt>
                <c:pt idx="667">
                  <c:v>115.5</c:v>
                </c:pt>
                <c:pt idx="668">
                  <c:v>117.5</c:v>
                </c:pt>
                <c:pt idx="669">
                  <c:v>120.2</c:v>
                </c:pt>
                <c:pt idx="670">
                  <c:v>118.4</c:v>
                </c:pt>
                <c:pt idx="671">
                  <c:v>118.4</c:v>
                </c:pt>
                <c:pt idx="672">
                  <c:v>116.9</c:v>
                </c:pt>
                <c:pt idx="673">
                  <c:v>112.7</c:v>
                </c:pt>
                <c:pt idx="674">
                  <c:v>114.1</c:v>
                </c:pt>
                <c:pt idx="675">
                  <c:v>113.3</c:v>
                </c:pt>
                <c:pt idx="676">
                  <c:v>116.1</c:v>
                </c:pt>
                <c:pt idx="677">
                  <c:v>116.0</c:v>
                </c:pt>
                <c:pt idx="678">
                  <c:v>116.9</c:v>
                </c:pt>
                <c:pt idx="679">
                  <c:v>112.9</c:v>
                </c:pt>
                <c:pt idx="680">
                  <c:v>115.3</c:v>
                </c:pt>
                <c:pt idx="681">
                  <c:v>121.8</c:v>
                </c:pt>
                <c:pt idx="682">
                  <c:v>115.2</c:v>
                </c:pt>
                <c:pt idx="683">
                  <c:v>115.1</c:v>
                </c:pt>
                <c:pt idx="684">
                  <c:v>113.3</c:v>
                </c:pt>
                <c:pt idx="685">
                  <c:v>117.1</c:v>
                </c:pt>
                <c:pt idx="686">
                  <c:v>118.4</c:v>
                </c:pt>
                <c:pt idx="687">
                  <c:v>123.8</c:v>
                </c:pt>
                <c:pt idx="688">
                  <c:v>129.4</c:v>
                </c:pt>
                <c:pt idx="689">
                  <c:v>130.8</c:v>
                </c:pt>
                <c:pt idx="690">
                  <c:v>125.1</c:v>
                </c:pt>
                <c:pt idx="691">
                  <c:v>127.2</c:v>
                </c:pt>
                <c:pt idx="692">
                  <c:v>118.3</c:v>
                </c:pt>
                <c:pt idx="693">
                  <c:v>117.6</c:v>
                </c:pt>
                <c:pt idx="694">
                  <c:v>116.2</c:v>
                </c:pt>
                <c:pt idx="695">
                  <c:v>120.0</c:v>
                </c:pt>
                <c:pt idx="696">
                  <c:v>120.2</c:v>
                </c:pt>
                <c:pt idx="697">
                  <c:v>118.8</c:v>
                </c:pt>
                <c:pt idx="698">
                  <c:v>121.0</c:v>
                </c:pt>
                <c:pt idx="699">
                  <c:v>121.6</c:v>
                </c:pt>
                <c:pt idx="700">
                  <c:v>115.6</c:v>
                </c:pt>
                <c:pt idx="701">
                  <c:v>114.0</c:v>
                </c:pt>
                <c:pt idx="702">
                  <c:v>116.6</c:v>
                </c:pt>
                <c:pt idx="703">
                  <c:v>118</c:v>
                </c:pt>
                <c:pt idx="704">
                  <c:v>119.7</c:v>
                </c:pt>
                <c:pt idx="705">
                  <c:v>115.0</c:v>
                </c:pt>
                <c:pt idx="706">
                  <c:v>114.5</c:v>
                </c:pt>
                <c:pt idx="707">
                  <c:v>112.3</c:v>
                </c:pt>
                <c:pt idx="708">
                  <c:v>109.9</c:v>
                </c:pt>
                <c:pt idx="709">
                  <c:v>112.1</c:v>
                </c:pt>
                <c:pt idx="710">
                  <c:v>115.8</c:v>
                </c:pt>
                <c:pt idx="711">
                  <c:v>114.2</c:v>
                </c:pt>
                <c:pt idx="712">
                  <c:v>113.9</c:v>
                </c:pt>
                <c:pt idx="713">
                  <c:v>114.6</c:v>
                </c:pt>
                <c:pt idx="714">
                  <c:v>115.8</c:v>
                </c:pt>
                <c:pt idx="715">
                  <c:v>113.1</c:v>
                </c:pt>
                <c:pt idx="716">
                  <c:v>113.7</c:v>
                </c:pt>
                <c:pt idx="717">
                  <c:v>114.5</c:v>
                </c:pt>
                <c:pt idx="718">
                  <c:v>112.1</c:v>
                </c:pt>
                <c:pt idx="719">
                  <c:v>108.8</c:v>
                </c:pt>
                <c:pt idx="720">
                  <c:v>109.6</c:v>
                </c:pt>
                <c:pt idx="721">
                  <c:v>111.0</c:v>
                </c:pt>
                <c:pt idx="722">
                  <c:v>110.0</c:v>
                </c:pt>
                <c:pt idx="723">
                  <c:v>107.7</c:v>
                </c:pt>
                <c:pt idx="724">
                  <c:v>110.2</c:v>
                </c:pt>
                <c:pt idx="725">
                  <c:v>106.9</c:v>
                </c:pt>
                <c:pt idx="726">
                  <c:v>108.7</c:v>
                </c:pt>
                <c:pt idx="727">
                  <c:v>109.5</c:v>
                </c:pt>
                <c:pt idx="728">
                  <c:v>105.5</c:v>
                </c:pt>
                <c:pt idx="729">
                  <c:v>103.0</c:v>
                </c:pt>
                <c:pt idx="730">
                  <c:v>103.6</c:v>
                </c:pt>
                <c:pt idx="731">
                  <c:v>103.7</c:v>
                </c:pt>
                <c:pt idx="732">
                  <c:v>95.3</c:v>
                </c:pt>
                <c:pt idx="733">
                  <c:v>98.7</c:v>
                </c:pt>
                <c:pt idx="734">
                  <c:v>99.3</c:v>
                </c:pt>
                <c:pt idx="735">
                  <c:v>99.8</c:v>
                </c:pt>
                <c:pt idx="736">
                  <c:v>96.7</c:v>
                </c:pt>
                <c:pt idx="737">
                  <c:v>94.7</c:v>
                </c:pt>
                <c:pt idx="738">
                  <c:v>96.2</c:v>
                </c:pt>
                <c:pt idx="739">
                  <c:v>108.9</c:v>
                </c:pt>
                <c:pt idx="740">
                  <c:v>108.4</c:v>
                </c:pt>
                <c:pt idx="741">
                  <c:v>107.0</c:v>
                </c:pt>
                <c:pt idx="742">
                  <c:v>109.0</c:v>
                </c:pt>
                <c:pt idx="743">
                  <c:v>109.5</c:v>
                </c:pt>
                <c:pt idx="744">
                  <c:v>108.2</c:v>
                </c:pt>
                <c:pt idx="745">
                  <c:v>106.5</c:v>
                </c:pt>
                <c:pt idx="746">
                  <c:v>101.9</c:v>
                </c:pt>
                <c:pt idx="747">
                  <c:v>100.0</c:v>
                </c:pt>
                <c:pt idx="748">
                  <c:v>100.5</c:v>
                </c:pt>
                <c:pt idx="749">
                  <c:v>103.8</c:v>
                </c:pt>
                <c:pt idx="750">
                  <c:v>104.1</c:v>
                </c:pt>
                <c:pt idx="751">
                  <c:v>101.7</c:v>
                </c:pt>
                <c:pt idx="752">
                  <c:v>103.2</c:v>
                </c:pt>
                <c:pt idx="753">
                  <c:v>101.5</c:v>
                </c:pt>
                <c:pt idx="754">
                  <c:v>99.00000000000001</c:v>
                </c:pt>
                <c:pt idx="755">
                  <c:v>99.0</c:v>
                </c:pt>
                <c:pt idx="756">
                  <c:v>95.9</c:v>
                </c:pt>
                <c:pt idx="757">
                  <c:v>95.80000000000001</c:v>
                </c:pt>
                <c:pt idx="758">
                  <c:v>94.30000000000001</c:v>
                </c:pt>
                <c:pt idx="759">
                  <c:v>94.5</c:v>
                </c:pt>
                <c:pt idx="760">
                  <c:v>94.1</c:v>
                </c:pt>
                <c:pt idx="761">
                  <c:v>91.70000000000001</c:v>
                </c:pt>
                <c:pt idx="762">
                  <c:v>97.4</c:v>
                </c:pt>
                <c:pt idx="763">
                  <c:v>97.50000000000001</c:v>
                </c:pt>
                <c:pt idx="764">
                  <c:v>96.8</c:v>
                </c:pt>
                <c:pt idx="765">
                  <c:v>98.00000000000001</c:v>
                </c:pt>
                <c:pt idx="766">
                  <c:v>97.0</c:v>
                </c:pt>
                <c:pt idx="767">
                  <c:v>98.10000000000001</c:v>
                </c:pt>
                <c:pt idx="768">
                  <c:v>99.8</c:v>
                </c:pt>
                <c:pt idx="769">
                  <c:v>106.2</c:v>
                </c:pt>
                <c:pt idx="770">
                  <c:v>104.2</c:v>
                </c:pt>
                <c:pt idx="771">
                  <c:v>101.2</c:v>
                </c:pt>
                <c:pt idx="772">
                  <c:v>102.9</c:v>
                </c:pt>
                <c:pt idx="773">
                  <c:v>102.3</c:v>
                </c:pt>
                <c:pt idx="774">
                  <c:v>103.6</c:v>
                </c:pt>
                <c:pt idx="775">
                  <c:v>103.4</c:v>
                </c:pt>
                <c:pt idx="776">
                  <c:v>102.9</c:v>
                </c:pt>
                <c:pt idx="777">
                  <c:v>103.1</c:v>
                </c:pt>
                <c:pt idx="778">
                  <c:v>103.1</c:v>
                </c:pt>
                <c:pt idx="779">
                  <c:v>104.5</c:v>
                </c:pt>
                <c:pt idx="780">
                  <c:v>100.0</c:v>
                </c:pt>
                <c:pt idx="781">
                  <c:v>96.4</c:v>
                </c:pt>
                <c:pt idx="782">
                  <c:v>96.4</c:v>
                </c:pt>
                <c:pt idx="783">
                  <c:v>96.4</c:v>
                </c:pt>
                <c:pt idx="784">
                  <c:v>98.20000000000001</c:v>
                </c:pt>
                <c:pt idx="785">
                  <c:v>95.9</c:v>
                </c:pt>
                <c:pt idx="786">
                  <c:v>97.9</c:v>
                </c:pt>
                <c:pt idx="787">
                  <c:v>101.3</c:v>
                </c:pt>
                <c:pt idx="788">
                  <c:v>101.4</c:v>
                </c:pt>
                <c:pt idx="789">
                  <c:v>104.4</c:v>
                </c:pt>
                <c:pt idx="790">
                  <c:v>108.0</c:v>
                </c:pt>
                <c:pt idx="791">
                  <c:v>98.90000000000001</c:v>
                </c:pt>
                <c:pt idx="792">
                  <c:v>100.1</c:v>
                </c:pt>
                <c:pt idx="793">
                  <c:v>102.5</c:v>
                </c:pt>
                <c:pt idx="794">
                  <c:v>102.8</c:v>
                </c:pt>
                <c:pt idx="795">
                  <c:v>100.9</c:v>
                </c:pt>
                <c:pt idx="796">
                  <c:v>116.8</c:v>
                </c:pt>
                <c:pt idx="797">
                  <c:v>111.2</c:v>
                </c:pt>
                <c:pt idx="798">
                  <c:v>108.9</c:v>
                </c:pt>
                <c:pt idx="799">
                  <c:v>108.6</c:v>
                </c:pt>
                <c:pt idx="800">
                  <c:v>106.1</c:v>
                </c:pt>
                <c:pt idx="801">
                  <c:v>105.4</c:v>
                </c:pt>
                <c:pt idx="802">
                  <c:v>110.9</c:v>
                </c:pt>
                <c:pt idx="803">
                  <c:v>108.9</c:v>
                </c:pt>
                <c:pt idx="804">
                  <c:v>111.7</c:v>
                </c:pt>
                <c:pt idx="805">
                  <c:v>117.9</c:v>
                </c:pt>
                <c:pt idx="806">
                  <c:v>116.2</c:v>
                </c:pt>
                <c:pt idx="807">
                  <c:v>123.0</c:v>
                </c:pt>
                <c:pt idx="808">
                  <c:v>125.8</c:v>
                </c:pt>
                <c:pt idx="809">
                  <c:v>145.9</c:v>
                </c:pt>
                <c:pt idx="810">
                  <c:v>144.9</c:v>
                </c:pt>
                <c:pt idx="811">
                  <c:v>139.5</c:v>
                </c:pt>
                <c:pt idx="812">
                  <c:v>152.6</c:v>
                </c:pt>
                <c:pt idx="813">
                  <c:v>138.7</c:v>
                </c:pt>
                <c:pt idx="814">
                  <c:v>136.1</c:v>
                </c:pt>
                <c:pt idx="815">
                  <c:v>135.7</c:v>
                </c:pt>
                <c:pt idx="816">
                  <c:v>133.2</c:v>
                </c:pt>
                <c:pt idx="817">
                  <c:v>133.5</c:v>
                </c:pt>
                <c:pt idx="818">
                  <c:v>136.1</c:v>
                </c:pt>
                <c:pt idx="819">
                  <c:v>134.3</c:v>
                </c:pt>
                <c:pt idx="820">
                  <c:v>134.6</c:v>
                </c:pt>
                <c:pt idx="821">
                  <c:v>137.9</c:v>
                </c:pt>
                <c:pt idx="822">
                  <c:v>137.4</c:v>
                </c:pt>
                <c:pt idx="823">
                  <c:v>132.6</c:v>
                </c:pt>
                <c:pt idx="824">
                  <c:v>131.5</c:v>
                </c:pt>
                <c:pt idx="825">
                  <c:v>123.5</c:v>
                </c:pt>
                <c:pt idx="826">
                  <c:v>125.2</c:v>
                </c:pt>
                <c:pt idx="827">
                  <c:v>125.1</c:v>
                </c:pt>
                <c:pt idx="828">
                  <c:v>122.3</c:v>
                </c:pt>
                <c:pt idx="829">
                  <c:v>123.4</c:v>
                </c:pt>
                <c:pt idx="830">
                  <c:v>123.7</c:v>
                </c:pt>
                <c:pt idx="831">
                  <c:v>116.8</c:v>
                </c:pt>
                <c:pt idx="832">
                  <c:v>115.3</c:v>
                </c:pt>
                <c:pt idx="833">
                  <c:v>105.6</c:v>
                </c:pt>
                <c:pt idx="834">
                  <c:v>102.5</c:v>
                </c:pt>
                <c:pt idx="835">
                  <c:v>105.0</c:v>
                </c:pt>
                <c:pt idx="836">
                  <c:v>102.2</c:v>
                </c:pt>
                <c:pt idx="837">
                  <c:v>103.9</c:v>
                </c:pt>
                <c:pt idx="838">
                  <c:v>104.8</c:v>
                </c:pt>
                <c:pt idx="839">
                  <c:v>102.1</c:v>
                </c:pt>
                <c:pt idx="840">
                  <c:v>104.2</c:v>
                </c:pt>
                <c:pt idx="841">
                  <c:v>110.1</c:v>
                </c:pt>
                <c:pt idx="842">
                  <c:v>112.1</c:v>
                </c:pt>
                <c:pt idx="843">
                  <c:v>112.1</c:v>
                </c:pt>
                <c:pt idx="844">
                  <c:v>112.1</c:v>
                </c:pt>
                <c:pt idx="845">
                  <c:v>109.9</c:v>
                </c:pt>
                <c:pt idx="846">
                  <c:v>105.7</c:v>
                </c:pt>
                <c:pt idx="847">
                  <c:v>106.8</c:v>
                </c:pt>
                <c:pt idx="848">
                  <c:v>108.5</c:v>
                </c:pt>
                <c:pt idx="849">
                  <c:v>110.6</c:v>
                </c:pt>
                <c:pt idx="850">
                  <c:v>117.1</c:v>
                </c:pt>
                <c:pt idx="851">
                  <c:v>116.5</c:v>
                </c:pt>
                <c:pt idx="852">
                  <c:v>129.9</c:v>
                </c:pt>
                <c:pt idx="853">
                  <c:v>121.4</c:v>
                </c:pt>
                <c:pt idx="854">
                  <c:v>122.6</c:v>
                </c:pt>
                <c:pt idx="855">
                  <c:v>121.3</c:v>
                </c:pt>
                <c:pt idx="856">
                  <c:v>116.9</c:v>
                </c:pt>
                <c:pt idx="857">
                  <c:v>118.7</c:v>
                </c:pt>
                <c:pt idx="858">
                  <c:v>120.6</c:v>
                </c:pt>
                <c:pt idx="859">
                  <c:v>118.7</c:v>
                </c:pt>
                <c:pt idx="860">
                  <c:v>123.2</c:v>
                </c:pt>
                <c:pt idx="861">
                  <c:v>124.0</c:v>
                </c:pt>
                <c:pt idx="862">
                  <c:v>122.2</c:v>
                </c:pt>
                <c:pt idx="863">
                  <c:v>124.3</c:v>
                </c:pt>
                <c:pt idx="864">
                  <c:v>126.8</c:v>
                </c:pt>
                <c:pt idx="865">
                  <c:v>123.5</c:v>
                </c:pt>
                <c:pt idx="866">
                  <c:v>123.1</c:v>
                </c:pt>
                <c:pt idx="867">
                  <c:v>122.5</c:v>
                </c:pt>
                <c:pt idx="868">
                  <c:v>121.6</c:v>
                </c:pt>
                <c:pt idx="869">
                  <c:v>120.4</c:v>
                </c:pt>
                <c:pt idx="870">
                  <c:v>125.4</c:v>
                </c:pt>
                <c:pt idx="871">
                  <c:v>129.8</c:v>
                </c:pt>
                <c:pt idx="872">
                  <c:v>133.2</c:v>
                </c:pt>
                <c:pt idx="873">
                  <c:v>134.9</c:v>
                </c:pt>
                <c:pt idx="874">
                  <c:v>133.5</c:v>
                </c:pt>
                <c:pt idx="875">
                  <c:v>138.4</c:v>
                </c:pt>
                <c:pt idx="876">
                  <c:v>134.7</c:v>
                </c:pt>
                <c:pt idx="877">
                  <c:v>135.0</c:v>
                </c:pt>
                <c:pt idx="878">
                  <c:v>134.9</c:v>
                </c:pt>
                <c:pt idx="879">
                  <c:v>133.3</c:v>
                </c:pt>
                <c:pt idx="880">
                  <c:v>131.9</c:v>
                </c:pt>
                <c:pt idx="881">
                  <c:v>132.6</c:v>
                </c:pt>
                <c:pt idx="882">
                  <c:v>132.3</c:v>
                </c:pt>
                <c:pt idx="883">
                  <c:v>130.7</c:v>
                </c:pt>
                <c:pt idx="884">
                  <c:v>130.2</c:v>
                </c:pt>
                <c:pt idx="885">
                  <c:v>124.5</c:v>
                </c:pt>
                <c:pt idx="886">
                  <c:v>120.0</c:v>
                </c:pt>
                <c:pt idx="887">
                  <c:v>122.8</c:v>
                </c:pt>
                <c:pt idx="888">
                  <c:v>121.6</c:v>
                </c:pt>
                <c:pt idx="889">
                  <c:v>119.6</c:v>
                </c:pt>
                <c:pt idx="890">
                  <c:v>121.6</c:v>
                </c:pt>
                <c:pt idx="891">
                  <c:v>124.5</c:v>
                </c:pt>
                <c:pt idx="892">
                  <c:v>126.0</c:v>
                </c:pt>
                <c:pt idx="893">
                  <c:v>126.4</c:v>
                </c:pt>
                <c:pt idx="894">
                  <c:v>138.1</c:v>
                </c:pt>
                <c:pt idx="895">
                  <c:v>137.1</c:v>
                </c:pt>
                <c:pt idx="896">
                  <c:v>133.6</c:v>
                </c:pt>
                <c:pt idx="897">
                  <c:v>135.0</c:v>
                </c:pt>
                <c:pt idx="898">
                  <c:v>136.1</c:v>
                </c:pt>
                <c:pt idx="899">
                  <c:v>143.0</c:v>
                </c:pt>
                <c:pt idx="900">
                  <c:v>150.8</c:v>
                </c:pt>
                <c:pt idx="901">
                  <c:v>150.7</c:v>
                </c:pt>
                <c:pt idx="902">
                  <c:v>156.5</c:v>
                </c:pt>
                <c:pt idx="903">
                  <c:v>149.2</c:v>
                </c:pt>
                <c:pt idx="904">
                  <c:v>138.0</c:v>
                </c:pt>
                <c:pt idx="905">
                  <c:v>139.6</c:v>
                </c:pt>
                <c:pt idx="906">
                  <c:v>137.0</c:v>
                </c:pt>
                <c:pt idx="907">
                  <c:v>130.4</c:v>
                </c:pt>
                <c:pt idx="908">
                  <c:v>160.1</c:v>
                </c:pt>
                <c:pt idx="909">
                  <c:v>162.3</c:v>
                </c:pt>
                <c:pt idx="910">
                  <c:v>151.0</c:v>
                </c:pt>
                <c:pt idx="911">
                  <c:v>149.6</c:v>
                </c:pt>
                <c:pt idx="912">
                  <c:v>138.7</c:v>
                </c:pt>
                <c:pt idx="913">
                  <c:v>135.5</c:v>
                </c:pt>
                <c:pt idx="914">
                  <c:v>138.7</c:v>
                </c:pt>
                <c:pt idx="915">
                  <c:v>144.6</c:v>
                </c:pt>
                <c:pt idx="916">
                  <c:v>141.7</c:v>
                </c:pt>
                <c:pt idx="917">
                  <c:v>141.2</c:v>
                </c:pt>
                <c:pt idx="918">
                  <c:v>138.1</c:v>
                </c:pt>
                <c:pt idx="919">
                  <c:v>136.9</c:v>
                </c:pt>
                <c:pt idx="920">
                  <c:v>131.4</c:v>
                </c:pt>
                <c:pt idx="921">
                  <c:v>128.1</c:v>
                </c:pt>
                <c:pt idx="922">
                  <c:v>125.7</c:v>
                </c:pt>
                <c:pt idx="923">
                  <c:v>124.8</c:v>
                </c:pt>
                <c:pt idx="924">
                  <c:v>126.6</c:v>
                </c:pt>
                <c:pt idx="925">
                  <c:v>126.4</c:v>
                </c:pt>
                <c:pt idx="926">
                  <c:v>125.1</c:v>
                </c:pt>
                <c:pt idx="927">
                  <c:v>126.0</c:v>
                </c:pt>
                <c:pt idx="928">
                  <c:v>126.3</c:v>
                </c:pt>
                <c:pt idx="929">
                  <c:v>127.7</c:v>
                </c:pt>
                <c:pt idx="930">
                  <c:v>127.5</c:v>
                </c:pt>
                <c:pt idx="931">
                  <c:v>129.1</c:v>
                </c:pt>
                <c:pt idx="932">
                  <c:v>128.7</c:v>
                </c:pt>
                <c:pt idx="933">
                  <c:v>128.7</c:v>
                </c:pt>
                <c:pt idx="934">
                  <c:v>127.9</c:v>
                </c:pt>
                <c:pt idx="935">
                  <c:v>125.2</c:v>
                </c:pt>
                <c:pt idx="936">
                  <c:v>125.5</c:v>
                </c:pt>
                <c:pt idx="937">
                  <c:v>124.1</c:v>
                </c:pt>
                <c:pt idx="938">
                  <c:v>120.3</c:v>
                </c:pt>
                <c:pt idx="939">
                  <c:v>118.7</c:v>
                </c:pt>
                <c:pt idx="940">
                  <c:v>119.6</c:v>
                </c:pt>
                <c:pt idx="941">
                  <c:v>118.5</c:v>
                </c:pt>
                <c:pt idx="942">
                  <c:v>115.2</c:v>
                </c:pt>
                <c:pt idx="943">
                  <c:v>115.0</c:v>
                </c:pt>
                <c:pt idx="944">
                  <c:v>113.3</c:v>
                </c:pt>
                <c:pt idx="945">
                  <c:v>114.6</c:v>
                </c:pt>
                <c:pt idx="946">
                  <c:v>116.5</c:v>
                </c:pt>
                <c:pt idx="947">
                  <c:v>115.6</c:v>
                </c:pt>
                <c:pt idx="948">
                  <c:v>116.6</c:v>
                </c:pt>
                <c:pt idx="949">
                  <c:v>119.3</c:v>
                </c:pt>
                <c:pt idx="950">
                  <c:v>121.5</c:v>
                </c:pt>
                <c:pt idx="951">
                  <c:v>121.5</c:v>
                </c:pt>
                <c:pt idx="952">
                  <c:v>120.2</c:v>
                </c:pt>
                <c:pt idx="953">
                  <c:v>120.5</c:v>
                </c:pt>
                <c:pt idx="954">
                  <c:v>120.2</c:v>
                </c:pt>
                <c:pt idx="955">
                  <c:v>119.8</c:v>
                </c:pt>
                <c:pt idx="956">
                  <c:v>121.0</c:v>
                </c:pt>
                <c:pt idx="957">
                  <c:v>123.9</c:v>
                </c:pt>
                <c:pt idx="958">
                  <c:v>121.4</c:v>
                </c:pt>
                <c:pt idx="959">
                  <c:v>120.7</c:v>
                </c:pt>
                <c:pt idx="960">
                  <c:v>119.8</c:v>
                </c:pt>
                <c:pt idx="961">
                  <c:v>119.7</c:v>
                </c:pt>
                <c:pt idx="962">
                  <c:v>121.6</c:v>
                </c:pt>
                <c:pt idx="963">
                  <c:v>123.8</c:v>
                </c:pt>
                <c:pt idx="964">
                  <c:v>123.9</c:v>
                </c:pt>
                <c:pt idx="965">
                  <c:v>125.1</c:v>
                </c:pt>
                <c:pt idx="966">
                  <c:v>127.2</c:v>
                </c:pt>
                <c:pt idx="967">
                  <c:v>130.2</c:v>
                </c:pt>
                <c:pt idx="968">
                  <c:v>133.4</c:v>
                </c:pt>
                <c:pt idx="969">
                  <c:v>129.6</c:v>
                </c:pt>
                <c:pt idx="970">
                  <c:v>126.8</c:v>
                </c:pt>
                <c:pt idx="971">
                  <c:v>127.9</c:v>
                </c:pt>
                <c:pt idx="972">
                  <c:v>128.6</c:v>
                </c:pt>
                <c:pt idx="973">
                  <c:v>129.5</c:v>
                </c:pt>
                <c:pt idx="974">
                  <c:v>130.1</c:v>
                </c:pt>
                <c:pt idx="975">
                  <c:v>134.8</c:v>
                </c:pt>
                <c:pt idx="976">
                  <c:v>132.8</c:v>
                </c:pt>
                <c:pt idx="977">
                  <c:v>132.9</c:v>
                </c:pt>
                <c:pt idx="978">
                  <c:v>130.8</c:v>
                </c:pt>
                <c:pt idx="979">
                  <c:v>135.9</c:v>
                </c:pt>
                <c:pt idx="980">
                  <c:v>136.1</c:v>
                </c:pt>
                <c:pt idx="981">
                  <c:v>136.5</c:v>
                </c:pt>
                <c:pt idx="982">
                  <c:v>136.0</c:v>
                </c:pt>
                <c:pt idx="983">
                  <c:v>136.4</c:v>
                </c:pt>
                <c:pt idx="984">
                  <c:v>134.0</c:v>
                </c:pt>
                <c:pt idx="985">
                  <c:v>135.1</c:v>
                </c:pt>
                <c:pt idx="986">
                  <c:v>135.2</c:v>
                </c:pt>
                <c:pt idx="987">
                  <c:v>133.9</c:v>
                </c:pt>
                <c:pt idx="988">
                  <c:v>132.3</c:v>
                </c:pt>
                <c:pt idx="989">
                  <c:v>134.5</c:v>
                </c:pt>
                <c:pt idx="990">
                  <c:v>134.6</c:v>
                </c:pt>
                <c:pt idx="991">
                  <c:v>135.5</c:v>
                </c:pt>
                <c:pt idx="992">
                  <c:v>136.5</c:v>
                </c:pt>
                <c:pt idx="993">
                  <c:v>136.8</c:v>
                </c:pt>
                <c:pt idx="994">
                  <c:v>136.7</c:v>
                </c:pt>
                <c:pt idx="995">
                  <c:v>135.2</c:v>
                </c:pt>
                <c:pt idx="996">
                  <c:v>137.3</c:v>
                </c:pt>
                <c:pt idx="997">
                  <c:v>136.1</c:v>
                </c:pt>
                <c:pt idx="998">
                  <c:v>141.8</c:v>
                </c:pt>
                <c:pt idx="999">
                  <c:v>150.0</c:v>
                </c:pt>
                <c:pt idx="1000">
                  <c:v>157.4</c:v>
                </c:pt>
                <c:pt idx="1001">
                  <c:v>153.3</c:v>
                </c:pt>
                <c:pt idx="1002">
                  <c:v>153.6</c:v>
                </c:pt>
                <c:pt idx="1003">
                  <c:v>161.9</c:v>
                </c:pt>
                <c:pt idx="1004">
                  <c:v>155.3</c:v>
                </c:pt>
                <c:pt idx="1005">
                  <c:v>153.4</c:v>
                </c:pt>
                <c:pt idx="1006">
                  <c:v>154.9</c:v>
                </c:pt>
                <c:pt idx="1007">
                  <c:v>162.4</c:v>
                </c:pt>
                <c:pt idx="1008">
                  <c:v>171.1</c:v>
                </c:pt>
                <c:pt idx="1009">
                  <c:v>176.0</c:v>
                </c:pt>
                <c:pt idx="1010">
                  <c:v>165.5</c:v>
                </c:pt>
                <c:pt idx="1011">
                  <c:v>173.5</c:v>
                </c:pt>
                <c:pt idx="1012">
                  <c:v>181.5</c:v>
                </c:pt>
                <c:pt idx="1013">
                  <c:v>182.1</c:v>
                </c:pt>
                <c:pt idx="1014">
                  <c:v>179.6</c:v>
                </c:pt>
                <c:pt idx="1015">
                  <c:v>180.4</c:v>
                </c:pt>
                <c:pt idx="1016">
                  <c:v>185.4</c:v>
                </c:pt>
                <c:pt idx="1017">
                  <c:v>187.2</c:v>
                </c:pt>
                <c:pt idx="1018">
                  <c:v>184.8</c:v>
                </c:pt>
                <c:pt idx="1019">
                  <c:v>186.3</c:v>
                </c:pt>
                <c:pt idx="1020">
                  <c:v>172.3</c:v>
                </c:pt>
                <c:pt idx="1021">
                  <c:v>171.3</c:v>
                </c:pt>
                <c:pt idx="1022">
                  <c:v>168.2</c:v>
                </c:pt>
                <c:pt idx="1023">
                  <c:v>162.1</c:v>
                </c:pt>
                <c:pt idx="1024">
                  <c:v>165.2</c:v>
                </c:pt>
                <c:pt idx="1025">
                  <c:v>157.1</c:v>
                </c:pt>
                <c:pt idx="1026">
                  <c:v>154.2</c:v>
                </c:pt>
                <c:pt idx="1027">
                  <c:v>161.4</c:v>
                </c:pt>
                <c:pt idx="1028">
                  <c:v>167.6</c:v>
                </c:pt>
                <c:pt idx="1029">
                  <c:v>159.7</c:v>
                </c:pt>
                <c:pt idx="1030">
                  <c:v>151.6</c:v>
                </c:pt>
                <c:pt idx="1031">
                  <c:v>149.5</c:v>
                </c:pt>
                <c:pt idx="1032">
                  <c:v>146.1</c:v>
                </c:pt>
                <c:pt idx="1033">
                  <c:v>155.8</c:v>
                </c:pt>
                <c:pt idx="1034">
                  <c:v>157.2</c:v>
                </c:pt>
                <c:pt idx="1035">
                  <c:v>157.2</c:v>
                </c:pt>
                <c:pt idx="1036">
                  <c:v>157.7</c:v>
                </c:pt>
                <c:pt idx="1037">
                  <c:v>159.2</c:v>
                </c:pt>
                <c:pt idx="1038">
                  <c:v>160.0</c:v>
                </c:pt>
                <c:pt idx="1039">
                  <c:v>160.0</c:v>
                </c:pt>
                <c:pt idx="1040">
                  <c:v>163.9</c:v>
                </c:pt>
                <c:pt idx="1041">
                  <c:v>161.8</c:v>
                </c:pt>
                <c:pt idx="1042">
                  <c:v>162.1</c:v>
                </c:pt>
                <c:pt idx="1043">
                  <c:v>160.8</c:v>
                </c:pt>
                <c:pt idx="1044">
                  <c:v>155.4</c:v>
                </c:pt>
                <c:pt idx="1045">
                  <c:v>160.2</c:v>
                </c:pt>
                <c:pt idx="1046">
                  <c:v>159.5</c:v>
                </c:pt>
                <c:pt idx="1047">
                  <c:v>168.9</c:v>
                </c:pt>
                <c:pt idx="1048">
                  <c:v>166.3</c:v>
                </c:pt>
                <c:pt idx="1049">
                  <c:v>161.6</c:v>
                </c:pt>
                <c:pt idx="1050">
                  <c:v>162.9</c:v>
                </c:pt>
                <c:pt idx="1051">
                  <c:v>154.1</c:v>
                </c:pt>
                <c:pt idx="1052">
                  <c:v>157.9</c:v>
                </c:pt>
                <c:pt idx="1053">
                  <c:v>155.4</c:v>
                </c:pt>
                <c:pt idx="1054">
                  <c:v>158.2</c:v>
                </c:pt>
                <c:pt idx="1055">
                  <c:v>158.7</c:v>
                </c:pt>
                <c:pt idx="1056">
                  <c:v>159.9</c:v>
                </c:pt>
                <c:pt idx="1057">
                  <c:v>160.1</c:v>
                </c:pt>
                <c:pt idx="1058">
                  <c:v>159.4</c:v>
                </c:pt>
                <c:pt idx="1059">
                  <c:v>162.2</c:v>
                </c:pt>
                <c:pt idx="1060">
                  <c:v>162.9</c:v>
                </c:pt>
                <c:pt idx="1061">
                  <c:v>163.9</c:v>
                </c:pt>
                <c:pt idx="1062">
                  <c:v>174.4</c:v>
                </c:pt>
                <c:pt idx="1063">
                  <c:v>176.1</c:v>
                </c:pt>
                <c:pt idx="1064">
                  <c:v>187.1</c:v>
                </c:pt>
                <c:pt idx="1065">
                  <c:v>181.9</c:v>
                </c:pt>
                <c:pt idx="1066">
                  <c:v>184.1</c:v>
                </c:pt>
                <c:pt idx="1067">
                  <c:v>180.4</c:v>
                </c:pt>
                <c:pt idx="1068">
                  <c:v>184.8</c:v>
                </c:pt>
                <c:pt idx="1069">
                  <c:v>199.9</c:v>
                </c:pt>
                <c:pt idx="1070">
                  <c:v>201.0</c:v>
                </c:pt>
                <c:pt idx="1071">
                  <c:v>194.4</c:v>
                </c:pt>
                <c:pt idx="1072">
                  <c:v>185.5</c:v>
                </c:pt>
                <c:pt idx="1073">
                  <c:v>194.5</c:v>
                </c:pt>
                <c:pt idx="1074">
                  <c:v>188.7</c:v>
                </c:pt>
                <c:pt idx="1075">
                  <c:v>186.0</c:v>
                </c:pt>
                <c:pt idx="1076">
                  <c:v>186.1</c:v>
                </c:pt>
                <c:pt idx="1077">
                  <c:v>179.2</c:v>
                </c:pt>
                <c:pt idx="1078">
                  <c:v>188.1</c:v>
                </c:pt>
                <c:pt idx="1079">
                  <c:v>187.7</c:v>
                </c:pt>
                <c:pt idx="1080">
                  <c:v>193.5</c:v>
                </c:pt>
                <c:pt idx="1081">
                  <c:v>190.6</c:v>
                </c:pt>
                <c:pt idx="1082">
                  <c:v>198.4</c:v>
                </c:pt>
                <c:pt idx="1083">
                  <c:v>200.4</c:v>
                </c:pt>
                <c:pt idx="1084">
                  <c:v>193</c:v>
                </c:pt>
                <c:pt idx="1085">
                  <c:v>187.3</c:v>
                </c:pt>
                <c:pt idx="1086">
                  <c:v>183.7</c:v>
                </c:pt>
                <c:pt idx="1087">
                  <c:v>181.5</c:v>
                </c:pt>
                <c:pt idx="1088">
                  <c:v>174.1</c:v>
                </c:pt>
                <c:pt idx="1089">
                  <c:v>181.9</c:v>
                </c:pt>
                <c:pt idx="1090">
                  <c:v>186.9</c:v>
                </c:pt>
                <c:pt idx="1091">
                  <c:v>188.1</c:v>
                </c:pt>
                <c:pt idx="1092">
                  <c:v>188.3</c:v>
                </c:pt>
                <c:pt idx="1093">
                  <c:v>187.4</c:v>
                </c:pt>
                <c:pt idx="1094">
                  <c:v>188.6</c:v>
                </c:pt>
                <c:pt idx="1095">
                  <c:v>189.0</c:v>
                </c:pt>
                <c:pt idx="1096">
                  <c:v>187.9</c:v>
                </c:pt>
                <c:pt idx="1097">
                  <c:v>191.2</c:v>
                </c:pt>
                <c:pt idx="1098">
                  <c:v>191.9</c:v>
                </c:pt>
                <c:pt idx="1099">
                  <c:v>191.6</c:v>
                </c:pt>
                <c:pt idx="1100">
                  <c:v>185.6</c:v>
                </c:pt>
                <c:pt idx="1101">
                  <c:v>184.9</c:v>
                </c:pt>
                <c:pt idx="1102">
                  <c:v>183.5</c:v>
                </c:pt>
                <c:pt idx="1103">
                  <c:v>181.3</c:v>
                </c:pt>
                <c:pt idx="1104">
                  <c:v>178.6</c:v>
                </c:pt>
                <c:pt idx="1105">
                  <c:v>176.4</c:v>
                </c:pt>
                <c:pt idx="1106">
                  <c:v>178.4</c:v>
                </c:pt>
                <c:pt idx="1107">
                  <c:v>181.0</c:v>
                </c:pt>
                <c:pt idx="1108">
                  <c:v>198.4</c:v>
                </c:pt>
                <c:pt idx="1109">
                  <c:v>204.0</c:v>
                </c:pt>
                <c:pt idx="1110">
                  <c:v>201</c:v>
                </c:pt>
                <c:pt idx="1111">
                  <c:v>200.7</c:v>
                </c:pt>
                <c:pt idx="1112">
                  <c:v>200.1</c:v>
                </c:pt>
                <c:pt idx="1113">
                  <c:v>198.4</c:v>
                </c:pt>
                <c:pt idx="1114">
                  <c:v>202.6</c:v>
                </c:pt>
                <c:pt idx="1115">
                  <c:v>206.8</c:v>
                </c:pt>
                <c:pt idx="1116">
                  <c:v>209.4</c:v>
                </c:pt>
                <c:pt idx="1117">
                  <c:v>211.7</c:v>
                </c:pt>
                <c:pt idx="1118">
                  <c:v>211.7</c:v>
                </c:pt>
                <c:pt idx="1119">
                  <c:v>211.7</c:v>
                </c:pt>
                <c:pt idx="1120">
                  <c:v>209.7</c:v>
                </c:pt>
                <c:pt idx="1121">
                  <c:v>206.5</c:v>
                </c:pt>
                <c:pt idx="1122">
                  <c:v>201.2</c:v>
                </c:pt>
                <c:pt idx="1123">
                  <c:v>200.0</c:v>
                </c:pt>
                <c:pt idx="1124">
                  <c:v>184.8</c:v>
                </c:pt>
                <c:pt idx="1125">
                  <c:v>188.1</c:v>
                </c:pt>
                <c:pt idx="1126">
                  <c:v>195.3</c:v>
                </c:pt>
                <c:pt idx="1127">
                  <c:v>194.3</c:v>
                </c:pt>
                <c:pt idx="1128">
                  <c:v>196.0</c:v>
                </c:pt>
                <c:pt idx="1129">
                  <c:v>196.0</c:v>
                </c:pt>
                <c:pt idx="1130">
                  <c:v>197.3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1F61-4ABF-9B4D-E6DDFD2563CE}"/>
            </c:ext>
          </c:extLst>
        </c:ser>
        <c:ser>
          <c:idx val="1"/>
          <c:order val="1"/>
          <c:tx>
            <c:strRef>
              <c:f>'Sheet1 (2)'!$C$1</c:f>
              <c:strCache>
                <c:ptCount val="1"/>
                <c:pt idx="0">
                  <c:v>France</c:v>
                </c:pt>
              </c:strCache>
            </c:strRef>
          </c:tx>
          <c:spPr>
            <a:ln w="25400">
              <a:solidFill>
                <a:srgbClr val="FFC000"/>
              </a:solidFill>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(2)'!$C$2:$C$1132</c:f>
              <c:numCache>
                <c:formatCode>General</c:formatCode>
                <c:ptCount val="1131"/>
                <c:pt idx="0">
                  <c:v>67.4</c:v>
                </c:pt>
                <c:pt idx="1">
                  <c:v>63.2</c:v>
                </c:pt>
                <c:pt idx="2">
                  <c:v>63.40000000000001</c:v>
                </c:pt>
                <c:pt idx="3">
                  <c:v>60.3</c:v>
                </c:pt>
                <c:pt idx="4">
                  <c:v>59.09999999999998</c:v>
                </c:pt>
                <c:pt idx="5">
                  <c:v>61.5</c:v>
                </c:pt>
                <c:pt idx="6">
                  <c:v>62.5</c:v>
                </c:pt>
                <c:pt idx="7">
                  <c:v>58.2</c:v>
                </c:pt>
                <c:pt idx="8">
                  <c:v>56.9</c:v>
                </c:pt>
                <c:pt idx="9">
                  <c:v>59.40000000000001</c:v>
                </c:pt>
                <c:pt idx="10">
                  <c:v>54.59999999999998</c:v>
                </c:pt>
                <c:pt idx="11">
                  <c:v>56.00000000000001</c:v>
                </c:pt>
                <c:pt idx="12">
                  <c:v>57.19999999999998</c:v>
                </c:pt>
                <c:pt idx="13">
                  <c:v>57.19999999999998</c:v>
                </c:pt>
                <c:pt idx="14">
                  <c:v>58.70000000000002</c:v>
                </c:pt>
                <c:pt idx="15">
                  <c:v>57.60000000000001</c:v>
                </c:pt>
                <c:pt idx="16">
                  <c:v>58.3</c:v>
                </c:pt>
                <c:pt idx="17">
                  <c:v>59.10000000000001</c:v>
                </c:pt>
                <c:pt idx="18">
                  <c:v>58.40000000000001</c:v>
                </c:pt>
                <c:pt idx="19">
                  <c:v>57.8</c:v>
                </c:pt>
                <c:pt idx="20">
                  <c:v>57.2</c:v>
                </c:pt>
                <c:pt idx="21">
                  <c:v>58.9</c:v>
                </c:pt>
                <c:pt idx="22">
                  <c:v>57.5</c:v>
                </c:pt>
                <c:pt idx="23">
                  <c:v>57.49999999999997</c:v>
                </c:pt>
                <c:pt idx="24">
                  <c:v>63.00000000000001</c:v>
                </c:pt>
                <c:pt idx="25">
                  <c:v>62.20000000000003</c:v>
                </c:pt>
                <c:pt idx="26">
                  <c:v>64.6</c:v>
                </c:pt>
                <c:pt idx="27">
                  <c:v>63.60000000000001</c:v>
                </c:pt>
                <c:pt idx="28">
                  <c:v>62.40000000000001</c:v>
                </c:pt>
                <c:pt idx="29">
                  <c:v>63.3</c:v>
                </c:pt>
                <c:pt idx="30">
                  <c:v>63.20000000000001</c:v>
                </c:pt>
                <c:pt idx="31">
                  <c:v>61.1</c:v>
                </c:pt>
                <c:pt idx="32">
                  <c:v>62.1</c:v>
                </c:pt>
                <c:pt idx="33">
                  <c:v>62.2</c:v>
                </c:pt>
                <c:pt idx="34">
                  <c:v>63.3</c:v>
                </c:pt>
                <c:pt idx="35">
                  <c:v>63.60000000000001</c:v>
                </c:pt>
                <c:pt idx="36">
                  <c:v>62.40000000000001</c:v>
                </c:pt>
                <c:pt idx="37">
                  <c:v>65.4</c:v>
                </c:pt>
                <c:pt idx="38">
                  <c:v>65.80000000000001</c:v>
                </c:pt>
                <c:pt idx="39">
                  <c:v>67.4</c:v>
                </c:pt>
                <c:pt idx="40">
                  <c:v>71.60000000000001</c:v>
                </c:pt>
                <c:pt idx="41">
                  <c:v>71.30000000000001</c:v>
                </c:pt>
                <c:pt idx="42">
                  <c:v>71.2</c:v>
                </c:pt>
                <c:pt idx="43">
                  <c:v>69.9</c:v>
                </c:pt>
                <c:pt idx="44">
                  <c:v>67.70000000000003</c:v>
                </c:pt>
                <c:pt idx="45">
                  <c:v>67.2</c:v>
                </c:pt>
                <c:pt idx="46">
                  <c:v>66.6</c:v>
                </c:pt>
                <c:pt idx="47">
                  <c:v>62.9</c:v>
                </c:pt>
                <c:pt idx="48">
                  <c:v>59.90000000000002</c:v>
                </c:pt>
                <c:pt idx="49">
                  <c:v>60.8</c:v>
                </c:pt>
                <c:pt idx="50">
                  <c:v>62.1</c:v>
                </c:pt>
                <c:pt idx="51">
                  <c:v>61.3</c:v>
                </c:pt>
                <c:pt idx="52">
                  <c:v>61.7</c:v>
                </c:pt>
                <c:pt idx="53">
                  <c:v>60.90000000000002</c:v>
                </c:pt>
                <c:pt idx="54">
                  <c:v>62.3</c:v>
                </c:pt>
                <c:pt idx="55">
                  <c:v>65.8</c:v>
                </c:pt>
                <c:pt idx="56">
                  <c:v>64.39999999999996</c:v>
                </c:pt>
                <c:pt idx="57">
                  <c:v>63.8</c:v>
                </c:pt>
                <c:pt idx="58">
                  <c:v>63.7</c:v>
                </c:pt>
                <c:pt idx="59">
                  <c:v>68.7</c:v>
                </c:pt>
                <c:pt idx="60">
                  <c:v>70.6</c:v>
                </c:pt>
                <c:pt idx="61">
                  <c:v>73.99999999999998</c:v>
                </c:pt>
                <c:pt idx="62">
                  <c:v>73.39999999999997</c:v>
                </c:pt>
                <c:pt idx="63">
                  <c:v>73.39999999999997</c:v>
                </c:pt>
                <c:pt idx="64">
                  <c:v>73.39999999999997</c:v>
                </c:pt>
                <c:pt idx="65">
                  <c:v>70.39999999999997</c:v>
                </c:pt>
                <c:pt idx="66">
                  <c:v>69.8</c:v>
                </c:pt>
                <c:pt idx="67">
                  <c:v>62.8</c:v>
                </c:pt>
                <c:pt idx="68">
                  <c:v>53.9</c:v>
                </c:pt>
                <c:pt idx="69">
                  <c:v>51.1</c:v>
                </c:pt>
                <c:pt idx="70">
                  <c:v>53.40000000000001</c:v>
                </c:pt>
                <c:pt idx="71">
                  <c:v>56.2</c:v>
                </c:pt>
                <c:pt idx="72">
                  <c:v>54.2</c:v>
                </c:pt>
                <c:pt idx="73">
                  <c:v>54.40000000000001</c:v>
                </c:pt>
                <c:pt idx="74">
                  <c:v>55.30000000000001</c:v>
                </c:pt>
                <c:pt idx="75">
                  <c:v>54.2</c:v>
                </c:pt>
                <c:pt idx="76">
                  <c:v>55.60000000000001</c:v>
                </c:pt>
                <c:pt idx="77">
                  <c:v>55.70000000000001</c:v>
                </c:pt>
                <c:pt idx="78">
                  <c:v>54.10000000000001</c:v>
                </c:pt>
                <c:pt idx="79">
                  <c:v>51.4</c:v>
                </c:pt>
                <c:pt idx="80">
                  <c:v>48.4</c:v>
                </c:pt>
                <c:pt idx="81">
                  <c:v>50.70000000000001</c:v>
                </c:pt>
                <c:pt idx="82">
                  <c:v>51.5</c:v>
                </c:pt>
                <c:pt idx="83">
                  <c:v>53.2</c:v>
                </c:pt>
                <c:pt idx="84">
                  <c:v>53.8</c:v>
                </c:pt>
                <c:pt idx="85">
                  <c:v>49.3</c:v>
                </c:pt>
                <c:pt idx="86">
                  <c:v>50.2</c:v>
                </c:pt>
                <c:pt idx="87">
                  <c:v>49.4</c:v>
                </c:pt>
                <c:pt idx="88">
                  <c:v>57.90000000000002</c:v>
                </c:pt>
                <c:pt idx="89">
                  <c:v>55.50000000000001</c:v>
                </c:pt>
                <c:pt idx="90">
                  <c:v>54.10000000000001</c:v>
                </c:pt>
                <c:pt idx="91">
                  <c:v>54.5</c:v>
                </c:pt>
                <c:pt idx="92">
                  <c:v>57.19999999999998</c:v>
                </c:pt>
                <c:pt idx="93">
                  <c:v>57.3</c:v>
                </c:pt>
                <c:pt idx="94">
                  <c:v>58.20000000000001</c:v>
                </c:pt>
                <c:pt idx="95">
                  <c:v>57.10000000000001</c:v>
                </c:pt>
                <c:pt idx="96">
                  <c:v>55.4</c:v>
                </c:pt>
                <c:pt idx="97">
                  <c:v>54.40000000000001</c:v>
                </c:pt>
                <c:pt idx="98">
                  <c:v>53.2</c:v>
                </c:pt>
                <c:pt idx="99">
                  <c:v>50.10000000000001</c:v>
                </c:pt>
                <c:pt idx="100">
                  <c:v>50.99999999999998</c:v>
                </c:pt>
                <c:pt idx="101">
                  <c:v>46.70000000000001</c:v>
                </c:pt>
                <c:pt idx="102">
                  <c:v>49.10000000000001</c:v>
                </c:pt>
                <c:pt idx="103">
                  <c:v>50.90000000000001</c:v>
                </c:pt>
                <c:pt idx="104">
                  <c:v>50.9</c:v>
                </c:pt>
                <c:pt idx="105">
                  <c:v>50.70000000000001</c:v>
                </c:pt>
                <c:pt idx="106">
                  <c:v>52.8</c:v>
                </c:pt>
                <c:pt idx="107">
                  <c:v>58.30000000000001</c:v>
                </c:pt>
                <c:pt idx="108">
                  <c:v>56.70000000000002</c:v>
                </c:pt>
                <c:pt idx="109">
                  <c:v>56.5</c:v>
                </c:pt>
                <c:pt idx="110">
                  <c:v>53.59999999999998</c:v>
                </c:pt>
                <c:pt idx="111">
                  <c:v>54.6</c:v>
                </c:pt>
                <c:pt idx="112">
                  <c:v>58.9</c:v>
                </c:pt>
                <c:pt idx="113">
                  <c:v>58.00000000000001</c:v>
                </c:pt>
                <c:pt idx="114">
                  <c:v>58.10000000000001</c:v>
                </c:pt>
                <c:pt idx="115">
                  <c:v>61</c:v>
                </c:pt>
                <c:pt idx="116">
                  <c:v>60.8</c:v>
                </c:pt>
                <c:pt idx="117">
                  <c:v>59.79999999999998</c:v>
                </c:pt>
                <c:pt idx="118">
                  <c:v>57.3</c:v>
                </c:pt>
                <c:pt idx="119">
                  <c:v>56.5</c:v>
                </c:pt>
                <c:pt idx="120">
                  <c:v>55.60000000000001</c:v>
                </c:pt>
                <c:pt idx="121">
                  <c:v>54.8</c:v>
                </c:pt>
                <c:pt idx="122">
                  <c:v>59.70000000000001</c:v>
                </c:pt>
                <c:pt idx="123">
                  <c:v>59.2</c:v>
                </c:pt>
                <c:pt idx="124">
                  <c:v>63.60000000000001</c:v>
                </c:pt>
                <c:pt idx="125">
                  <c:v>64.80000000000001</c:v>
                </c:pt>
                <c:pt idx="126">
                  <c:v>60.40000000000001</c:v>
                </c:pt>
                <c:pt idx="127">
                  <c:v>59.8</c:v>
                </c:pt>
                <c:pt idx="128">
                  <c:v>61.5</c:v>
                </c:pt>
                <c:pt idx="129">
                  <c:v>60.00000000000001</c:v>
                </c:pt>
                <c:pt idx="130">
                  <c:v>60.60000000000003</c:v>
                </c:pt>
                <c:pt idx="131">
                  <c:v>62.49999999999998</c:v>
                </c:pt>
                <c:pt idx="132">
                  <c:v>61.1</c:v>
                </c:pt>
                <c:pt idx="133">
                  <c:v>57.50000000000001</c:v>
                </c:pt>
                <c:pt idx="134">
                  <c:v>55.70000000000001</c:v>
                </c:pt>
                <c:pt idx="135">
                  <c:v>58.40000000000001</c:v>
                </c:pt>
                <c:pt idx="136">
                  <c:v>58.6</c:v>
                </c:pt>
                <c:pt idx="137">
                  <c:v>60.40000000000001</c:v>
                </c:pt>
                <c:pt idx="138">
                  <c:v>63</c:v>
                </c:pt>
                <c:pt idx="139">
                  <c:v>63</c:v>
                </c:pt>
                <c:pt idx="140">
                  <c:v>63.8</c:v>
                </c:pt>
                <c:pt idx="141">
                  <c:v>65.40000000000001</c:v>
                </c:pt>
                <c:pt idx="142">
                  <c:v>65.10000000000001</c:v>
                </c:pt>
                <c:pt idx="143">
                  <c:v>66.7</c:v>
                </c:pt>
                <c:pt idx="144">
                  <c:v>67.3</c:v>
                </c:pt>
                <c:pt idx="145">
                  <c:v>66.1</c:v>
                </c:pt>
                <c:pt idx="146">
                  <c:v>62.1</c:v>
                </c:pt>
                <c:pt idx="147">
                  <c:v>60.9</c:v>
                </c:pt>
                <c:pt idx="148">
                  <c:v>61</c:v>
                </c:pt>
                <c:pt idx="149">
                  <c:v>60.70000000000001</c:v>
                </c:pt>
                <c:pt idx="150">
                  <c:v>59.40000000000001</c:v>
                </c:pt>
                <c:pt idx="151">
                  <c:v>56.10000000000001</c:v>
                </c:pt>
                <c:pt idx="152">
                  <c:v>55.40000000000003</c:v>
                </c:pt>
                <c:pt idx="153">
                  <c:v>54.40000000000001</c:v>
                </c:pt>
                <c:pt idx="154">
                  <c:v>56.70000000000002</c:v>
                </c:pt>
                <c:pt idx="155">
                  <c:v>56.40000000000001</c:v>
                </c:pt>
                <c:pt idx="156">
                  <c:v>56.20000000000003</c:v>
                </c:pt>
                <c:pt idx="157">
                  <c:v>55.3</c:v>
                </c:pt>
                <c:pt idx="158">
                  <c:v>55.10000000000001</c:v>
                </c:pt>
                <c:pt idx="159">
                  <c:v>54.0</c:v>
                </c:pt>
                <c:pt idx="160">
                  <c:v>54.10000000000001</c:v>
                </c:pt>
                <c:pt idx="161">
                  <c:v>52.00000000000002</c:v>
                </c:pt>
                <c:pt idx="162">
                  <c:v>52.8</c:v>
                </c:pt>
                <c:pt idx="163">
                  <c:v>51.70000000000003</c:v>
                </c:pt>
                <c:pt idx="164">
                  <c:v>53.90000000000001</c:v>
                </c:pt>
                <c:pt idx="165">
                  <c:v>55.70000000000004</c:v>
                </c:pt>
                <c:pt idx="166">
                  <c:v>55.79999999999998</c:v>
                </c:pt>
                <c:pt idx="167">
                  <c:v>55.09999999999998</c:v>
                </c:pt>
                <c:pt idx="168">
                  <c:v>53.79999999999998</c:v>
                </c:pt>
                <c:pt idx="169">
                  <c:v>56</c:v>
                </c:pt>
                <c:pt idx="170">
                  <c:v>58.6</c:v>
                </c:pt>
                <c:pt idx="171">
                  <c:v>57.79999999999998</c:v>
                </c:pt>
                <c:pt idx="172">
                  <c:v>58.8</c:v>
                </c:pt>
                <c:pt idx="173">
                  <c:v>61.49999999999998</c:v>
                </c:pt>
                <c:pt idx="174">
                  <c:v>58.9</c:v>
                </c:pt>
                <c:pt idx="175">
                  <c:v>57.60000000000001</c:v>
                </c:pt>
                <c:pt idx="176">
                  <c:v>58.8</c:v>
                </c:pt>
                <c:pt idx="177">
                  <c:v>58.30000000000001</c:v>
                </c:pt>
                <c:pt idx="178">
                  <c:v>59.70000000000005</c:v>
                </c:pt>
                <c:pt idx="179">
                  <c:v>60.30000000000001</c:v>
                </c:pt>
                <c:pt idx="180">
                  <c:v>60.20000000000003</c:v>
                </c:pt>
                <c:pt idx="181">
                  <c:v>53.80000000000003</c:v>
                </c:pt>
                <c:pt idx="182">
                  <c:v>55.4</c:v>
                </c:pt>
                <c:pt idx="183">
                  <c:v>55.89999999999997</c:v>
                </c:pt>
                <c:pt idx="184">
                  <c:v>54.50000000000001</c:v>
                </c:pt>
                <c:pt idx="185">
                  <c:v>51.7</c:v>
                </c:pt>
                <c:pt idx="186">
                  <c:v>50.4</c:v>
                </c:pt>
                <c:pt idx="187">
                  <c:v>50.0</c:v>
                </c:pt>
                <c:pt idx="188">
                  <c:v>50.80000000000003</c:v>
                </c:pt>
                <c:pt idx="189">
                  <c:v>50.50000000000001</c:v>
                </c:pt>
                <c:pt idx="190">
                  <c:v>51.1</c:v>
                </c:pt>
                <c:pt idx="191">
                  <c:v>52.59999999999998</c:v>
                </c:pt>
                <c:pt idx="192">
                  <c:v>53.2</c:v>
                </c:pt>
                <c:pt idx="193">
                  <c:v>55.79999999999998</c:v>
                </c:pt>
                <c:pt idx="194">
                  <c:v>54.3</c:v>
                </c:pt>
                <c:pt idx="195">
                  <c:v>52.10000000000002</c:v>
                </c:pt>
                <c:pt idx="196">
                  <c:v>53.2</c:v>
                </c:pt>
                <c:pt idx="197">
                  <c:v>55.00000000000001</c:v>
                </c:pt>
                <c:pt idx="198">
                  <c:v>52.20000000000003</c:v>
                </c:pt>
                <c:pt idx="199">
                  <c:v>52.9</c:v>
                </c:pt>
                <c:pt idx="200">
                  <c:v>52.9</c:v>
                </c:pt>
                <c:pt idx="201">
                  <c:v>53.7</c:v>
                </c:pt>
                <c:pt idx="202">
                  <c:v>51.80000000000003</c:v>
                </c:pt>
                <c:pt idx="203">
                  <c:v>51.3</c:v>
                </c:pt>
                <c:pt idx="204">
                  <c:v>51.3</c:v>
                </c:pt>
                <c:pt idx="205">
                  <c:v>50.39999999999998</c:v>
                </c:pt>
                <c:pt idx="206">
                  <c:v>50.3</c:v>
                </c:pt>
                <c:pt idx="207">
                  <c:v>51.3</c:v>
                </c:pt>
                <c:pt idx="208">
                  <c:v>51.39999999999998</c:v>
                </c:pt>
                <c:pt idx="209">
                  <c:v>50.59999999999998</c:v>
                </c:pt>
                <c:pt idx="210">
                  <c:v>49.40000000000002</c:v>
                </c:pt>
                <c:pt idx="211">
                  <c:v>49.10000000000001</c:v>
                </c:pt>
                <c:pt idx="212">
                  <c:v>49.20000000000003</c:v>
                </c:pt>
                <c:pt idx="213">
                  <c:v>49.6</c:v>
                </c:pt>
                <c:pt idx="214">
                  <c:v>49.2</c:v>
                </c:pt>
                <c:pt idx="215">
                  <c:v>48.3</c:v>
                </c:pt>
                <c:pt idx="216">
                  <c:v>50.39999999999998</c:v>
                </c:pt>
                <c:pt idx="217">
                  <c:v>48.5</c:v>
                </c:pt>
                <c:pt idx="218">
                  <c:v>45.60000000000001</c:v>
                </c:pt>
                <c:pt idx="219">
                  <c:v>46.99999999999997</c:v>
                </c:pt>
                <c:pt idx="220">
                  <c:v>47.50000000000001</c:v>
                </c:pt>
                <c:pt idx="221">
                  <c:v>48.00000000000002</c:v>
                </c:pt>
                <c:pt idx="222">
                  <c:v>47.20000000000001</c:v>
                </c:pt>
                <c:pt idx="223">
                  <c:v>46.5</c:v>
                </c:pt>
                <c:pt idx="224">
                  <c:v>46.70000000000001</c:v>
                </c:pt>
                <c:pt idx="225">
                  <c:v>46.9</c:v>
                </c:pt>
                <c:pt idx="226">
                  <c:v>46.60000000000002</c:v>
                </c:pt>
                <c:pt idx="227">
                  <c:v>46.7</c:v>
                </c:pt>
                <c:pt idx="228">
                  <c:v>47.60000000000001</c:v>
                </c:pt>
                <c:pt idx="229">
                  <c:v>48.8</c:v>
                </c:pt>
                <c:pt idx="230">
                  <c:v>48.10000000000003</c:v>
                </c:pt>
                <c:pt idx="231">
                  <c:v>48.3</c:v>
                </c:pt>
                <c:pt idx="232">
                  <c:v>47.70000000000001</c:v>
                </c:pt>
                <c:pt idx="233">
                  <c:v>45.80000000000001</c:v>
                </c:pt>
                <c:pt idx="234">
                  <c:v>46.20000000000002</c:v>
                </c:pt>
                <c:pt idx="235">
                  <c:v>47.20000000000001</c:v>
                </c:pt>
                <c:pt idx="236">
                  <c:v>46.50000000000001</c:v>
                </c:pt>
                <c:pt idx="237">
                  <c:v>47.3</c:v>
                </c:pt>
                <c:pt idx="238">
                  <c:v>45.8</c:v>
                </c:pt>
                <c:pt idx="239">
                  <c:v>43.40000000000002</c:v>
                </c:pt>
                <c:pt idx="240">
                  <c:v>61.6</c:v>
                </c:pt>
                <c:pt idx="241">
                  <c:v>59</c:v>
                </c:pt>
                <c:pt idx="242">
                  <c:v>58.30000000000001</c:v>
                </c:pt>
                <c:pt idx="243">
                  <c:v>6</c:v>
                </c:pt>
                <c:pt idx="244">
                  <c:v>59.79999999999998</c:v>
                </c:pt>
                <c:pt idx="245">
                  <c:v>59.09999999999998</c:v>
                </c:pt>
                <c:pt idx="246">
                  <c:v>59.8</c:v>
                </c:pt>
                <c:pt idx="247">
                  <c:v>60.00000000000001</c:v>
                </c:pt>
                <c:pt idx="248">
                  <c:v>60.00000000000001</c:v>
                </c:pt>
                <c:pt idx="249">
                  <c:v>60.5</c:v>
                </c:pt>
                <c:pt idx="250">
                  <c:v>60.6</c:v>
                </c:pt>
                <c:pt idx="251">
                  <c:v>60.8</c:v>
                </c:pt>
                <c:pt idx="252">
                  <c:v>60.10000000000001</c:v>
                </c:pt>
                <c:pt idx="253">
                  <c:v>59.70000000000002</c:v>
                </c:pt>
                <c:pt idx="254">
                  <c:v>60.70000000000002</c:v>
                </c:pt>
                <c:pt idx="255">
                  <c:v>59.3</c:v>
                </c:pt>
                <c:pt idx="256">
                  <c:v>59.3</c:v>
                </c:pt>
                <c:pt idx="257">
                  <c:v>59.3</c:v>
                </c:pt>
                <c:pt idx="258">
                  <c:v>61.9</c:v>
                </c:pt>
                <c:pt idx="259">
                  <c:v>63.1</c:v>
                </c:pt>
                <c:pt idx="260">
                  <c:v>62.8</c:v>
                </c:pt>
                <c:pt idx="261">
                  <c:v>62.8</c:v>
                </c:pt>
                <c:pt idx="262">
                  <c:v>61.50000000000002</c:v>
                </c:pt>
                <c:pt idx="263">
                  <c:v>60.50000000000002</c:v>
                </c:pt>
                <c:pt idx="264">
                  <c:v>61.8</c:v>
                </c:pt>
                <c:pt idx="265">
                  <c:v>60.8</c:v>
                </c:pt>
                <c:pt idx="266">
                  <c:v>60.5</c:v>
                </c:pt>
                <c:pt idx="267">
                  <c:v>65.59999999999996</c:v>
                </c:pt>
                <c:pt idx="268">
                  <c:v>65.89999999999997</c:v>
                </c:pt>
                <c:pt idx="269">
                  <c:v>66.40000000000001</c:v>
                </c:pt>
                <c:pt idx="270">
                  <c:v>65.10000000000001</c:v>
                </c:pt>
                <c:pt idx="271">
                  <c:v>65.4</c:v>
                </c:pt>
                <c:pt idx="272">
                  <c:v>66.6</c:v>
                </c:pt>
                <c:pt idx="273">
                  <c:v>65.9</c:v>
                </c:pt>
                <c:pt idx="274">
                  <c:v>65.2</c:v>
                </c:pt>
                <c:pt idx="275">
                  <c:v>66.70000000000003</c:v>
                </c:pt>
                <c:pt idx="276">
                  <c:v>68.30000000000001</c:v>
                </c:pt>
                <c:pt idx="277">
                  <c:v>71.40000000000001</c:v>
                </c:pt>
                <c:pt idx="278">
                  <c:v>71.8</c:v>
                </c:pt>
                <c:pt idx="279">
                  <c:v>69.8</c:v>
                </c:pt>
                <c:pt idx="280">
                  <c:v>68.6</c:v>
                </c:pt>
                <c:pt idx="281">
                  <c:v>59.8</c:v>
                </c:pt>
                <c:pt idx="282">
                  <c:v>59.10000000000002</c:v>
                </c:pt>
                <c:pt idx="283">
                  <c:v>56.9</c:v>
                </c:pt>
                <c:pt idx="284">
                  <c:v>57.00000000000001</c:v>
                </c:pt>
                <c:pt idx="285">
                  <c:v>58.10000000000001</c:v>
                </c:pt>
                <c:pt idx="286">
                  <c:v>59.10000000000001</c:v>
                </c:pt>
                <c:pt idx="287">
                  <c:v>58.60000000000003</c:v>
                </c:pt>
                <c:pt idx="288">
                  <c:v>58.2</c:v>
                </c:pt>
                <c:pt idx="289">
                  <c:v>59.50000000000002</c:v>
                </c:pt>
                <c:pt idx="290">
                  <c:v>59.20000000000001</c:v>
                </c:pt>
                <c:pt idx="291">
                  <c:v>58.9</c:v>
                </c:pt>
                <c:pt idx="292">
                  <c:v>60.10000000000001</c:v>
                </c:pt>
                <c:pt idx="293">
                  <c:v>60.00000000000001</c:v>
                </c:pt>
                <c:pt idx="294">
                  <c:v>59.6</c:v>
                </c:pt>
                <c:pt idx="295">
                  <c:v>58.40000000000001</c:v>
                </c:pt>
                <c:pt idx="296">
                  <c:v>59.4</c:v>
                </c:pt>
                <c:pt idx="297">
                  <c:v>60.40000000000001</c:v>
                </c:pt>
                <c:pt idx="298">
                  <c:v>59.4</c:v>
                </c:pt>
                <c:pt idx="299">
                  <c:v>59.20000000000001</c:v>
                </c:pt>
                <c:pt idx="300">
                  <c:v>58.2</c:v>
                </c:pt>
                <c:pt idx="301">
                  <c:v>58.10000000000001</c:v>
                </c:pt>
                <c:pt idx="302">
                  <c:v>56.2</c:v>
                </c:pt>
                <c:pt idx="303">
                  <c:v>57.10000000000001</c:v>
                </c:pt>
                <c:pt idx="304">
                  <c:v>58.3</c:v>
                </c:pt>
                <c:pt idx="305">
                  <c:v>57.3</c:v>
                </c:pt>
                <c:pt idx="306">
                  <c:v>56.59999999999998</c:v>
                </c:pt>
                <c:pt idx="307">
                  <c:v>57.00000000000003</c:v>
                </c:pt>
                <c:pt idx="308">
                  <c:v>56.19999999999998</c:v>
                </c:pt>
                <c:pt idx="309">
                  <c:v>57.49999999999997</c:v>
                </c:pt>
                <c:pt idx="310">
                  <c:v>58.10000000000001</c:v>
                </c:pt>
                <c:pt idx="311">
                  <c:v>58.79999999999998</c:v>
                </c:pt>
                <c:pt idx="312">
                  <c:v>59.70000000000001</c:v>
                </c:pt>
                <c:pt idx="313">
                  <c:v>57.70000000000001</c:v>
                </c:pt>
                <c:pt idx="314">
                  <c:v>56.30000000000001</c:v>
                </c:pt>
                <c:pt idx="315">
                  <c:v>55.2</c:v>
                </c:pt>
                <c:pt idx="316">
                  <c:v>56.30000000000001</c:v>
                </c:pt>
                <c:pt idx="317">
                  <c:v>54.10000000000001</c:v>
                </c:pt>
                <c:pt idx="318">
                  <c:v>52.8</c:v>
                </c:pt>
                <c:pt idx="319">
                  <c:v>54.19999999999998</c:v>
                </c:pt>
                <c:pt idx="320">
                  <c:v>54.19999999999998</c:v>
                </c:pt>
                <c:pt idx="321">
                  <c:v>52.90000000000001</c:v>
                </c:pt>
                <c:pt idx="322">
                  <c:v>52.10000000000001</c:v>
                </c:pt>
                <c:pt idx="323">
                  <c:v>51.50000000000001</c:v>
                </c:pt>
                <c:pt idx="324">
                  <c:v>51.80000000000003</c:v>
                </c:pt>
                <c:pt idx="325">
                  <c:v>52.70000000000002</c:v>
                </c:pt>
                <c:pt idx="326">
                  <c:v>52.10000000000002</c:v>
                </c:pt>
                <c:pt idx="327">
                  <c:v>50.90000000000003</c:v>
                </c:pt>
                <c:pt idx="328">
                  <c:v>47.7</c:v>
                </c:pt>
                <c:pt idx="329">
                  <c:v>50.10000000000001</c:v>
                </c:pt>
                <c:pt idx="330">
                  <c:v>50.0</c:v>
                </c:pt>
                <c:pt idx="331">
                  <c:v>50.4</c:v>
                </c:pt>
                <c:pt idx="332">
                  <c:v>49.7</c:v>
                </c:pt>
                <c:pt idx="333">
                  <c:v>50.7</c:v>
                </c:pt>
                <c:pt idx="334">
                  <c:v>48.8</c:v>
                </c:pt>
                <c:pt idx="335">
                  <c:v>47.60000000000001</c:v>
                </c:pt>
                <c:pt idx="336">
                  <c:v>46.8</c:v>
                </c:pt>
                <c:pt idx="337">
                  <c:v>47.1</c:v>
                </c:pt>
                <c:pt idx="338">
                  <c:v>47.1</c:v>
                </c:pt>
                <c:pt idx="339">
                  <c:v>47.1</c:v>
                </c:pt>
                <c:pt idx="340">
                  <c:v>47.60000000000001</c:v>
                </c:pt>
                <c:pt idx="341">
                  <c:v>48.4</c:v>
                </c:pt>
                <c:pt idx="342">
                  <c:v>47.90000000000001</c:v>
                </c:pt>
                <c:pt idx="343">
                  <c:v>48.9</c:v>
                </c:pt>
                <c:pt idx="344">
                  <c:v>49.4</c:v>
                </c:pt>
                <c:pt idx="345">
                  <c:v>49.6</c:v>
                </c:pt>
                <c:pt idx="346">
                  <c:v>48.3</c:v>
                </c:pt>
                <c:pt idx="347">
                  <c:v>48.3</c:v>
                </c:pt>
                <c:pt idx="348">
                  <c:v>47.60000000000001</c:v>
                </c:pt>
                <c:pt idx="349">
                  <c:v>48.1</c:v>
                </c:pt>
                <c:pt idx="350">
                  <c:v>46.8</c:v>
                </c:pt>
                <c:pt idx="351">
                  <c:v>47.0</c:v>
                </c:pt>
                <c:pt idx="352">
                  <c:v>45.0</c:v>
                </c:pt>
                <c:pt idx="353">
                  <c:v>44.3</c:v>
                </c:pt>
                <c:pt idx="354">
                  <c:v>45.4</c:v>
                </c:pt>
                <c:pt idx="355">
                  <c:v>45.80000000000001</c:v>
                </c:pt>
                <c:pt idx="356">
                  <c:v>44.10000000000001</c:v>
                </c:pt>
                <c:pt idx="357">
                  <c:v>45.70000000000001</c:v>
                </c:pt>
                <c:pt idx="358">
                  <c:v>45.50000000000001</c:v>
                </c:pt>
                <c:pt idx="359">
                  <c:v>46.70000000000001</c:v>
                </c:pt>
                <c:pt idx="360">
                  <c:v>48.3</c:v>
                </c:pt>
                <c:pt idx="361">
                  <c:v>41.90000000000001</c:v>
                </c:pt>
                <c:pt idx="362">
                  <c:v>41.2</c:v>
                </c:pt>
                <c:pt idx="363">
                  <c:v>40.3</c:v>
                </c:pt>
                <c:pt idx="364">
                  <c:v>40.89999999999998</c:v>
                </c:pt>
                <c:pt idx="365">
                  <c:v>40.3</c:v>
                </c:pt>
                <c:pt idx="366">
                  <c:v>38.7</c:v>
                </c:pt>
                <c:pt idx="367">
                  <c:v>38.8</c:v>
                </c:pt>
                <c:pt idx="368">
                  <c:v>40.90000000000001</c:v>
                </c:pt>
                <c:pt idx="369">
                  <c:v>40.40000000000001</c:v>
                </c:pt>
                <c:pt idx="370">
                  <c:v>40.4</c:v>
                </c:pt>
                <c:pt idx="371">
                  <c:v>41.0</c:v>
                </c:pt>
                <c:pt idx="372">
                  <c:v>38.8</c:v>
                </c:pt>
                <c:pt idx="373">
                  <c:v>35.10000000000001</c:v>
                </c:pt>
                <c:pt idx="374">
                  <c:v>32.09999999999998</c:v>
                </c:pt>
                <c:pt idx="375">
                  <c:v>35.40000000000001</c:v>
                </c:pt>
                <c:pt idx="376">
                  <c:v>35.8</c:v>
                </c:pt>
                <c:pt idx="377">
                  <c:v>36.89999999999998</c:v>
                </c:pt>
                <c:pt idx="378">
                  <c:v>37</c:v>
                </c:pt>
                <c:pt idx="379">
                  <c:v>37.4</c:v>
                </c:pt>
                <c:pt idx="380">
                  <c:v>37.00000000000001</c:v>
                </c:pt>
                <c:pt idx="381">
                  <c:v>47.1</c:v>
                </c:pt>
                <c:pt idx="382">
                  <c:v>44.80000000000001</c:v>
                </c:pt>
                <c:pt idx="383">
                  <c:v>44.8</c:v>
                </c:pt>
                <c:pt idx="384">
                  <c:v>45.7</c:v>
                </c:pt>
                <c:pt idx="385">
                  <c:v>44.0</c:v>
                </c:pt>
                <c:pt idx="386">
                  <c:v>43.7</c:v>
                </c:pt>
                <c:pt idx="387">
                  <c:v>43.90000000000001</c:v>
                </c:pt>
                <c:pt idx="388">
                  <c:v>44.4</c:v>
                </c:pt>
                <c:pt idx="389">
                  <c:v>45.5</c:v>
                </c:pt>
                <c:pt idx="390">
                  <c:v>45.8</c:v>
                </c:pt>
                <c:pt idx="391">
                  <c:v>46.3</c:v>
                </c:pt>
                <c:pt idx="392">
                  <c:v>43.09999999999998</c:v>
                </c:pt>
                <c:pt idx="393">
                  <c:v>43.09999999999998</c:v>
                </c:pt>
                <c:pt idx="394">
                  <c:v>43.80000000000001</c:v>
                </c:pt>
                <c:pt idx="395">
                  <c:v>43.40000000000002</c:v>
                </c:pt>
                <c:pt idx="396">
                  <c:v>43.20000000000001</c:v>
                </c:pt>
                <c:pt idx="397">
                  <c:v>44.0</c:v>
                </c:pt>
                <c:pt idx="398">
                  <c:v>43.80000000000001</c:v>
                </c:pt>
                <c:pt idx="399">
                  <c:v>43.7</c:v>
                </c:pt>
                <c:pt idx="400">
                  <c:v>43.20000000000001</c:v>
                </c:pt>
                <c:pt idx="401">
                  <c:v>42.3</c:v>
                </c:pt>
                <c:pt idx="402">
                  <c:v>42.80000000000001</c:v>
                </c:pt>
                <c:pt idx="403">
                  <c:v>41.90000000000001</c:v>
                </c:pt>
                <c:pt idx="404">
                  <c:v>41.20000000000002</c:v>
                </c:pt>
                <c:pt idx="405">
                  <c:v>40.3</c:v>
                </c:pt>
                <c:pt idx="406">
                  <c:v>39.60000000000001</c:v>
                </c:pt>
                <c:pt idx="407">
                  <c:v>39.8</c:v>
                </c:pt>
                <c:pt idx="408">
                  <c:v>40.50000000000003</c:v>
                </c:pt>
                <c:pt idx="409">
                  <c:v>39.4</c:v>
                </c:pt>
                <c:pt idx="410">
                  <c:v>38.5</c:v>
                </c:pt>
                <c:pt idx="411">
                  <c:v>38</c:v>
                </c:pt>
                <c:pt idx="412">
                  <c:v>37.5</c:v>
                </c:pt>
                <c:pt idx="413">
                  <c:v>38.50000000000002</c:v>
                </c:pt>
                <c:pt idx="414">
                  <c:v>38.10000000000002</c:v>
                </c:pt>
                <c:pt idx="415">
                  <c:v>39.7</c:v>
                </c:pt>
                <c:pt idx="416">
                  <c:v>42.0</c:v>
                </c:pt>
                <c:pt idx="417">
                  <c:v>42.60000000000002</c:v>
                </c:pt>
                <c:pt idx="418">
                  <c:v>40.5</c:v>
                </c:pt>
                <c:pt idx="419">
                  <c:v>40.90000000000001</c:v>
                </c:pt>
                <c:pt idx="420">
                  <c:v>40.2</c:v>
                </c:pt>
                <c:pt idx="421">
                  <c:v>39.8</c:v>
                </c:pt>
                <c:pt idx="422">
                  <c:v>38.7</c:v>
                </c:pt>
                <c:pt idx="423">
                  <c:v>38.7</c:v>
                </c:pt>
                <c:pt idx="424">
                  <c:v>39.90000000000001</c:v>
                </c:pt>
                <c:pt idx="425">
                  <c:v>39.00000000000001</c:v>
                </c:pt>
                <c:pt idx="426">
                  <c:v>39.0</c:v>
                </c:pt>
                <c:pt idx="427">
                  <c:v>39.3</c:v>
                </c:pt>
                <c:pt idx="428">
                  <c:v>38.7</c:v>
                </c:pt>
                <c:pt idx="429">
                  <c:v>36.20000000000001</c:v>
                </c:pt>
                <c:pt idx="430">
                  <c:v>33.60000000000001</c:v>
                </c:pt>
                <c:pt idx="431">
                  <c:v>34.40000000000001</c:v>
                </c:pt>
                <c:pt idx="432">
                  <c:v>35.70000000000001</c:v>
                </c:pt>
                <c:pt idx="433">
                  <c:v>36.3</c:v>
                </c:pt>
                <c:pt idx="434">
                  <c:v>37.20000000000001</c:v>
                </c:pt>
                <c:pt idx="435">
                  <c:v>38.4</c:v>
                </c:pt>
                <c:pt idx="436">
                  <c:v>38.00000000000001</c:v>
                </c:pt>
                <c:pt idx="437">
                  <c:v>33.4</c:v>
                </c:pt>
                <c:pt idx="438">
                  <c:v>32.90000000000001</c:v>
                </c:pt>
                <c:pt idx="439">
                  <c:v>33.10000000000001</c:v>
                </c:pt>
                <c:pt idx="440">
                  <c:v>35.00000000000001</c:v>
                </c:pt>
                <c:pt idx="441">
                  <c:v>31.7</c:v>
                </c:pt>
                <c:pt idx="442">
                  <c:v>36.1</c:v>
                </c:pt>
                <c:pt idx="443">
                  <c:v>34.70000000000001</c:v>
                </c:pt>
                <c:pt idx="444">
                  <c:v>36</c:v>
                </c:pt>
                <c:pt idx="445">
                  <c:v>37.6</c:v>
                </c:pt>
                <c:pt idx="446">
                  <c:v>35.60000000000001</c:v>
                </c:pt>
                <c:pt idx="447">
                  <c:v>35.8</c:v>
                </c:pt>
                <c:pt idx="448">
                  <c:v>34.6</c:v>
                </c:pt>
                <c:pt idx="449">
                  <c:v>33.5</c:v>
                </c:pt>
                <c:pt idx="450">
                  <c:v>33.70000000000001</c:v>
                </c:pt>
                <c:pt idx="451">
                  <c:v>33.70000000000002</c:v>
                </c:pt>
                <c:pt idx="452">
                  <c:v>34.8</c:v>
                </c:pt>
                <c:pt idx="453">
                  <c:v>34.0</c:v>
                </c:pt>
                <c:pt idx="454">
                  <c:v>34.10000000000001</c:v>
                </c:pt>
                <c:pt idx="455">
                  <c:v>33.70000000000001</c:v>
                </c:pt>
                <c:pt idx="456">
                  <c:v>34.00000000000001</c:v>
                </c:pt>
                <c:pt idx="457">
                  <c:v>34.70000000000001</c:v>
                </c:pt>
                <c:pt idx="458">
                  <c:v>33.9</c:v>
                </c:pt>
                <c:pt idx="459">
                  <c:v>34.80000000000001</c:v>
                </c:pt>
                <c:pt idx="460">
                  <c:v>36.00000000000001</c:v>
                </c:pt>
                <c:pt idx="461">
                  <c:v>35.30000000000001</c:v>
                </c:pt>
                <c:pt idx="462">
                  <c:v>34.40000000000001</c:v>
                </c:pt>
                <c:pt idx="463">
                  <c:v>36.5</c:v>
                </c:pt>
                <c:pt idx="464">
                  <c:v>37.10000000000001</c:v>
                </c:pt>
                <c:pt idx="465">
                  <c:v>36.20000000000001</c:v>
                </c:pt>
                <c:pt idx="466">
                  <c:v>37.5</c:v>
                </c:pt>
                <c:pt idx="467">
                  <c:v>44.20000000000002</c:v>
                </c:pt>
                <c:pt idx="468">
                  <c:v>43.8</c:v>
                </c:pt>
                <c:pt idx="469">
                  <c:v>46.3</c:v>
                </c:pt>
                <c:pt idx="470">
                  <c:v>42.3</c:v>
                </c:pt>
                <c:pt idx="471">
                  <c:v>41.40000000000001</c:v>
                </c:pt>
                <c:pt idx="472">
                  <c:v>39.8</c:v>
                </c:pt>
                <c:pt idx="473">
                  <c:v>41.3</c:v>
                </c:pt>
                <c:pt idx="474">
                  <c:v>41.5</c:v>
                </c:pt>
                <c:pt idx="475">
                  <c:v>40.0</c:v>
                </c:pt>
                <c:pt idx="476">
                  <c:v>38.2</c:v>
                </c:pt>
                <c:pt idx="477">
                  <c:v>38.50000000000001</c:v>
                </c:pt>
                <c:pt idx="478">
                  <c:v>34.10000000000001</c:v>
                </c:pt>
                <c:pt idx="479">
                  <c:v>35.90000000000001</c:v>
                </c:pt>
                <c:pt idx="480">
                  <c:v>36.30000000000001</c:v>
                </c:pt>
                <c:pt idx="481">
                  <c:v>36.3</c:v>
                </c:pt>
                <c:pt idx="482">
                  <c:v>36.20000000000001</c:v>
                </c:pt>
                <c:pt idx="483">
                  <c:v>36.70000000000001</c:v>
                </c:pt>
                <c:pt idx="484">
                  <c:v>35.50000000000001</c:v>
                </c:pt>
                <c:pt idx="485">
                  <c:v>34.50000000000001</c:v>
                </c:pt>
                <c:pt idx="486">
                  <c:v>36.20000000000001</c:v>
                </c:pt>
                <c:pt idx="487">
                  <c:v>36.5</c:v>
                </c:pt>
                <c:pt idx="488">
                  <c:v>35.4</c:v>
                </c:pt>
                <c:pt idx="489">
                  <c:v>34.7</c:v>
                </c:pt>
                <c:pt idx="490">
                  <c:v>34.9</c:v>
                </c:pt>
                <c:pt idx="491">
                  <c:v>34.70000000000001</c:v>
                </c:pt>
                <c:pt idx="492">
                  <c:v>34.20000000000001</c:v>
                </c:pt>
                <c:pt idx="493">
                  <c:v>34.10000000000001</c:v>
                </c:pt>
                <c:pt idx="494">
                  <c:v>33.30000000000001</c:v>
                </c:pt>
                <c:pt idx="495">
                  <c:v>31.90000000000001</c:v>
                </c:pt>
                <c:pt idx="496">
                  <c:v>31.50000000000001</c:v>
                </c:pt>
                <c:pt idx="497">
                  <c:v>29.2</c:v>
                </c:pt>
                <c:pt idx="498">
                  <c:v>26.9</c:v>
                </c:pt>
                <c:pt idx="499">
                  <c:v>26.1</c:v>
                </c:pt>
                <c:pt idx="500">
                  <c:v>27.1</c:v>
                </c:pt>
                <c:pt idx="501">
                  <c:v>26.9</c:v>
                </c:pt>
                <c:pt idx="502">
                  <c:v>26.4</c:v>
                </c:pt>
                <c:pt idx="503">
                  <c:v>25.0</c:v>
                </c:pt>
                <c:pt idx="504">
                  <c:v>25.8</c:v>
                </c:pt>
                <c:pt idx="505">
                  <c:v>27.99999999999999</c:v>
                </c:pt>
                <c:pt idx="506">
                  <c:v>28.09999999999999</c:v>
                </c:pt>
                <c:pt idx="507">
                  <c:v>27.09999999999999</c:v>
                </c:pt>
                <c:pt idx="508">
                  <c:v>27.2</c:v>
                </c:pt>
                <c:pt idx="509">
                  <c:v>27.1</c:v>
                </c:pt>
                <c:pt idx="510">
                  <c:v>28.1</c:v>
                </c:pt>
                <c:pt idx="511">
                  <c:v>28.0</c:v>
                </c:pt>
                <c:pt idx="512">
                  <c:v>27.5</c:v>
                </c:pt>
                <c:pt idx="513">
                  <c:v>29.5</c:v>
                </c:pt>
                <c:pt idx="514">
                  <c:v>27.7</c:v>
                </c:pt>
                <c:pt idx="515">
                  <c:v>27.6</c:v>
                </c:pt>
                <c:pt idx="516">
                  <c:v>27.3</c:v>
                </c:pt>
                <c:pt idx="517">
                  <c:v>27.3</c:v>
                </c:pt>
                <c:pt idx="518">
                  <c:v>27.3</c:v>
                </c:pt>
                <c:pt idx="519">
                  <c:v>28.69999999999999</c:v>
                </c:pt>
                <c:pt idx="520">
                  <c:v>28.19999999999999</c:v>
                </c:pt>
                <c:pt idx="521">
                  <c:v>28.39999999999999</c:v>
                </c:pt>
                <c:pt idx="522">
                  <c:v>28.39999999999999</c:v>
                </c:pt>
                <c:pt idx="523">
                  <c:v>28.1</c:v>
                </c:pt>
                <c:pt idx="524">
                  <c:v>28.6</c:v>
                </c:pt>
                <c:pt idx="525">
                  <c:v>28.4</c:v>
                </c:pt>
                <c:pt idx="526">
                  <c:v>30.2</c:v>
                </c:pt>
                <c:pt idx="527">
                  <c:v>28.8</c:v>
                </c:pt>
                <c:pt idx="528">
                  <c:v>28.8</c:v>
                </c:pt>
                <c:pt idx="529">
                  <c:v>27.5</c:v>
                </c:pt>
                <c:pt idx="530">
                  <c:v>26.2</c:v>
                </c:pt>
                <c:pt idx="531">
                  <c:v>22.7</c:v>
                </c:pt>
                <c:pt idx="532">
                  <c:v>19.80000000000001</c:v>
                </c:pt>
                <c:pt idx="533">
                  <c:v>18.0</c:v>
                </c:pt>
                <c:pt idx="534">
                  <c:v>19.7</c:v>
                </c:pt>
                <c:pt idx="535">
                  <c:v>19.8</c:v>
                </c:pt>
                <c:pt idx="536">
                  <c:v>17.89999999999999</c:v>
                </c:pt>
                <c:pt idx="537">
                  <c:v>16.9</c:v>
                </c:pt>
                <c:pt idx="538">
                  <c:v>18.1</c:v>
                </c:pt>
                <c:pt idx="539">
                  <c:v>18.79999999999999</c:v>
                </c:pt>
                <c:pt idx="540">
                  <c:v>19.49999999999999</c:v>
                </c:pt>
                <c:pt idx="541">
                  <c:v>21.7</c:v>
                </c:pt>
                <c:pt idx="542">
                  <c:v>23.79999999999999</c:v>
                </c:pt>
                <c:pt idx="543">
                  <c:v>23.3</c:v>
                </c:pt>
                <c:pt idx="544">
                  <c:v>23.5</c:v>
                </c:pt>
                <c:pt idx="545">
                  <c:v>23.2</c:v>
                </c:pt>
                <c:pt idx="546">
                  <c:v>22.7</c:v>
                </c:pt>
                <c:pt idx="547">
                  <c:v>22.09999999999999</c:v>
                </c:pt>
                <c:pt idx="548">
                  <c:v>23.9</c:v>
                </c:pt>
                <c:pt idx="549">
                  <c:v>31.20000000000001</c:v>
                </c:pt>
                <c:pt idx="550">
                  <c:v>33.20000000000001</c:v>
                </c:pt>
                <c:pt idx="551">
                  <c:v>32.60000000000001</c:v>
                </c:pt>
                <c:pt idx="552">
                  <c:v>32.2</c:v>
                </c:pt>
                <c:pt idx="553">
                  <c:v>30.2</c:v>
                </c:pt>
                <c:pt idx="554">
                  <c:v>32.2</c:v>
                </c:pt>
                <c:pt idx="555">
                  <c:v>31.89999999999999</c:v>
                </c:pt>
                <c:pt idx="556">
                  <c:v>30.89999999999999</c:v>
                </c:pt>
                <c:pt idx="557">
                  <c:v>32.5</c:v>
                </c:pt>
                <c:pt idx="558">
                  <c:v>31.70000000000001</c:v>
                </c:pt>
                <c:pt idx="559">
                  <c:v>29.3</c:v>
                </c:pt>
                <c:pt idx="560">
                  <c:v>27.5</c:v>
                </c:pt>
                <c:pt idx="561">
                  <c:v>28.59999999999999</c:v>
                </c:pt>
                <c:pt idx="562">
                  <c:v>27.79999999999999</c:v>
                </c:pt>
                <c:pt idx="563">
                  <c:v>27.59999999999999</c:v>
                </c:pt>
                <c:pt idx="564">
                  <c:v>28.1</c:v>
                </c:pt>
                <c:pt idx="565">
                  <c:v>30.5</c:v>
                </c:pt>
                <c:pt idx="566">
                  <c:v>29.3</c:v>
                </c:pt>
                <c:pt idx="567">
                  <c:v>29.8</c:v>
                </c:pt>
                <c:pt idx="568">
                  <c:v>29.79999999999999</c:v>
                </c:pt>
                <c:pt idx="569">
                  <c:v>29.29999999999999</c:v>
                </c:pt>
                <c:pt idx="570">
                  <c:v>28.9</c:v>
                </c:pt>
                <c:pt idx="571">
                  <c:v>27.3</c:v>
                </c:pt>
                <c:pt idx="572">
                  <c:v>24.5</c:v>
                </c:pt>
                <c:pt idx="573">
                  <c:v>23.9</c:v>
                </c:pt>
                <c:pt idx="574">
                  <c:v>23.7</c:v>
                </c:pt>
                <c:pt idx="575">
                  <c:v>25.3</c:v>
                </c:pt>
                <c:pt idx="576">
                  <c:v>27.59999999999999</c:v>
                </c:pt>
                <c:pt idx="577">
                  <c:v>26.6</c:v>
                </c:pt>
                <c:pt idx="578">
                  <c:v>25.8</c:v>
                </c:pt>
                <c:pt idx="579">
                  <c:v>26.6</c:v>
                </c:pt>
                <c:pt idx="580">
                  <c:v>27.2</c:v>
                </c:pt>
                <c:pt idx="581">
                  <c:v>28.1</c:v>
                </c:pt>
                <c:pt idx="582">
                  <c:v>27.9</c:v>
                </c:pt>
                <c:pt idx="583">
                  <c:v>29.2</c:v>
                </c:pt>
                <c:pt idx="584">
                  <c:v>30.1</c:v>
                </c:pt>
                <c:pt idx="585">
                  <c:v>29.4</c:v>
                </c:pt>
                <c:pt idx="586">
                  <c:v>28.5</c:v>
                </c:pt>
                <c:pt idx="587">
                  <c:v>28.99999999999999</c:v>
                </c:pt>
                <c:pt idx="588">
                  <c:v>28.99999999999999</c:v>
                </c:pt>
                <c:pt idx="589">
                  <c:v>28.99999999999999</c:v>
                </c:pt>
                <c:pt idx="590">
                  <c:v>28.1</c:v>
                </c:pt>
                <c:pt idx="591">
                  <c:v>28.2</c:v>
                </c:pt>
                <c:pt idx="592">
                  <c:v>28.8</c:v>
                </c:pt>
                <c:pt idx="593">
                  <c:v>27.9</c:v>
                </c:pt>
                <c:pt idx="594">
                  <c:v>27.5</c:v>
                </c:pt>
                <c:pt idx="595">
                  <c:v>26.9</c:v>
                </c:pt>
                <c:pt idx="596">
                  <c:v>24.5</c:v>
                </c:pt>
                <c:pt idx="597">
                  <c:v>26.7</c:v>
                </c:pt>
                <c:pt idx="598">
                  <c:v>29.09999999999999</c:v>
                </c:pt>
                <c:pt idx="599">
                  <c:v>28.2</c:v>
                </c:pt>
                <c:pt idx="600">
                  <c:v>26.8</c:v>
                </c:pt>
                <c:pt idx="601">
                  <c:v>24.99999999999999</c:v>
                </c:pt>
                <c:pt idx="602">
                  <c:v>24.99999999999999</c:v>
                </c:pt>
                <c:pt idx="603">
                  <c:v>26.3</c:v>
                </c:pt>
                <c:pt idx="604">
                  <c:v>25.6</c:v>
                </c:pt>
                <c:pt idx="605">
                  <c:v>25.9</c:v>
                </c:pt>
                <c:pt idx="606">
                  <c:v>27.99999999999999</c:v>
                </c:pt>
                <c:pt idx="607">
                  <c:v>27.4</c:v>
                </c:pt>
                <c:pt idx="608">
                  <c:v>27.6</c:v>
                </c:pt>
                <c:pt idx="609">
                  <c:v>27.2</c:v>
                </c:pt>
                <c:pt idx="610">
                  <c:v>30.19999999999999</c:v>
                </c:pt>
                <c:pt idx="611">
                  <c:v>31.40000000000001</c:v>
                </c:pt>
                <c:pt idx="612">
                  <c:v>30.40000000000001</c:v>
                </c:pt>
                <c:pt idx="613">
                  <c:v>28.79999999999999</c:v>
                </c:pt>
                <c:pt idx="614">
                  <c:v>29.1</c:v>
                </c:pt>
                <c:pt idx="615">
                  <c:v>29.49999999999999</c:v>
                </c:pt>
                <c:pt idx="616">
                  <c:v>27.3</c:v>
                </c:pt>
                <c:pt idx="617">
                  <c:v>26.8</c:v>
                </c:pt>
                <c:pt idx="618">
                  <c:v>27.6</c:v>
                </c:pt>
                <c:pt idx="619">
                  <c:v>28.4</c:v>
                </c:pt>
                <c:pt idx="620">
                  <c:v>27.6</c:v>
                </c:pt>
                <c:pt idx="621">
                  <c:v>28.3</c:v>
                </c:pt>
                <c:pt idx="622">
                  <c:v>28.2</c:v>
                </c:pt>
                <c:pt idx="623">
                  <c:v>29.1</c:v>
                </c:pt>
                <c:pt idx="624">
                  <c:v>28.9</c:v>
                </c:pt>
                <c:pt idx="625">
                  <c:v>30.7</c:v>
                </c:pt>
                <c:pt idx="626">
                  <c:v>29.89999999999999</c:v>
                </c:pt>
                <c:pt idx="627">
                  <c:v>30.7</c:v>
                </c:pt>
                <c:pt idx="628">
                  <c:v>30.8</c:v>
                </c:pt>
                <c:pt idx="629">
                  <c:v>32.10000000000001</c:v>
                </c:pt>
                <c:pt idx="630">
                  <c:v>30.79999999999999</c:v>
                </c:pt>
                <c:pt idx="631">
                  <c:v>28.8</c:v>
                </c:pt>
                <c:pt idx="632">
                  <c:v>30.30000000000001</c:v>
                </c:pt>
                <c:pt idx="633">
                  <c:v>31.8</c:v>
                </c:pt>
                <c:pt idx="634">
                  <c:v>32.80000000000001</c:v>
                </c:pt>
                <c:pt idx="635">
                  <c:v>32.80000000000001</c:v>
                </c:pt>
                <c:pt idx="636">
                  <c:v>33.10000000000001</c:v>
                </c:pt>
                <c:pt idx="637">
                  <c:v>32.8</c:v>
                </c:pt>
                <c:pt idx="638">
                  <c:v>37.8</c:v>
                </c:pt>
                <c:pt idx="639">
                  <c:v>45.10000000000001</c:v>
                </c:pt>
                <c:pt idx="640">
                  <c:v>45.5</c:v>
                </c:pt>
                <c:pt idx="641">
                  <c:v>42.79999999999998</c:v>
                </c:pt>
                <c:pt idx="642">
                  <c:v>40.0</c:v>
                </c:pt>
                <c:pt idx="643">
                  <c:v>40.8</c:v>
                </c:pt>
                <c:pt idx="644">
                  <c:v>36.5</c:v>
                </c:pt>
                <c:pt idx="645">
                  <c:v>36.5</c:v>
                </c:pt>
                <c:pt idx="646">
                  <c:v>37.9</c:v>
                </c:pt>
                <c:pt idx="647">
                  <c:v>37.1</c:v>
                </c:pt>
                <c:pt idx="648">
                  <c:v>37.5</c:v>
                </c:pt>
                <c:pt idx="649">
                  <c:v>44.09999999999998</c:v>
                </c:pt>
                <c:pt idx="650">
                  <c:v>42.9</c:v>
                </c:pt>
                <c:pt idx="651">
                  <c:v>43.0</c:v>
                </c:pt>
                <c:pt idx="652">
                  <c:v>45.9</c:v>
                </c:pt>
                <c:pt idx="653">
                  <c:v>45.10000000000001</c:v>
                </c:pt>
                <c:pt idx="654">
                  <c:v>47.9</c:v>
                </c:pt>
                <c:pt idx="655">
                  <c:v>48.5</c:v>
                </c:pt>
                <c:pt idx="656">
                  <c:v>45.3</c:v>
                </c:pt>
                <c:pt idx="657">
                  <c:v>43.60000000000001</c:v>
                </c:pt>
                <c:pt idx="658">
                  <c:v>38.50000000000001</c:v>
                </c:pt>
                <c:pt idx="659">
                  <c:v>40.0</c:v>
                </c:pt>
                <c:pt idx="660">
                  <c:v>38.20000000000001</c:v>
                </c:pt>
                <c:pt idx="661">
                  <c:v>30.8</c:v>
                </c:pt>
                <c:pt idx="662">
                  <c:v>30.3</c:v>
                </c:pt>
                <c:pt idx="663">
                  <c:v>28.59999999999999</c:v>
                </c:pt>
                <c:pt idx="664">
                  <c:v>27.59999999999999</c:v>
                </c:pt>
                <c:pt idx="665">
                  <c:v>30.2</c:v>
                </c:pt>
                <c:pt idx="666">
                  <c:v>30.2</c:v>
                </c:pt>
                <c:pt idx="667">
                  <c:v>28.59999999999999</c:v>
                </c:pt>
                <c:pt idx="668">
                  <c:v>27.5</c:v>
                </c:pt>
                <c:pt idx="669">
                  <c:v>28.3</c:v>
                </c:pt>
                <c:pt idx="670">
                  <c:v>28.6</c:v>
                </c:pt>
                <c:pt idx="671">
                  <c:v>29.2</c:v>
                </c:pt>
                <c:pt idx="672">
                  <c:v>28.99999999999999</c:v>
                </c:pt>
                <c:pt idx="673">
                  <c:v>29.1</c:v>
                </c:pt>
                <c:pt idx="674">
                  <c:v>30.90000000000001</c:v>
                </c:pt>
                <c:pt idx="675">
                  <c:v>31.89999999999999</c:v>
                </c:pt>
                <c:pt idx="676">
                  <c:v>30.90000000000001</c:v>
                </c:pt>
                <c:pt idx="677">
                  <c:v>30.0</c:v>
                </c:pt>
                <c:pt idx="678">
                  <c:v>30.29999999999999</c:v>
                </c:pt>
                <c:pt idx="679">
                  <c:v>30.2</c:v>
                </c:pt>
                <c:pt idx="680">
                  <c:v>29.7</c:v>
                </c:pt>
                <c:pt idx="681">
                  <c:v>32.10000000000001</c:v>
                </c:pt>
                <c:pt idx="682">
                  <c:v>31.79999999999999</c:v>
                </c:pt>
                <c:pt idx="683">
                  <c:v>31.89999999999999</c:v>
                </c:pt>
                <c:pt idx="684">
                  <c:v>31.7</c:v>
                </c:pt>
                <c:pt idx="685">
                  <c:v>33.60000000000001</c:v>
                </c:pt>
                <c:pt idx="686">
                  <c:v>34.80000000000001</c:v>
                </c:pt>
                <c:pt idx="687">
                  <c:v>36.20000000000001</c:v>
                </c:pt>
                <c:pt idx="688">
                  <c:v>38.5</c:v>
                </c:pt>
                <c:pt idx="689">
                  <c:v>38.4</c:v>
                </c:pt>
                <c:pt idx="690">
                  <c:v>38.9</c:v>
                </c:pt>
                <c:pt idx="691">
                  <c:v>37.6</c:v>
                </c:pt>
                <c:pt idx="692">
                  <c:v>35.90000000000001</c:v>
                </c:pt>
                <c:pt idx="693">
                  <c:v>34.70000000000001</c:v>
                </c:pt>
                <c:pt idx="694">
                  <c:v>35.4</c:v>
                </c:pt>
                <c:pt idx="695">
                  <c:v>36</c:v>
                </c:pt>
                <c:pt idx="696">
                  <c:v>34.9</c:v>
                </c:pt>
                <c:pt idx="697">
                  <c:v>34.0</c:v>
                </c:pt>
                <c:pt idx="698">
                  <c:v>34.7</c:v>
                </c:pt>
                <c:pt idx="699">
                  <c:v>44.9</c:v>
                </c:pt>
                <c:pt idx="700">
                  <c:v>42.50000000000001</c:v>
                </c:pt>
                <c:pt idx="701">
                  <c:v>40.10000000000002</c:v>
                </c:pt>
                <c:pt idx="702">
                  <c:v>40.20000000000002</c:v>
                </c:pt>
                <c:pt idx="703">
                  <c:v>40.6</c:v>
                </c:pt>
                <c:pt idx="704">
                  <c:v>40.5</c:v>
                </c:pt>
                <c:pt idx="705">
                  <c:v>39.5</c:v>
                </c:pt>
                <c:pt idx="706">
                  <c:v>39.2</c:v>
                </c:pt>
                <c:pt idx="707">
                  <c:v>38.4</c:v>
                </c:pt>
                <c:pt idx="708">
                  <c:v>36.9</c:v>
                </c:pt>
                <c:pt idx="709">
                  <c:v>37.5</c:v>
                </c:pt>
                <c:pt idx="710">
                  <c:v>37.9</c:v>
                </c:pt>
                <c:pt idx="711">
                  <c:v>37.9</c:v>
                </c:pt>
                <c:pt idx="712">
                  <c:v>39.0</c:v>
                </c:pt>
                <c:pt idx="713">
                  <c:v>39.7</c:v>
                </c:pt>
                <c:pt idx="714">
                  <c:v>41.1</c:v>
                </c:pt>
                <c:pt idx="715">
                  <c:v>40.7</c:v>
                </c:pt>
                <c:pt idx="716">
                  <c:v>39.8</c:v>
                </c:pt>
                <c:pt idx="717">
                  <c:v>39.3</c:v>
                </c:pt>
                <c:pt idx="718">
                  <c:v>38.2</c:v>
                </c:pt>
                <c:pt idx="719">
                  <c:v>38.1</c:v>
                </c:pt>
                <c:pt idx="720">
                  <c:v>38.0</c:v>
                </c:pt>
                <c:pt idx="721">
                  <c:v>37.30000000000001</c:v>
                </c:pt>
                <c:pt idx="722">
                  <c:v>37.1</c:v>
                </c:pt>
                <c:pt idx="723">
                  <c:v>37.0</c:v>
                </c:pt>
                <c:pt idx="724">
                  <c:v>37.4</c:v>
                </c:pt>
                <c:pt idx="725">
                  <c:v>37.0</c:v>
                </c:pt>
                <c:pt idx="726">
                  <c:v>37.1</c:v>
                </c:pt>
                <c:pt idx="727">
                  <c:v>37.30000000000001</c:v>
                </c:pt>
                <c:pt idx="728">
                  <c:v>36.9</c:v>
                </c:pt>
                <c:pt idx="729">
                  <c:v>36.50000000000001</c:v>
                </c:pt>
                <c:pt idx="730">
                  <c:v>36.9</c:v>
                </c:pt>
                <c:pt idx="731">
                  <c:v>36.10000000000001</c:v>
                </c:pt>
                <c:pt idx="732">
                  <c:v>34.20000000000001</c:v>
                </c:pt>
                <c:pt idx="733">
                  <c:v>33.9</c:v>
                </c:pt>
                <c:pt idx="734">
                  <c:v>34.80000000000001</c:v>
                </c:pt>
                <c:pt idx="735">
                  <c:v>35.1</c:v>
                </c:pt>
                <c:pt idx="736">
                  <c:v>34.40000000000001</c:v>
                </c:pt>
                <c:pt idx="737">
                  <c:v>34.10000000000001</c:v>
                </c:pt>
                <c:pt idx="738">
                  <c:v>34.70000000000001</c:v>
                </c:pt>
                <c:pt idx="739">
                  <c:v>36.7</c:v>
                </c:pt>
                <c:pt idx="740">
                  <c:v>36.3</c:v>
                </c:pt>
                <c:pt idx="741">
                  <c:v>35.4</c:v>
                </c:pt>
                <c:pt idx="742">
                  <c:v>34.0</c:v>
                </c:pt>
                <c:pt idx="743">
                  <c:v>32.8</c:v>
                </c:pt>
                <c:pt idx="744">
                  <c:v>32.4</c:v>
                </c:pt>
                <c:pt idx="745">
                  <c:v>32.60000000000001</c:v>
                </c:pt>
                <c:pt idx="746">
                  <c:v>32.00000000000001</c:v>
                </c:pt>
                <c:pt idx="747">
                  <c:v>31.6</c:v>
                </c:pt>
                <c:pt idx="748">
                  <c:v>31.49999999999999</c:v>
                </c:pt>
                <c:pt idx="749">
                  <c:v>32.10000000000001</c:v>
                </c:pt>
                <c:pt idx="750">
                  <c:v>32.4</c:v>
                </c:pt>
                <c:pt idx="751">
                  <c:v>31.99999999999999</c:v>
                </c:pt>
                <c:pt idx="752">
                  <c:v>33.00000000000001</c:v>
                </c:pt>
                <c:pt idx="753">
                  <c:v>33.70000000000001</c:v>
                </c:pt>
                <c:pt idx="754">
                  <c:v>33.9</c:v>
                </c:pt>
                <c:pt idx="755">
                  <c:v>33.10000000000001</c:v>
                </c:pt>
                <c:pt idx="756">
                  <c:v>32.90000000000001</c:v>
                </c:pt>
                <c:pt idx="757">
                  <c:v>32.8</c:v>
                </c:pt>
                <c:pt idx="758">
                  <c:v>31.4</c:v>
                </c:pt>
                <c:pt idx="759">
                  <c:v>31.70000000000001</c:v>
                </c:pt>
                <c:pt idx="760">
                  <c:v>32.1</c:v>
                </c:pt>
                <c:pt idx="761">
                  <c:v>31.50000000000001</c:v>
                </c:pt>
                <c:pt idx="762">
                  <c:v>32.5</c:v>
                </c:pt>
                <c:pt idx="763">
                  <c:v>32.30000000000001</c:v>
                </c:pt>
                <c:pt idx="764">
                  <c:v>31.6</c:v>
                </c:pt>
                <c:pt idx="765">
                  <c:v>30.90000000000001</c:v>
                </c:pt>
                <c:pt idx="766">
                  <c:v>31.6</c:v>
                </c:pt>
                <c:pt idx="767">
                  <c:v>31.6</c:v>
                </c:pt>
                <c:pt idx="768">
                  <c:v>31.99999999999999</c:v>
                </c:pt>
                <c:pt idx="769">
                  <c:v>34.60000000000001</c:v>
                </c:pt>
                <c:pt idx="770">
                  <c:v>33.70000000000001</c:v>
                </c:pt>
                <c:pt idx="771">
                  <c:v>33.10000000000001</c:v>
                </c:pt>
                <c:pt idx="772">
                  <c:v>33.60000000000001</c:v>
                </c:pt>
                <c:pt idx="773">
                  <c:v>34.10000000000001</c:v>
                </c:pt>
                <c:pt idx="774">
                  <c:v>34.10000000000001</c:v>
                </c:pt>
                <c:pt idx="775">
                  <c:v>35.20000000000001</c:v>
                </c:pt>
                <c:pt idx="776">
                  <c:v>35.5</c:v>
                </c:pt>
                <c:pt idx="777">
                  <c:v>36.1</c:v>
                </c:pt>
                <c:pt idx="778">
                  <c:v>36.1</c:v>
                </c:pt>
                <c:pt idx="779">
                  <c:v>35.20000000000001</c:v>
                </c:pt>
                <c:pt idx="780">
                  <c:v>36.0</c:v>
                </c:pt>
                <c:pt idx="781">
                  <c:v>35.80000000000001</c:v>
                </c:pt>
                <c:pt idx="782">
                  <c:v>35.80000000000001</c:v>
                </c:pt>
                <c:pt idx="783">
                  <c:v>35.80000000000001</c:v>
                </c:pt>
                <c:pt idx="784">
                  <c:v>37.20000000000001</c:v>
                </c:pt>
                <c:pt idx="785">
                  <c:v>36.7</c:v>
                </c:pt>
                <c:pt idx="786">
                  <c:v>37.0</c:v>
                </c:pt>
                <c:pt idx="787">
                  <c:v>37.7</c:v>
                </c:pt>
                <c:pt idx="788">
                  <c:v>36.6</c:v>
                </c:pt>
                <c:pt idx="789">
                  <c:v>37.80000000000001</c:v>
                </c:pt>
                <c:pt idx="790">
                  <c:v>38.4</c:v>
                </c:pt>
                <c:pt idx="791">
                  <c:v>31.3</c:v>
                </c:pt>
                <c:pt idx="792">
                  <c:v>32.40000000000001</c:v>
                </c:pt>
                <c:pt idx="793">
                  <c:v>33.4</c:v>
                </c:pt>
                <c:pt idx="794">
                  <c:v>33.20000000000001</c:v>
                </c:pt>
                <c:pt idx="795">
                  <c:v>31.79999999999999</c:v>
                </c:pt>
                <c:pt idx="796">
                  <c:v>34.20000000000001</c:v>
                </c:pt>
                <c:pt idx="797">
                  <c:v>32.6</c:v>
                </c:pt>
                <c:pt idx="798">
                  <c:v>31.50000000000001</c:v>
                </c:pt>
                <c:pt idx="799">
                  <c:v>30.90000000000001</c:v>
                </c:pt>
                <c:pt idx="800">
                  <c:v>30.3</c:v>
                </c:pt>
                <c:pt idx="801">
                  <c:v>30.9</c:v>
                </c:pt>
                <c:pt idx="802">
                  <c:v>33.0</c:v>
                </c:pt>
                <c:pt idx="803">
                  <c:v>31.1</c:v>
                </c:pt>
                <c:pt idx="804">
                  <c:v>32.3</c:v>
                </c:pt>
                <c:pt idx="805">
                  <c:v>33.6</c:v>
                </c:pt>
                <c:pt idx="806">
                  <c:v>33.4</c:v>
                </c:pt>
                <c:pt idx="807">
                  <c:v>33.1</c:v>
                </c:pt>
                <c:pt idx="808">
                  <c:v>33.7</c:v>
                </c:pt>
                <c:pt idx="809">
                  <c:v>37.4</c:v>
                </c:pt>
                <c:pt idx="810">
                  <c:v>37.6</c:v>
                </c:pt>
                <c:pt idx="811">
                  <c:v>37.30000000000001</c:v>
                </c:pt>
                <c:pt idx="812">
                  <c:v>40.9</c:v>
                </c:pt>
                <c:pt idx="813">
                  <c:v>39.4</c:v>
                </c:pt>
                <c:pt idx="814">
                  <c:v>37.80000000000001</c:v>
                </c:pt>
                <c:pt idx="815">
                  <c:v>38.8</c:v>
                </c:pt>
                <c:pt idx="816">
                  <c:v>37.5</c:v>
                </c:pt>
                <c:pt idx="817">
                  <c:v>36.30000000000001</c:v>
                </c:pt>
                <c:pt idx="818">
                  <c:v>36.3</c:v>
                </c:pt>
                <c:pt idx="819">
                  <c:v>34.8</c:v>
                </c:pt>
                <c:pt idx="820">
                  <c:v>35.6</c:v>
                </c:pt>
                <c:pt idx="821">
                  <c:v>36.7</c:v>
                </c:pt>
                <c:pt idx="822">
                  <c:v>37.1</c:v>
                </c:pt>
                <c:pt idx="823">
                  <c:v>35.5</c:v>
                </c:pt>
                <c:pt idx="824">
                  <c:v>36.1</c:v>
                </c:pt>
                <c:pt idx="825">
                  <c:v>35.9</c:v>
                </c:pt>
                <c:pt idx="826">
                  <c:v>35.70000000000001</c:v>
                </c:pt>
                <c:pt idx="827">
                  <c:v>36.7</c:v>
                </c:pt>
                <c:pt idx="828">
                  <c:v>34.20000000000001</c:v>
                </c:pt>
                <c:pt idx="829">
                  <c:v>41.5</c:v>
                </c:pt>
                <c:pt idx="830">
                  <c:v>39.80000000000001</c:v>
                </c:pt>
                <c:pt idx="831">
                  <c:v>39.1</c:v>
                </c:pt>
                <c:pt idx="832">
                  <c:v>37.60000000000001</c:v>
                </c:pt>
                <c:pt idx="833">
                  <c:v>34.70000000000001</c:v>
                </c:pt>
                <c:pt idx="834">
                  <c:v>34.4</c:v>
                </c:pt>
                <c:pt idx="835">
                  <c:v>35.3</c:v>
                </c:pt>
                <c:pt idx="836">
                  <c:v>33.90000000000001</c:v>
                </c:pt>
                <c:pt idx="837">
                  <c:v>33.9</c:v>
                </c:pt>
                <c:pt idx="838">
                  <c:v>34.3</c:v>
                </c:pt>
                <c:pt idx="839">
                  <c:v>33.70000000000001</c:v>
                </c:pt>
                <c:pt idx="840">
                  <c:v>34.20000000000001</c:v>
                </c:pt>
                <c:pt idx="841">
                  <c:v>35.3</c:v>
                </c:pt>
                <c:pt idx="842">
                  <c:v>35.7</c:v>
                </c:pt>
                <c:pt idx="843">
                  <c:v>35.7</c:v>
                </c:pt>
                <c:pt idx="844">
                  <c:v>35.7</c:v>
                </c:pt>
                <c:pt idx="845">
                  <c:v>34.10000000000001</c:v>
                </c:pt>
                <c:pt idx="846">
                  <c:v>32.80000000000001</c:v>
                </c:pt>
                <c:pt idx="847">
                  <c:v>33.30000000000001</c:v>
                </c:pt>
                <c:pt idx="848">
                  <c:v>32.6</c:v>
                </c:pt>
                <c:pt idx="849">
                  <c:v>33.0</c:v>
                </c:pt>
                <c:pt idx="850">
                  <c:v>33.9</c:v>
                </c:pt>
                <c:pt idx="851">
                  <c:v>33.7</c:v>
                </c:pt>
                <c:pt idx="852">
                  <c:v>34.70000000000001</c:v>
                </c:pt>
                <c:pt idx="853">
                  <c:v>33.70000000000001</c:v>
                </c:pt>
                <c:pt idx="854">
                  <c:v>35.3</c:v>
                </c:pt>
                <c:pt idx="855">
                  <c:v>35.70000000000001</c:v>
                </c:pt>
                <c:pt idx="856">
                  <c:v>33.8</c:v>
                </c:pt>
                <c:pt idx="857">
                  <c:v>34.60000000000001</c:v>
                </c:pt>
                <c:pt idx="858">
                  <c:v>34.30000000000001</c:v>
                </c:pt>
                <c:pt idx="859">
                  <c:v>34.0</c:v>
                </c:pt>
                <c:pt idx="860">
                  <c:v>34.10000000000001</c:v>
                </c:pt>
                <c:pt idx="861">
                  <c:v>34.0</c:v>
                </c:pt>
                <c:pt idx="862">
                  <c:v>32.9</c:v>
                </c:pt>
                <c:pt idx="863">
                  <c:v>33.5</c:v>
                </c:pt>
                <c:pt idx="864">
                  <c:v>34.20000000000001</c:v>
                </c:pt>
                <c:pt idx="865">
                  <c:v>33.6</c:v>
                </c:pt>
                <c:pt idx="866">
                  <c:v>35.2</c:v>
                </c:pt>
                <c:pt idx="867">
                  <c:v>34.80000000000001</c:v>
                </c:pt>
                <c:pt idx="868">
                  <c:v>36.30000000000001</c:v>
                </c:pt>
                <c:pt idx="869">
                  <c:v>34.9</c:v>
                </c:pt>
                <c:pt idx="870">
                  <c:v>35.90000000000001</c:v>
                </c:pt>
                <c:pt idx="871">
                  <c:v>36.10000000000001</c:v>
                </c:pt>
                <c:pt idx="872">
                  <c:v>37.1</c:v>
                </c:pt>
                <c:pt idx="873">
                  <c:v>37.7</c:v>
                </c:pt>
                <c:pt idx="874">
                  <c:v>36.5</c:v>
                </c:pt>
                <c:pt idx="875">
                  <c:v>36.5</c:v>
                </c:pt>
                <c:pt idx="876">
                  <c:v>35.20000000000001</c:v>
                </c:pt>
                <c:pt idx="877">
                  <c:v>35.4</c:v>
                </c:pt>
                <c:pt idx="878">
                  <c:v>34.70000000000001</c:v>
                </c:pt>
                <c:pt idx="879">
                  <c:v>34.4</c:v>
                </c:pt>
                <c:pt idx="880">
                  <c:v>34.20000000000001</c:v>
                </c:pt>
                <c:pt idx="881">
                  <c:v>34.4</c:v>
                </c:pt>
                <c:pt idx="882">
                  <c:v>33.5</c:v>
                </c:pt>
                <c:pt idx="883">
                  <c:v>33.80000000000001</c:v>
                </c:pt>
                <c:pt idx="884">
                  <c:v>33.5</c:v>
                </c:pt>
                <c:pt idx="885">
                  <c:v>32.8</c:v>
                </c:pt>
                <c:pt idx="886">
                  <c:v>32.5</c:v>
                </c:pt>
                <c:pt idx="887">
                  <c:v>33.60000000000001</c:v>
                </c:pt>
                <c:pt idx="888">
                  <c:v>33.1</c:v>
                </c:pt>
                <c:pt idx="889">
                  <c:v>33.60000000000001</c:v>
                </c:pt>
                <c:pt idx="890">
                  <c:v>33.80000000000001</c:v>
                </c:pt>
                <c:pt idx="891">
                  <c:v>33.80000000000001</c:v>
                </c:pt>
                <c:pt idx="892">
                  <c:v>35.3</c:v>
                </c:pt>
                <c:pt idx="893">
                  <c:v>34.5</c:v>
                </c:pt>
                <c:pt idx="894">
                  <c:v>36.7</c:v>
                </c:pt>
                <c:pt idx="895">
                  <c:v>35.7</c:v>
                </c:pt>
                <c:pt idx="896">
                  <c:v>35.5</c:v>
                </c:pt>
                <c:pt idx="897">
                  <c:v>35.4</c:v>
                </c:pt>
                <c:pt idx="898">
                  <c:v>36.7</c:v>
                </c:pt>
                <c:pt idx="899">
                  <c:v>38.30000000000001</c:v>
                </c:pt>
                <c:pt idx="900">
                  <c:v>42.70000000000001</c:v>
                </c:pt>
                <c:pt idx="901">
                  <c:v>41.1</c:v>
                </c:pt>
                <c:pt idx="902">
                  <c:v>42.50000000000001</c:v>
                </c:pt>
                <c:pt idx="903">
                  <c:v>40.80000000000001</c:v>
                </c:pt>
                <c:pt idx="904">
                  <c:v>37.1</c:v>
                </c:pt>
                <c:pt idx="905">
                  <c:v>36.6</c:v>
                </c:pt>
                <c:pt idx="906">
                  <c:v>36.0</c:v>
                </c:pt>
                <c:pt idx="907">
                  <c:v>36.0</c:v>
                </c:pt>
                <c:pt idx="908">
                  <c:v>43.0</c:v>
                </c:pt>
                <c:pt idx="909">
                  <c:v>40.70000000000001</c:v>
                </c:pt>
                <c:pt idx="910">
                  <c:v>35.30000000000001</c:v>
                </c:pt>
                <c:pt idx="911">
                  <c:v>34.20000000000001</c:v>
                </c:pt>
                <c:pt idx="912">
                  <c:v>31.2</c:v>
                </c:pt>
                <c:pt idx="913">
                  <c:v>28.3</c:v>
                </c:pt>
                <c:pt idx="914">
                  <c:v>30.2</c:v>
                </c:pt>
                <c:pt idx="915">
                  <c:v>31.7</c:v>
                </c:pt>
                <c:pt idx="916">
                  <c:v>30.8</c:v>
                </c:pt>
                <c:pt idx="917">
                  <c:v>30.40000000000001</c:v>
                </c:pt>
                <c:pt idx="918">
                  <c:v>29.09999999999999</c:v>
                </c:pt>
                <c:pt idx="919">
                  <c:v>28.8</c:v>
                </c:pt>
                <c:pt idx="920">
                  <c:v>28.1</c:v>
                </c:pt>
                <c:pt idx="921">
                  <c:v>22.09999999999999</c:v>
                </c:pt>
                <c:pt idx="922">
                  <c:v>22.6</c:v>
                </c:pt>
                <c:pt idx="923">
                  <c:v>22.5</c:v>
                </c:pt>
                <c:pt idx="924">
                  <c:v>23.0</c:v>
                </c:pt>
                <c:pt idx="925">
                  <c:v>23.4</c:v>
                </c:pt>
                <c:pt idx="926">
                  <c:v>23.2</c:v>
                </c:pt>
                <c:pt idx="927">
                  <c:v>23.29999999999999</c:v>
                </c:pt>
                <c:pt idx="928">
                  <c:v>23.9</c:v>
                </c:pt>
                <c:pt idx="929">
                  <c:v>23.5</c:v>
                </c:pt>
                <c:pt idx="930">
                  <c:v>22.1</c:v>
                </c:pt>
                <c:pt idx="931">
                  <c:v>21.8</c:v>
                </c:pt>
                <c:pt idx="932">
                  <c:v>22.0</c:v>
                </c:pt>
                <c:pt idx="933">
                  <c:v>22.2</c:v>
                </c:pt>
                <c:pt idx="934">
                  <c:v>22.5</c:v>
                </c:pt>
                <c:pt idx="935">
                  <c:v>22.5</c:v>
                </c:pt>
                <c:pt idx="936">
                  <c:v>22.7</c:v>
                </c:pt>
                <c:pt idx="937">
                  <c:v>22.6</c:v>
                </c:pt>
                <c:pt idx="938">
                  <c:v>22.1</c:v>
                </c:pt>
                <c:pt idx="939">
                  <c:v>21.8</c:v>
                </c:pt>
                <c:pt idx="940">
                  <c:v>21.7</c:v>
                </c:pt>
                <c:pt idx="941">
                  <c:v>21.2</c:v>
                </c:pt>
                <c:pt idx="942">
                  <c:v>21.4</c:v>
                </c:pt>
                <c:pt idx="943">
                  <c:v>22.1</c:v>
                </c:pt>
                <c:pt idx="944">
                  <c:v>21.6</c:v>
                </c:pt>
                <c:pt idx="945">
                  <c:v>22.4</c:v>
                </c:pt>
                <c:pt idx="946">
                  <c:v>21.9</c:v>
                </c:pt>
                <c:pt idx="947">
                  <c:v>21.9</c:v>
                </c:pt>
                <c:pt idx="948">
                  <c:v>22.0</c:v>
                </c:pt>
                <c:pt idx="949">
                  <c:v>22.5</c:v>
                </c:pt>
                <c:pt idx="950">
                  <c:v>23.0</c:v>
                </c:pt>
                <c:pt idx="951">
                  <c:v>23.29999999999999</c:v>
                </c:pt>
                <c:pt idx="952">
                  <c:v>23.4</c:v>
                </c:pt>
                <c:pt idx="953">
                  <c:v>24.09999999999999</c:v>
                </c:pt>
                <c:pt idx="954">
                  <c:v>24.3</c:v>
                </c:pt>
                <c:pt idx="955">
                  <c:v>23.79999999999999</c:v>
                </c:pt>
                <c:pt idx="956">
                  <c:v>24.3</c:v>
                </c:pt>
                <c:pt idx="957">
                  <c:v>24.4</c:v>
                </c:pt>
                <c:pt idx="958">
                  <c:v>23.2</c:v>
                </c:pt>
                <c:pt idx="959">
                  <c:v>29.09999999999999</c:v>
                </c:pt>
                <c:pt idx="960">
                  <c:v>28.49999999999999</c:v>
                </c:pt>
                <c:pt idx="961">
                  <c:v>28.1</c:v>
                </c:pt>
                <c:pt idx="962">
                  <c:v>29.0</c:v>
                </c:pt>
                <c:pt idx="963">
                  <c:v>29.5</c:v>
                </c:pt>
                <c:pt idx="964">
                  <c:v>29.40000000000001</c:v>
                </c:pt>
                <c:pt idx="965">
                  <c:v>29.79999999999999</c:v>
                </c:pt>
                <c:pt idx="966">
                  <c:v>29.59999999999999</c:v>
                </c:pt>
                <c:pt idx="967">
                  <c:v>30.0</c:v>
                </c:pt>
                <c:pt idx="968">
                  <c:v>30.0</c:v>
                </c:pt>
                <c:pt idx="969">
                  <c:v>30.3</c:v>
                </c:pt>
                <c:pt idx="970">
                  <c:v>29.7</c:v>
                </c:pt>
                <c:pt idx="971">
                  <c:v>29.7</c:v>
                </c:pt>
                <c:pt idx="972">
                  <c:v>29.6</c:v>
                </c:pt>
                <c:pt idx="973">
                  <c:v>29.5</c:v>
                </c:pt>
                <c:pt idx="974">
                  <c:v>29.79999999999999</c:v>
                </c:pt>
                <c:pt idx="975">
                  <c:v>30.5</c:v>
                </c:pt>
                <c:pt idx="976">
                  <c:v>30.5</c:v>
                </c:pt>
                <c:pt idx="977">
                  <c:v>30.3</c:v>
                </c:pt>
                <c:pt idx="978">
                  <c:v>30.5</c:v>
                </c:pt>
                <c:pt idx="979">
                  <c:v>31.8</c:v>
                </c:pt>
                <c:pt idx="980">
                  <c:v>31.9</c:v>
                </c:pt>
                <c:pt idx="981">
                  <c:v>33.2</c:v>
                </c:pt>
                <c:pt idx="982">
                  <c:v>30.3</c:v>
                </c:pt>
                <c:pt idx="983">
                  <c:v>29.4</c:v>
                </c:pt>
                <c:pt idx="984">
                  <c:v>28.99999999999999</c:v>
                </c:pt>
                <c:pt idx="985">
                  <c:v>29.4</c:v>
                </c:pt>
                <c:pt idx="986">
                  <c:v>29.59999999999999</c:v>
                </c:pt>
                <c:pt idx="987">
                  <c:v>29.0</c:v>
                </c:pt>
                <c:pt idx="988">
                  <c:v>27.8</c:v>
                </c:pt>
                <c:pt idx="989">
                  <c:v>28.5</c:v>
                </c:pt>
                <c:pt idx="990">
                  <c:v>28.4</c:v>
                </c:pt>
                <c:pt idx="991">
                  <c:v>27.9</c:v>
                </c:pt>
                <c:pt idx="992">
                  <c:v>27.6</c:v>
                </c:pt>
                <c:pt idx="993">
                  <c:v>27.79999999999999</c:v>
                </c:pt>
                <c:pt idx="994">
                  <c:v>27.79999999999999</c:v>
                </c:pt>
                <c:pt idx="995">
                  <c:v>27.59999999999999</c:v>
                </c:pt>
                <c:pt idx="996">
                  <c:v>28.09999999999999</c:v>
                </c:pt>
                <c:pt idx="997">
                  <c:v>28.2</c:v>
                </c:pt>
                <c:pt idx="998">
                  <c:v>29.8</c:v>
                </c:pt>
                <c:pt idx="999">
                  <c:v>30.3</c:v>
                </c:pt>
                <c:pt idx="1000">
                  <c:v>32.0</c:v>
                </c:pt>
                <c:pt idx="1001">
                  <c:v>31.7</c:v>
                </c:pt>
                <c:pt idx="1002">
                  <c:v>31.00000000000001</c:v>
                </c:pt>
                <c:pt idx="1003">
                  <c:v>32.7</c:v>
                </c:pt>
                <c:pt idx="1004">
                  <c:v>31.1</c:v>
                </c:pt>
                <c:pt idx="1005">
                  <c:v>31.1</c:v>
                </c:pt>
                <c:pt idx="1006">
                  <c:v>33.6</c:v>
                </c:pt>
                <c:pt idx="1007">
                  <c:v>40.2</c:v>
                </c:pt>
                <c:pt idx="1008">
                  <c:v>43.7</c:v>
                </c:pt>
                <c:pt idx="1009">
                  <c:v>47.6</c:v>
                </c:pt>
                <c:pt idx="1010">
                  <c:v>41.9</c:v>
                </c:pt>
                <c:pt idx="1011">
                  <c:v>44.3</c:v>
                </c:pt>
                <c:pt idx="1012">
                  <c:v>46.5</c:v>
                </c:pt>
                <c:pt idx="1013">
                  <c:v>48.70000000000001</c:v>
                </c:pt>
                <c:pt idx="1014">
                  <c:v>48.3</c:v>
                </c:pt>
                <c:pt idx="1015">
                  <c:v>48.70000000000001</c:v>
                </c:pt>
                <c:pt idx="1016">
                  <c:v>51.8</c:v>
                </c:pt>
                <c:pt idx="1017">
                  <c:v>52.90000000000001</c:v>
                </c:pt>
                <c:pt idx="1018">
                  <c:v>54.7</c:v>
                </c:pt>
                <c:pt idx="1019">
                  <c:v>56.10000000000001</c:v>
                </c:pt>
                <c:pt idx="1020">
                  <c:v>47.70000000000001</c:v>
                </c:pt>
                <c:pt idx="1021">
                  <c:v>47.60000000000001</c:v>
                </c:pt>
                <c:pt idx="1022">
                  <c:v>44.60000000000001</c:v>
                </c:pt>
                <c:pt idx="1023">
                  <c:v>43.70000000000001</c:v>
                </c:pt>
                <c:pt idx="1024">
                  <c:v>45.7</c:v>
                </c:pt>
                <c:pt idx="1025">
                  <c:v>43.10000000000001</c:v>
                </c:pt>
                <c:pt idx="1026">
                  <c:v>41.10000000000001</c:v>
                </c:pt>
                <c:pt idx="1027">
                  <c:v>42.3</c:v>
                </c:pt>
                <c:pt idx="1028">
                  <c:v>44.7</c:v>
                </c:pt>
                <c:pt idx="1029">
                  <c:v>46.70000000000001</c:v>
                </c:pt>
                <c:pt idx="1030">
                  <c:v>43.8</c:v>
                </c:pt>
                <c:pt idx="1031">
                  <c:v>43.5</c:v>
                </c:pt>
                <c:pt idx="1032">
                  <c:v>41.0</c:v>
                </c:pt>
                <c:pt idx="1033">
                  <c:v>45.2</c:v>
                </c:pt>
                <c:pt idx="1034">
                  <c:v>46.10000000000001</c:v>
                </c:pt>
                <c:pt idx="1035">
                  <c:v>44.9</c:v>
                </c:pt>
                <c:pt idx="1036">
                  <c:v>45.4</c:v>
                </c:pt>
                <c:pt idx="1037">
                  <c:v>46.8</c:v>
                </c:pt>
                <c:pt idx="1038">
                  <c:v>46.8</c:v>
                </c:pt>
                <c:pt idx="1039">
                  <c:v>46.8</c:v>
                </c:pt>
                <c:pt idx="1040">
                  <c:v>46.1</c:v>
                </c:pt>
                <c:pt idx="1041">
                  <c:v>47.90000000000001</c:v>
                </c:pt>
                <c:pt idx="1042">
                  <c:v>47.8</c:v>
                </c:pt>
                <c:pt idx="1043">
                  <c:v>47.70000000000001</c:v>
                </c:pt>
                <c:pt idx="1044">
                  <c:v>48.2</c:v>
                </c:pt>
                <c:pt idx="1045">
                  <c:v>51.3</c:v>
                </c:pt>
                <c:pt idx="1046">
                  <c:v>53.3</c:v>
                </c:pt>
                <c:pt idx="1047">
                  <c:v>54.90000000000001</c:v>
                </c:pt>
                <c:pt idx="1048">
                  <c:v>53.2</c:v>
                </c:pt>
                <c:pt idx="1049">
                  <c:v>51.9</c:v>
                </c:pt>
                <c:pt idx="1050">
                  <c:v>52.0</c:v>
                </c:pt>
                <c:pt idx="1051">
                  <c:v>44.9</c:v>
                </c:pt>
                <c:pt idx="1052">
                  <c:v>46.3</c:v>
                </c:pt>
                <c:pt idx="1053">
                  <c:v>46.6</c:v>
                </c:pt>
                <c:pt idx="1054">
                  <c:v>47.90000000000001</c:v>
                </c:pt>
                <c:pt idx="1055">
                  <c:v>47.0</c:v>
                </c:pt>
                <c:pt idx="1056">
                  <c:v>47.0</c:v>
                </c:pt>
                <c:pt idx="1057">
                  <c:v>47.9</c:v>
                </c:pt>
                <c:pt idx="1058">
                  <c:v>48.40000000000001</c:v>
                </c:pt>
                <c:pt idx="1059">
                  <c:v>49.1</c:v>
                </c:pt>
                <c:pt idx="1060">
                  <c:v>49.1</c:v>
                </c:pt>
                <c:pt idx="1061">
                  <c:v>50.3</c:v>
                </c:pt>
                <c:pt idx="1062">
                  <c:v>54.2</c:v>
                </c:pt>
                <c:pt idx="1063">
                  <c:v>56.8</c:v>
                </c:pt>
                <c:pt idx="1064">
                  <c:v>60.70000000000001</c:v>
                </c:pt>
                <c:pt idx="1065">
                  <c:v>60.00000000000001</c:v>
                </c:pt>
                <c:pt idx="1066">
                  <c:v>61.8</c:v>
                </c:pt>
                <c:pt idx="1067">
                  <c:v>61.9</c:v>
                </c:pt>
                <c:pt idx="1068">
                  <c:v>66.7</c:v>
                </c:pt>
                <c:pt idx="1069">
                  <c:v>76.80000000000001</c:v>
                </c:pt>
                <c:pt idx="1070">
                  <c:v>76.1</c:v>
                </c:pt>
                <c:pt idx="1071">
                  <c:v>70.8</c:v>
                </c:pt>
                <c:pt idx="1072">
                  <c:v>67.30000000000001</c:v>
                </c:pt>
                <c:pt idx="1073">
                  <c:v>73.3</c:v>
                </c:pt>
                <c:pt idx="1074">
                  <c:v>69.0</c:v>
                </c:pt>
                <c:pt idx="1075">
                  <c:v>68.4</c:v>
                </c:pt>
                <c:pt idx="1076">
                  <c:v>67.7</c:v>
                </c:pt>
                <c:pt idx="1077">
                  <c:v>66.6</c:v>
                </c:pt>
                <c:pt idx="1078">
                  <c:v>73.3</c:v>
                </c:pt>
                <c:pt idx="1079">
                  <c:v>76.10000000000001</c:v>
                </c:pt>
                <c:pt idx="1080">
                  <c:v>78.8</c:v>
                </c:pt>
                <c:pt idx="1081">
                  <c:v>73.4</c:v>
                </c:pt>
                <c:pt idx="1082">
                  <c:v>74.8</c:v>
                </c:pt>
                <c:pt idx="1083">
                  <c:v>73.8</c:v>
                </c:pt>
                <c:pt idx="1084">
                  <c:v>67.8</c:v>
                </c:pt>
                <c:pt idx="1085">
                  <c:v>68.0</c:v>
                </c:pt>
                <c:pt idx="1086">
                  <c:v>63.4</c:v>
                </c:pt>
                <c:pt idx="1087">
                  <c:v>60.8</c:v>
                </c:pt>
                <c:pt idx="1088">
                  <c:v>58.3</c:v>
                </c:pt>
                <c:pt idx="1089">
                  <c:v>62.1</c:v>
                </c:pt>
                <c:pt idx="1090">
                  <c:v>64.2</c:v>
                </c:pt>
                <c:pt idx="1091">
                  <c:v>65.10000000000001</c:v>
                </c:pt>
                <c:pt idx="1092">
                  <c:v>65.5</c:v>
                </c:pt>
                <c:pt idx="1093">
                  <c:v>63.0</c:v>
                </c:pt>
                <c:pt idx="1094">
                  <c:v>61.90000000000001</c:v>
                </c:pt>
                <c:pt idx="1095">
                  <c:v>64.2</c:v>
                </c:pt>
                <c:pt idx="1096">
                  <c:v>62.3</c:v>
                </c:pt>
                <c:pt idx="1097">
                  <c:v>64.3</c:v>
                </c:pt>
                <c:pt idx="1098">
                  <c:v>67.40000000000001</c:v>
                </c:pt>
                <c:pt idx="1099">
                  <c:v>67.9</c:v>
                </c:pt>
                <c:pt idx="1100">
                  <c:v>63.8</c:v>
                </c:pt>
                <c:pt idx="1101">
                  <c:v>63.8</c:v>
                </c:pt>
                <c:pt idx="1102">
                  <c:v>61.2</c:v>
                </c:pt>
                <c:pt idx="1103">
                  <c:v>58.10000000000001</c:v>
                </c:pt>
                <c:pt idx="1104">
                  <c:v>57.10000000000001</c:v>
                </c:pt>
                <c:pt idx="1105">
                  <c:v>57.20000000000001</c:v>
                </c:pt>
                <c:pt idx="1106">
                  <c:v>58.60000000000001</c:v>
                </c:pt>
                <c:pt idx="1107">
                  <c:v>60.9</c:v>
                </c:pt>
                <c:pt idx="1108">
                  <c:v>64.1</c:v>
                </c:pt>
                <c:pt idx="1109">
                  <c:v>67.3</c:v>
                </c:pt>
                <c:pt idx="1110">
                  <c:v>66.8</c:v>
                </c:pt>
                <c:pt idx="1111">
                  <c:v>66.4</c:v>
                </c:pt>
                <c:pt idx="1112">
                  <c:v>63.5</c:v>
                </c:pt>
                <c:pt idx="1113">
                  <c:v>66.2</c:v>
                </c:pt>
                <c:pt idx="1114">
                  <c:v>72.30000000000001</c:v>
                </c:pt>
                <c:pt idx="1115">
                  <c:v>75.7</c:v>
                </c:pt>
                <c:pt idx="1116">
                  <c:v>72.9</c:v>
                </c:pt>
                <c:pt idx="1117">
                  <c:v>72.7</c:v>
                </c:pt>
                <c:pt idx="1118">
                  <c:v>72.7</c:v>
                </c:pt>
                <c:pt idx="1119">
                  <c:v>72.7</c:v>
                </c:pt>
                <c:pt idx="1120">
                  <c:v>73.5</c:v>
                </c:pt>
                <c:pt idx="1121">
                  <c:v>74.7</c:v>
                </c:pt>
                <c:pt idx="1122">
                  <c:v>67.9</c:v>
                </c:pt>
                <c:pt idx="1123">
                  <c:v>68.2</c:v>
                </c:pt>
                <c:pt idx="1124">
                  <c:v>49.8</c:v>
                </c:pt>
                <c:pt idx="1125">
                  <c:v>51.8</c:v>
                </c:pt>
                <c:pt idx="1126">
                  <c:v>53.6</c:v>
                </c:pt>
                <c:pt idx="1127">
                  <c:v>53.10000000000001</c:v>
                </c:pt>
                <c:pt idx="1128">
                  <c:v>51.7</c:v>
                </c:pt>
                <c:pt idx="1129">
                  <c:v>51.7</c:v>
                </c:pt>
                <c:pt idx="1130">
                  <c:v>48.9</c:v>
                </c:pt>
              </c:numCache>
            </c:numRef>
          </c:val>
          <c:smooth val="0"/>
          <c:extLst xmlns:c16r2="http://schemas.microsoft.com/office/drawing/2015/06/chart">
            <c:ext xmlns:c16="http://schemas.microsoft.com/office/drawing/2014/chart" uri="{C3380CC4-5D6E-409C-BE32-E72D297353CC}">
              <c16:uniqueId val="{00000007-1F61-4ABF-9B4D-E6DDFD2563CE}"/>
            </c:ext>
          </c:extLst>
        </c:ser>
        <c:ser>
          <c:idx val="2"/>
          <c:order val="4"/>
          <c:tx>
            <c:strRef>
              <c:f>'Sheet1 (2)'!$F$1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(2)'!$F$2:$F$1132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B-1F61-4ABF-9B4D-E6DDFD2563CE}"/>
            </c:ext>
          </c:extLst>
        </c:ser>
        <c:ser>
          <c:idx val="3"/>
          <c:order val="5"/>
          <c:tx>
            <c:strRef>
              <c:f>'Sheet1 (2)'!$G$1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(2)'!$G$2:$G$1132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C-1F61-4ABF-9B4D-E6DDFD2563CE}"/>
            </c:ext>
          </c:extLst>
        </c:ser>
        <c:ser>
          <c:idx val="6"/>
          <c:order val="6"/>
          <c:tx>
            <c:strRef>
              <c:f>'Sheet1 (2)'!$H$1</c:f>
              <c:strCache>
                <c:ptCount val="1"/>
                <c:pt idx="0">
                  <c:v>Netherlands  </c:v>
                </c:pt>
              </c:strCache>
            </c:strRef>
          </c:tx>
          <c:spPr>
            <a:ln w="25400">
              <a:solidFill>
                <a:schemeClr val="tx1">
                  <a:lumMod val="20000"/>
                  <a:lumOff val="80000"/>
                </a:schemeClr>
              </a:solidFill>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(2)'!$H$2:$H$1132</c:f>
              <c:numCache>
                <c:formatCode>General</c:formatCode>
                <c:ptCount val="1131"/>
                <c:pt idx="0">
                  <c:v>17.89999999999998</c:v>
                </c:pt>
                <c:pt idx="1">
                  <c:v>18.49999999999998</c:v>
                </c:pt>
                <c:pt idx="2">
                  <c:v>20.10000000000001</c:v>
                </c:pt>
                <c:pt idx="3">
                  <c:v>19.19999999999997</c:v>
                </c:pt>
                <c:pt idx="4">
                  <c:v>18.99999999999999</c:v>
                </c:pt>
                <c:pt idx="5">
                  <c:v>18.60000000000002</c:v>
                </c:pt>
                <c:pt idx="6">
                  <c:v>18.3</c:v>
                </c:pt>
                <c:pt idx="7">
                  <c:v>17.89999999999998</c:v>
                </c:pt>
                <c:pt idx="8">
                  <c:v>17.10000000000003</c:v>
                </c:pt>
                <c:pt idx="9">
                  <c:v>17.90000000000001</c:v>
                </c:pt>
                <c:pt idx="10">
                  <c:v>12</c:v>
                </c:pt>
                <c:pt idx="11">
                  <c:v>13.20000000000001</c:v>
                </c:pt>
                <c:pt idx="12">
                  <c:v>13.5</c:v>
                </c:pt>
                <c:pt idx="13">
                  <c:v>13.8</c:v>
                </c:pt>
                <c:pt idx="14">
                  <c:v>13.60000000000001</c:v>
                </c:pt>
                <c:pt idx="15">
                  <c:v>13.3</c:v>
                </c:pt>
                <c:pt idx="16">
                  <c:v>12.5</c:v>
                </c:pt>
                <c:pt idx="17">
                  <c:v>12.60000000000001</c:v>
                </c:pt>
                <c:pt idx="18">
                  <c:v>13.49999999999998</c:v>
                </c:pt>
                <c:pt idx="19">
                  <c:v>15.80000000000002</c:v>
                </c:pt>
                <c:pt idx="20">
                  <c:v>16.5</c:v>
                </c:pt>
                <c:pt idx="21">
                  <c:v>18.1</c:v>
                </c:pt>
                <c:pt idx="22">
                  <c:v>18.3</c:v>
                </c:pt>
                <c:pt idx="23">
                  <c:v>18.79999999999997</c:v>
                </c:pt>
                <c:pt idx="24">
                  <c:v>19.80000000000002</c:v>
                </c:pt>
                <c:pt idx="25">
                  <c:v>18.80000000000002</c:v>
                </c:pt>
                <c:pt idx="26">
                  <c:v>20.40000000000002</c:v>
                </c:pt>
                <c:pt idx="27">
                  <c:v>19.89999999999998</c:v>
                </c:pt>
                <c:pt idx="28">
                  <c:v>18.70000000000001</c:v>
                </c:pt>
                <c:pt idx="29">
                  <c:v>19.20000000000002</c:v>
                </c:pt>
                <c:pt idx="30">
                  <c:v>19.89999999999998</c:v>
                </c:pt>
                <c:pt idx="31">
                  <c:v>20.49999999999999</c:v>
                </c:pt>
                <c:pt idx="32">
                  <c:v>21.70000000000001</c:v>
                </c:pt>
                <c:pt idx="33">
                  <c:v>22.29999999999999</c:v>
                </c:pt>
                <c:pt idx="34">
                  <c:v>23.79999999999999</c:v>
                </c:pt>
                <c:pt idx="35">
                  <c:v>24.2</c:v>
                </c:pt>
                <c:pt idx="36">
                  <c:v>23.70000000000001</c:v>
                </c:pt>
                <c:pt idx="37">
                  <c:v>25.4</c:v>
                </c:pt>
                <c:pt idx="38">
                  <c:v>23.00000000000002</c:v>
                </c:pt>
                <c:pt idx="39">
                  <c:v>22.89999999999999</c:v>
                </c:pt>
                <c:pt idx="40">
                  <c:v>27.2</c:v>
                </c:pt>
                <c:pt idx="41">
                  <c:v>27.4</c:v>
                </c:pt>
                <c:pt idx="42">
                  <c:v>28.29999999999999</c:v>
                </c:pt>
                <c:pt idx="43">
                  <c:v>27.00000000000002</c:v>
                </c:pt>
                <c:pt idx="44">
                  <c:v>26.0</c:v>
                </c:pt>
                <c:pt idx="45">
                  <c:v>23.79999999999999</c:v>
                </c:pt>
                <c:pt idx="46">
                  <c:v>23.59999999999999</c:v>
                </c:pt>
                <c:pt idx="47">
                  <c:v>22.29999999999999</c:v>
                </c:pt>
                <c:pt idx="48">
                  <c:v>19.59999999999999</c:v>
                </c:pt>
                <c:pt idx="49">
                  <c:v>21.89999999999998</c:v>
                </c:pt>
                <c:pt idx="50">
                  <c:v>24.50000000000001</c:v>
                </c:pt>
                <c:pt idx="51">
                  <c:v>24.8</c:v>
                </c:pt>
                <c:pt idx="52">
                  <c:v>25.70000000000001</c:v>
                </c:pt>
                <c:pt idx="53">
                  <c:v>26.2</c:v>
                </c:pt>
                <c:pt idx="54">
                  <c:v>25.69999999999999</c:v>
                </c:pt>
                <c:pt idx="55">
                  <c:v>27.99999999999998</c:v>
                </c:pt>
                <c:pt idx="56">
                  <c:v>44.4</c:v>
                </c:pt>
                <c:pt idx="57">
                  <c:v>43.7</c:v>
                </c:pt>
                <c:pt idx="58">
                  <c:v>43.69999999999998</c:v>
                </c:pt>
                <c:pt idx="59">
                  <c:v>45.20000000000001</c:v>
                </c:pt>
                <c:pt idx="60">
                  <c:v>45.90000000000001</c:v>
                </c:pt>
                <c:pt idx="61">
                  <c:v>47.9</c:v>
                </c:pt>
                <c:pt idx="62">
                  <c:v>47.9</c:v>
                </c:pt>
                <c:pt idx="63">
                  <c:v>47.9</c:v>
                </c:pt>
                <c:pt idx="64">
                  <c:v>47.9</c:v>
                </c:pt>
                <c:pt idx="65">
                  <c:v>45.7</c:v>
                </c:pt>
                <c:pt idx="66">
                  <c:v>44.50000000000001</c:v>
                </c:pt>
                <c:pt idx="67">
                  <c:v>42.1</c:v>
                </c:pt>
                <c:pt idx="68">
                  <c:v>39.3</c:v>
                </c:pt>
                <c:pt idx="69">
                  <c:v>39.1</c:v>
                </c:pt>
                <c:pt idx="70">
                  <c:v>43.4</c:v>
                </c:pt>
                <c:pt idx="71">
                  <c:v>44.90000000000001</c:v>
                </c:pt>
                <c:pt idx="72">
                  <c:v>42.3</c:v>
                </c:pt>
                <c:pt idx="73">
                  <c:v>43.0</c:v>
                </c:pt>
                <c:pt idx="74">
                  <c:v>42.60000000000001</c:v>
                </c:pt>
                <c:pt idx="75">
                  <c:v>41.1</c:v>
                </c:pt>
                <c:pt idx="76">
                  <c:v>41.7</c:v>
                </c:pt>
                <c:pt idx="77">
                  <c:v>41.3</c:v>
                </c:pt>
                <c:pt idx="78">
                  <c:v>40.4</c:v>
                </c:pt>
                <c:pt idx="79">
                  <c:v>39.49999999999998</c:v>
                </c:pt>
                <c:pt idx="80">
                  <c:v>36.5</c:v>
                </c:pt>
                <c:pt idx="81">
                  <c:v>37.40000000000001</c:v>
                </c:pt>
                <c:pt idx="82">
                  <c:v>38.7</c:v>
                </c:pt>
                <c:pt idx="83">
                  <c:v>38.4</c:v>
                </c:pt>
                <c:pt idx="84">
                  <c:v>37.4</c:v>
                </c:pt>
                <c:pt idx="85">
                  <c:v>36.1</c:v>
                </c:pt>
                <c:pt idx="86">
                  <c:v>37.00000000000001</c:v>
                </c:pt>
                <c:pt idx="87">
                  <c:v>36.30000000000001</c:v>
                </c:pt>
                <c:pt idx="88">
                  <c:v>34.30000000000001</c:v>
                </c:pt>
                <c:pt idx="89">
                  <c:v>33.60000000000001</c:v>
                </c:pt>
                <c:pt idx="90">
                  <c:v>29.89999999999999</c:v>
                </c:pt>
                <c:pt idx="91">
                  <c:v>30.89999999999997</c:v>
                </c:pt>
                <c:pt idx="92">
                  <c:v>32.6</c:v>
                </c:pt>
                <c:pt idx="93">
                  <c:v>32.10000000000001</c:v>
                </c:pt>
                <c:pt idx="94">
                  <c:v>32.30000000000001</c:v>
                </c:pt>
                <c:pt idx="95">
                  <c:v>31.10000000000002</c:v>
                </c:pt>
                <c:pt idx="96">
                  <c:v>31.09999999999999</c:v>
                </c:pt>
                <c:pt idx="97">
                  <c:v>31.09999999999999</c:v>
                </c:pt>
                <c:pt idx="98">
                  <c:v>30.8</c:v>
                </c:pt>
                <c:pt idx="99">
                  <c:v>30.50000000000001</c:v>
                </c:pt>
                <c:pt idx="100">
                  <c:v>31.39999999999998</c:v>
                </c:pt>
                <c:pt idx="101">
                  <c:v>28.6</c:v>
                </c:pt>
                <c:pt idx="102">
                  <c:v>29.49999999999999</c:v>
                </c:pt>
                <c:pt idx="103">
                  <c:v>30.40000000000001</c:v>
                </c:pt>
                <c:pt idx="104">
                  <c:v>31.00000000000001</c:v>
                </c:pt>
                <c:pt idx="105">
                  <c:v>30.6</c:v>
                </c:pt>
                <c:pt idx="106">
                  <c:v>31.7</c:v>
                </c:pt>
                <c:pt idx="107">
                  <c:v>33.6</c:v>
                </c:pt>
                <c:pt idx="108">
                  <c:v>33.40000000000001</c:v>
                </c:pt>
                <c:pt idx="109">
                  <c:v>33.5</c:v>
                </c:pt>
                <c:pt idx="110">
                  <c:v>33.20000000000001</c:v>
                </c:pt>
                <c:pt idx="111">
                  <c:v>33.79999999999998</c:v>
                </c:pt>
                <c:pt idx="112">
                  <c:v>35.5</c:v>
                </c:pt>
                <c:pt idx="113">
                  <c:v>34.20000000000001</c:v>
                </c:pt>
                <c:pt idx="114">
                  <c:v>36.6</c:v>
                </c:pt>
                <c:pt idx="115">
                  <c:v>39.0</c:v>
                </c:pt>
                <c:pt idx="116">
                  <c:v>37.8</c:v>
                </c:pt>
                <c:pt idx="117">
                  <c:v>37.20000000000001</c:v>
                </c:pt>
                <c:pt idx="118">
                  <c:v>36.30000000000001</c:v>
                </c:pt>
                <c:pt idx="119">
                  <c:v>35.70000000000001</c:v>
                </c:pt>
                <c:pt idx="120">
                  <c:v>35.8</c:v>
                </c:pt>
                <c:pt idx="121">
                  <c:v>36.10000000000002</c:v>
                </c:pt>
                <c:pt idx="122">
                  <c:v>40.09999999999998</c:v>
                </c:pt>
                <c:pt idx="123">
                  <c:v>40.3</c:v>
                </c:pt>
                <c:pt idx="124">
                  <c:v>43.80000000000001</c:v>
                </c:pt>
                <c:pt idx="125">
                  <c:v>45.10000000000001</c:v>
                </c:pt>
                <c:pt idx="126">
                  <c:v>41.60000000000001</c:v>
                </c:pt>
                <c:pt idx="127">
                  <c:v>39.7</c:v>
                </c:pt>
                <c:pt idx="128">
                  <c:v>39.09999999999998</c:v>
                </c:pt>
                <c:pt idx="129">
                  <c:v>38.50000000000002</c:v>
                </c:pt>
                <c:pt idx="130">
                  <c:v>38.90000000000002</c:v>
                </c:pt>
                <c:pt idx="131">
                  <c:v>41.09999999999998</c:v>
                </c:pt>
                <c:pt idx="132">
                  <c:v>40.1</c:v>
                </c:pt>
                <c:pt idx="133">
                  <c:v>38.4</c:v>
                </c:pt>
                <c:pt idx="134">
                  <c:v>37.8</c:v>
                </c:pt>
                <c:pt idx="135">
                  <c:v>38.09999999999998</c:v>
                </c:pt>
                <c:pt idx="136">
                  <c:v>38.09999999999998</c:v>
                </c:pt>
                <c:pt idx="137">
                  <c:v>40.10000000000002</c:v>
                </c:pt>
                <c:pt idx="138">
                  <c:v>40.89999999999998</c:v>
                </c:pt>
                <c:pt idx="139">
                  <c:v>41.5</c:v>
                </c:pt>
                <c:pt idx="140">
                  <c:v>42.60000000000001</c:v>
                </c:pt>
                <c:pt idx="141">
                  <c:v>43.4</c:v>
                </c:pt>
                <c:pt idx="142">
                  <c:v>43.0</c:v>
                </c:pt>
                <c:pt idx="143">
                  <c:v>42.50000000000001</c:v>
                </c:pt>
                <c:pt idx="144">
                  <c:v>43.4</c:v>
                </c:pt>
                <c:pt idx="145">
                  <c:v>41.7</c:v>
                </c:pt>
                <c:pt idx="146">
                  <c:v>38.8</c:v>
                </c:pt>
                <c:pt idx="147">
                  <c:v>38.50000000000002</c:v>
                </c:pt>
                <c:pt idx="148">
                  <c:v>39.8</c:v>
                </c:pt>
                <c:pt idx="149">
                  <c:v>39.4</c:v>
                </c:pt>
                <c:pt idx="150">
                  <c:v>39.4</c:v>
                </c:pt>
                <c:pt idx="151">
                  <c:v>37.69999999999998</c:v>
                </c:pt>
                <c:pt idx="152">
                  <c:v>38.20000000000001</c:v>
                </c:pt>
                <c:pt idx="153">
                  <c:v>38.50000000000002</c:v>
                </c:pt>
                <c:pt idx="154">
                  <c:v>39.60000000000001</c:v>
                </c:pt>
                <c:pt idx="155">
                  <c:v>38.7</c:v>
                </c:pt>
                <c:pt idx="156">
                  <c:v>38.20000000000001</c:v>
                </c:pt>
                <c:pt idx="157">
                  <c:v>37.6</c:v>
                </c:pt>
                <c:pt idx="158">
                  <c:v>37.60000000000001</c:v>
                </c:pt>
                <c:pt idx="159">
                  <c:v>37.2</c:v>
                </c:pt>
                <c:pt idx="160">
                  <c:v>36</c:v>
                </c:pt>
                <c:pt idx="161">
                  <c:v>35.50000000000002</c:v>
                </c:pt>
                <c:pt idx="162">
                  <c:v>36.4</c:v>
                </c:pt>
                <c:pt idx="163">
                  <c:v>37.30000000000003</c:v>
                </c:pt>
                <c:pt idx="164">
                  <c:v>40.3</c:v>
                </c:pt>
                <c:pt idx="165">
                  <c:v>43.30000000000003</c:v>
                </c:pt>
                <c:pt idx="166">
                  <c:v>40.8</c:v>
                </c:pt>
                <c:pt idx="167">
                  <c:v>39.8</c:v>
                </c:pt>
                <c:pt idx="168">
                  <c:v>39.1</c:v>
                </c:pt>
                <c:pt idx="169">
                  <c:v>39.4</c:v>
                </c:pt>
                <c:pt idx="170">
                  <c:v>41.69999999999998</c:v>
                </c:pt>
                <c:pt idx="171">
                  <c:v>40.4</c:v>
                </c:pt>
                <c:pt idx="172">
                  <c:v>42.3</c:v>
                </c:pt>
                <c:pt idx="173">
                  <c:v>43.3</c:v>
                </c:pt>
                <c:pt idx="174">
                  <c:v>41.5</c:v>
                </c:pt>
                <c:pt idx="175">
                  <c:v>40.7</c:v>
                </c:pt>
                <c:pt idx="176">
                  <c:v>41.40000000000001</c:v>
                </c:pt>
                <c:pt idx="177">
                  <c:v>42.20000000000002</c:v>
                </c:pt>
                <c:pt idx="178">
                  <c:v>43.30000000000003</c:v>
                </c:pt>
                <c:pt idx="179">
                  <c:v>42.7</c:v>
                </c:pt>
                <c:pt idx="180">
                  <c:v>41.70000000000003</c:v>
                </c:pt>
                <c:pt idx="181">
                  <c:v>36.00000000000003</c:v>
                </c:pt>
                <c:pt idx="182">
                  <c:v>36.99999999999997</c:v>
                </c:pt>
                <c:pt idx="183">
                  <c:v>36.8</c:v>
                </c:pt>
                <c:pt idx="184">
                  <c:v>35.8</c:v>
                </c:pt>
                <c:pt idx="185">
                  <c:v>34.89999999999998</c:v>
                </c:pt>
                <c:pt idx="186">
                  <c:v>34.90000000000002</c:v>
                </c:pt>
                <c:pt idx="187">
                  <c:v>35.5</c:v>
                </c:pt>
                <c:pt idx="188">
                  <c:v>36.40000000000001</c:v>
                </c:pt>
                <c:pt idx="189">
                  <c:v>37</c:v>
                </c:pt>
                <c:pt idx="190">
                  <c:v>37.20000000000001</c:v>
                </c:pt>
                <c:pt idx="191">
                  <c:v>38.30000000000001</c:v>
                </c:pt>
                <c:pt idx="192">
                  <c:v>39.2</c:v>
                </c:pt>
                <c:pt idx="193">
                  <c:v>40.09999999999998</c:v>
                </c:pt>
                <c:pt idx="194">
                  <c:v>38.30000000000001</c:v>
                </c:pt>
                <c:pt idx="195">
                  <c:v>37.4</c:v>
                </c:pt>
                <c:pt idx="196">
                  <c:v>36.89999999999998</c:v>
                </c:pt>
                <c:pt idx="197">
                  <c:v>38.2</c:v>
                </c:pt>
                <c:pt idx="198">
                  <c:v>38.00000000000004</c:v>
                </c:pt>
                <c:pt idx="199">
                  <c:v>38.8</c:v>
                </c:pt>
                <c:pt idx="200">
                  <c:v>38.20000000000001</c:v>
                </c:pt>
                <c:pt idx="201">
                  <c:v>37.70000000000003</c:v>
                </c:pt>
                <c:pt idx="202">
                  <c:v>36.8</c:v>
                </c:pt>
                <c:pt idx="203">
                  <c:v>37.2</c:v>
                </c:pt>
                <c:pt idx="204">
                  <c:v>37.00000000000001</c:v>
                </c:pt>
                <c:pt idx="205">
                  <c:v>36.40000000000001</c:v>
                </c:pt>
                <c:pt idx="206">
                  <c:v>36.10000000000002</c:v>
                </c:pt>
                <c:pt idx="207">
                  <c:v>36.89999999999998</c:v>
                </c:pt>
                <c:pt idx="208">
                  <c:v>35.6</c:v>
                </c:pt>
                <c:pt idx="209">
                  <c:v>35.70000000000002</c:v>
                </c:pt>
                <c:pt idx="210">
                  <c:v>34.20000000000001</c:v>
                </c:pt>
                <c:pt idx="211">
                  <c:v>34.4</c:v>
                </c:pt>
                <c:pt idx="212">
                  <c:v>34.5</c:v>
                </c:pt>
                <c:pt idx="213">
                  <c:v>35.20000000000003</c:v>
                </c:pt>
                <c:pt idx="214">
                  <c:v>35.5</c:v>
                </c:pt>
                <c:pt idx="215">
                  <c:v>35.20000000000001</c:v>
                </c:pt>
                <c:pt idx="216">
                  <c:v>35.89999999999998</c:v>
                </c:pt>
                <c:pt idx="217">
                  <c:v>33.8</c:v>
                </c:pt>
                <c:pt idx="218">
                  <c:v>33.20000000000003</c:v>
                </c:pt>
                <c:pt idx="219">
                  <c:v>33.39999999999996</c:v>
                </c:pt>
                <c:pt idx="220">
                  <c:v>34.70000000000001</c:v>
                </c:pt>
                <c:pt idx="221">
                  <c:v>34.5</c:v>
                </c:pt>
                <c:pt idx="222">
                  <c:v>34.09999999999998</c:v>
                </c:pt>
                <c:pt idx="223">
                  <c:v>33.5</c:v>
                </c:pt>
                <c:pt idx="224">
                  <c:v>33.2</c:v>
                </c:pt>
                <c:pt idx="225">
                  <c:v>33.9</c:v>
                </c:pt>
                <c:pt idx="226">
                  <c:v>34.50000000000002</c:v>
                </c:pt>
                <c:pt idx="227">
                  <c:v>33.50000000000002</c:v>
                </c:pt>
                <c:pt idx="228">
                  <c:v>33.6</c:v>
                </c:pt>
                <c:pt idx="229">
                  <c:v>33.9</c:v>
                </c:pt>
                <c:pt idx="230">
                  <c:v>33.70000000000002</c:v>
                </c:pt>
                <c:pt idx="231">
                  <c:v>33.70000000000002</c:v>
                </c:pt>
                <c:pt idx="232">
                  <c:v>32.8</c:v>
                </c:pt>
                <c:pt idx="233">
                  <c:v>31.30000000000002</c:v>
                </c:pt>
                <c:pt idx="234">
                  <c:v>31.70000000000002</c:v>
                </c:pt>
                <c:pt idx="235">
                  <c:v>32.60000000000001</c:v>
                </c:pt>
                <c:pt idx="236">
                  <c:v>32.70000000000002</c:v>
                </c:pt>
                <c:pt idx="237">
                  <c:v>33.2</c:v>
                </c:pt>
                <c:pt idx="238">
                  <c:v>33.30000000000001</c:v>
                </c:pt>
                <c:pt idx="239">
                  <c:v>31.89999999999999</c:v>
                </c:pt>
                <c:pt idx="240">
                  <c:v>31.20000000000001</c:v>
                </c:pt>
                <c:pt idx="241">
                  <c:v>30.10000000000002</c:v>
                </c:pt>
                <c:pt idx="242">
                  <c:v>30.00000000000003</c:v>
                </c:pt>
                <c:pt idx="243">
                  <c:v>31.29999999999999</c:v>
                </c:pt>
                <c:pt idx="244">
                  <c:v>31.40000000000001</c:v>
                </c:pt>
                <c:pt idx="245">
                  <c:v>31.00000000000001</c:v>
                </c:pt>
                <c:pt idx="246">
                  <c:v>30.89999999999999</c:v>
                </c:pt>
                <c:pt idx="247">
                  <c:v>30.89999999999997</c:v>
                </c:pt>
                <c:pt idx="248">
                  <c:v>30.79999999999998</c:v>
                </c:pt>
                <c:pt idx="249">
                  <c:v>30.50000000000001</c:v>
                </c:pt>
                <c:pt idx="250">
                  <c:v>30.2</c:v>
                </c:pt>
                <c:pt idx="251">
                  <c:v>30.79999999999998</c:v>
                </c:pt>
                <c:pt idx="252">
                  <c:v>29.49999999999999</c:v>
                </c:pt>
                <c:pt idx="253">
                  <c:v>29.2</c:v>
                </c:pt>
                <c:pt idx="254">
                  <c:v>28.90000000000001</c:v>
                </c:pt>
                <c:pt idx="255">
                  <c:v>27.99999999999998</c:v>
                </c:pt>
                <c:pt idx="256">
                  <c:v>27.29999999999997</c:v>
                </c:pt>
                <c:pt idx="257">
                  <c:v>27.29999999999997</c:v>
                </c:pt>
                <c:pt idx="258">
                  <c:v>29.2</c:v>
                </c:pt>
                <c:pt idx="259">
                  <c:v>30.40000000000001</c:v>
                </c:pt>
                <c:pt idx="260">
                  <c:v>30.40000000000001</c:v>
                </c:pt>
                <c:pt idx="261">
                  <c:v>30.40000000000001</c:v>
                </c:pt>
                <c:pt idx="262">
                  <c:v>28.69999999999999</c:v>
                </c:pt>
                <c:pt idx="263">
                  <c:v>27.80000000000003</c:v>
                </c:pt>
                <c:pt idx="264">
                  <c:v>28.79999999999998</c:v>
                </c:pt>
                <c:pt idx="265">
                  <c:v>28.70000000000001</c:v>
                </c:pt>
                <c:pt idx="266">
                  <c:v>29.19999999999999</c:v>
                </c:pt>
                <c:pt idx="267">
                  <c:v>30.79999999999998</c:v>
                </c:pt>
                <c:pt idx="268">
                  <c:v>31.69999999999997</c:v>
                </c:pt>
                <c:pt idx="269">
                  <c:v>32.10000000000002</c:v>
                </c:pt>
                <c:pt idx="270">
                  <c:v>31.00000000000003</c:v>
                </c:pt>
                <c:pt idx="271">
                  <c:v>31.60000000000003</c:v>
                </c:pt>
                <c:pt idx="272">
                  <c:v>32.10000000000002</c:v>
                </c:pt>
                <c:pt idx="273">
                  <c:v>31.20000000000001</c:v>
                </c:pt>
                <c:pt idx="274">
                  <c:v>30.89999999999999</c:v>
                </c:pt>
                <c:pt idx="275">
                  <c:v>31.19999999999999</c:v>
                </c:pt>
                <c:pt idx="276">
                  <c:v>31.50000000000002</c:v>
                </c:pt>
                <c:pt idx="277">
                  <c:v>32.8</c:v>
                </c:pt>
                <c:pt idx="278">
                  <c:v>32.9</c:v>
                </c:pt>
                <c:pt idx="279">
                  <c:v>32.4</c:v>
                </c:pt>
                <c:pt idx="280">
                  <c:v>31.89999999999999</c:v>
                </c:pt>
                <c:pt idx="281">
                  <c:v>22.49999999999999</c:v>
                </c:pt>
                <c:pt idx="282">
                  <c:v>22.4</c:v>
                </c:pt>
                <c:pt idx="283">
                  <c:v>21.4</c:v>
                </c:pt>
                <c:pt idx="284">
                  <c:v>21.29999999999999</c:v>
                </c:pt>
                <c:pt idx="285">
                  <c:v>22.50000000000001</c:v>
                </c:pt>
                <c:pt idx="286">
                  <c:v>22.79999999999999</c:v>
                </c:pt>
                <c:pt idx="287">
                  <c:v>22.2</c:v>
                </c:pt>
                <c:pt idx="288">
                  <c:v>21.69999999999998</c:v>
                </c:pt>
                <c:pt idx="289">
                  <c:v>22.50000000000001</c:v>
                </c:pt>
                <c:pt idx="290">
                  <c:v>23.2</c:v>
                </c:pt>
                <c:pt idx="291">
                  <c:v>22.59999999999999</c:v>
                </c:pt>
                <c:pt idx="292">
                  <c:v>23.30000000000001</c:v>
                </c:pt>
                <c:pt idx="293">
                  <c:v>22.80000000000002</c:v>
                </c:pt>
                <c:pt idx="294">
                  <c:v>22.09999999999999</c:v>
                </c:pt>
                <c:pt idx="295">
                  <c:v>22.40000000000002</c:v>
                </c:pt>
                <c:pt idx="296">
                  <c:v>23.0</c:v>
                </c:pt>
                <c:pt idx="297">
                  <c:v>23.59999999999999</c:v>
                </c:pt>
                <c:pt idx="298">
                  <c:v>23.59999999999999</c:v>
                </c:pt>
                <c:pt idx="299">
                  <c:v>23.60000000000003</c:v>
                </c:pt>
                <c:pt idx="300">
                  <c:v>23.0</c:v>
                </c:pt>
                <c:pt idx="301">
                  <c:v>22.69999999999999</c:v>
                </c:pt>
                <c:pt idx="302">
                  <c:v>22.09999999999999</c:v>
                </c:pt>
                <c:pt idx="303">
                  <c:v>22.59999999999999</c:v>
                </c:pt>
                <c:pt idx="304">
                  <c:v>23.79999999999999</c:v>
                </c:pt>
                <c:pt idx="305">
                  <c:v>22.90000000000001</c:v>
                </c:pt>
                <c:pt idx="306">
                  <c:v>21.89999999999998</c:v>
                </c:pt>
                <c:pt idx="307">
                  <c:v>22.70000000000001</c:v>
                </c:pt>
                <c:pt idx="308">
                  <c:v>21.59999999999997</c:v>
                </c:pt>
                <c:pt idx="309">
                  <c:v>22.29999999999999</c:v>
                </c:pt>
                <c:pt idx="310">
                  <c:v>22.69999999999999</c:v>
                </c:pt>
                <c:pt idx="311">
                  <c:v>23.10000000000001</c:v>
                </c:pt>
                <c:pt idx="312">
                  <c:v>23.49999999999999</c:v>
                </c:pt>
                <c:pt idx="313">
                  <c:v>23.10000000000001</c:v>
                </c:pt>
                <c:pt idx="314">
                  <c:v>22.40000000000002</c:v>
                </c:pt>
                <c:pt idx="315">
                  <c:v>22.40000000000002</c:v>
                </c:pt>
                <c:pt idx="316">
                  <c:v>22.70000000000001</c:v>
                </c:pt>
                <c:pt idx="317">
                  <c:v>22.10000000000001</c:v>
                </c:pt>
                <c:pt idx="318">
                  <c:v>20.90000000000001</c:v>
                </c:pt>
                <c:pt idx="319">
                  <c:v>21.20000000000002</c:v>
                </c:pt>
                <c:pt idx="320">
                  <c:v>20.50000000000001</c:v>
                </c:pt>
                <c:pt idx="321">
                  <c:v>35.70000000000001</c:v>
                </c:pt>
                <c:pt idx="322">
                  <c:v>35.10000000000001</c:v>
                </c:pt>
                <c:pt idx="323">
                  <c:v>34.79999999999998</c:v>
                </c:pt>
                <c:pt idx="324">
                  <c:v>34.50000000000002</c:v>
                </c:pt>
                <c:pt idx="325">
                  <c:v>35.5</c:v>
                </c:pt>
                <c:pt idx="326">
                  <c:v>34.9</c:v>
                </c:pt>
                <c:pt idx="327">
                  <c:v>34.40000000000001</c:v>
                </c:pt>
                <c:pt idx="328">
                  <c:v>32.10000000000001</c:v>
                </c:pt>
                <c:pt idx="329">
                  <c:v>34.00000000000001</c:v>
                </c:pt>
                <c:pt idx="330">
                  <c:v>34.4</c:v>
                </c:pt>
                <c:pt idx="331">
                  <c:v>34.80000000000003</c:v>
                </c:pt>
                <c:pt idx="332">
                  <c:v>34.9</c:v>
                </c:pt>
                <c:pt idx="333">
                  <c:v>35.5</c:v>
                </c:pt>
                <c:pt idx="334">
                  <c:v>34.10000000000002</c:v>
                </c:pt>
                <c:pt idx="335">
                  <c:v>33.10000000000001</c:v>
                </c:pt>
                <c:pt idx="336">
                  <c:v>32.60000000000001</c:v>
                </c:pt>
                <c:pt idx="337">
                  <c:v>32.9</c:v>
                </c:pt>
                <c:pt idx="338">
                  <c:v>32.9</c:v>
                </c:pt>
                <c:pt idx="339">
                  <c:v>32.9</c:v>
                </c:pt>
                <c:pt idx="340">
                  <c:v>33.10000000000001</c:v>
                </c:pt>
                <c:pt idx="341">
                  <c:v>33.40000000000001</c:v>
                </c:pt>
                <c:pt idx="342">
                  <c:v>33.00000000000001</c:v>
                </c:pt>
                <c:pt idx="343">
                  <c:v>33</c:v>
                </c:pt>
                <c:pt idx="344">
                  <c:v>33.30000000000001</c:v>
                </c:pt>
                <c:pt idx="345">
                  <c:v>33.5</c:v>
                </c:pt>
                <c:pt idx="346">
                  <c:v>32.8</c:v>
                </c:pt>
                <c:pt idx="347">
                  <c:v>32.8</c:v>
                </c:pt>
                <c:pt idx="348">
                  <c:v>32.10000000000002</c:v>
                </c:pt>
                <c:pt idx="349">
                  <c:v>32.6</c:v>
                </c:pt>
                <c:pt idx="350">
                  <c:v>32.70000000000001</c:v>
                </c:pt>
                <c:pt idx="351">
                  <c:v>32.8</c:v>
                </c:pt>
                <c:pt idx="352">
                  <c:v>31.49999999999999</c:v>
                </c:pt>
                <c:pt idx="353">
                  <c:v>31.50000000000002</c:v>
                </c:pt>
                <c:pt idx="354">
                  <c:v>31.99999999999999</c:v>
                </c:pt>
                <c:pt idx="355">
                  <c:v>31.70000000000002</c:v>
                </c:pt>
                <c:pt idx="356">
                  <c:v>30.0</c:v>
                </c:pt>
                <c:pt idx="357">
                  <c:v>31.50000000000002</c:v>
                </c:pt>
                <c:pt idx="358">
                  <c:v>31.50000000000002</c:v>
                </c:pt>
                <c:pt idx="359">
                  <c:v>32.5</c:v>
                </c:pt>
                <c:pt idx="360">
                  <c:v>33.79999999999998</c:v>
                </c:pt>
                <c:pt idx="361">
                  <c:v>28.69999999999999</c:v>
                </c:pt>
                <c:pt idx="362">
                  <c:v>28.29999999999999</c:v>
                </c:pt>
                <c:pt idx="363">
                  <c:v>27.50000000000001</c:v>
                </c:pt>
                <c:pt idx="364">
                  <c:v>27.0</c:v>
                </c:pt>
                <c:pt idx="365">
                  <c:v>26.6</c:v>
                </c:pt>
                <c:pt idx="366">
                  <c:v>26.4</c:v>
                </c:pt>
                <c:pt idx="367">
                  <c:v>26.4</c:v>
                </c:pt>
                <c:pt idx="368">
                  <c:v>27.6</c:v>
                </c:pt>
                <c:pt idx="369">
                  <c:v>27.8</c:v>
                </c:pt>
                <c:pt idx="370">
                  <c:v>27.49999999999999</c:v>
                </c:pt>
                <c:pt idx="371">
                  <c:v>27.4</c:v>
                </c:pt>
                <c:pt idx="372">
                  <c:v>26.0</c:v>
                </c:pt>
                <c:pt idx="373">
                  <c:v>23.49999999999999</c:v>
                </c:pt>
                <c:pt idx="374">
                  <c:v>21.4</c:v>
                </c:pt>
                <c:pt idx="375">
                  <c:v>23.70000000000001</c:v>
                </c:pt>
                <c:pt idx="376">
                  <c:v>24.50000000000001</c:v>
                </c:pt>
                <c:pt idx="377">
                  <c:v>25.69999999999999</c:v>
                </c:pt>
                <c:pt idx="378">
                  <c:v>25.50000000000001</c:v>
                </c:pt>
                <c:pt idx="379">
                  <c:v>25.2</c:v>
                </c:pt>
                <c:pt idx="380">
                  <c:v>24.69999999999999</c:v>
                </c:pt>
                <c:pt idx="381">
                  <c:v>24.2</c:v>
                </c:pt>
                <c:pt idx="382">
                  <c:v>23.30000000000001</c:v>
                </c:pt>
                <c:pt idx="383">
                  <c:v>24.10000000000001</c:v>
                </c:pt>
                <c:pt idx="384">
                  <c:v>24.39999999999998</c:v>
                </c:pt>
                <c:pt idx="385">
                  <c:v>23.79999999999999</c:v>
                </c:pt>
                <c:pt idx="386">
                  <c:v>23.59999999999999</c:v>
                </c:pt>
                <c:pt idx="387">
                  <c:v>23.90000000000001</c:v>
                </c:pt>
                <c:pt idx="388">
                  <c:v>23.19999999999997</c:v>
                </c:pt>
                <c:pt idx="389">
                  <c:v>23.4</c:v>
                </c:pt>
                <c:pt idx="390">
                  <c:v>23.2</c:v>
                </c:pt>
                <c:pt idx="391">
                  <c:v>23.09999999999999</c:v>
                </c:pt>
                <c:pt idx="392">
                  <c:v>22.09999999999999</c:v>
                </c:pt>
                <c:pt idx="393">
                  <c:v>21.90000000000001</c:v>
                </c:pt>
                <c:pt idx="394">
                  <c:v>22.10000000000001</c:v>
                </c:pt>
                <c:pt idx="395">
                  <c:v>21.70000000000001</c:v>
                </c:pt>
                <c:pt idx="396">
                  <c:v>21.69999999999998</c:v>
                </c:pt>
                <c:pt idx="397">
                  <c:v>22.30000000000001</c:v>
                </c:pt>
                <c:pt idx="398">
                  <c:v>21.99999999999999</c:v>
                </c:pt>
                <c:pt idx="399">
                  <c:v>21.90000000000001</c:v>
                </c:pt>
                <c:pt idx="400">
                  <c:v>21.29999999999999</c:v>
                </c:pt>
                <c:pt idx="401">
                  <c:v>20.89999999999998</c:v>
                </c:pt>
                <c:pt idx="402">
                  <c:v>21.10000000000001</c:v>
                </c:pt>
                <c:pt idx="403">
                  <c:v>20.70000000000001</c:v>
                </c:pt>
                <c:pt idx="404">
                  <c:v>19.99999999999999</c:v>
                </c:pt>
                <c:pt idx="405">
                  <c:v>19.70000000000001</c:v>
                </c:pt>
                <c:pt idx="406">
                  <c:v>19.2</c:v>
                </c:pt>
                <c:pt idx="407">
                  <c:v>19.2</c:v>
                </c:pt>
                <c:pt idx="408">
                  <c:v>19.90000000000001</c:v>
                </c:pt>
                <c:pt idx="409">
                  <c:v>19.59999999999999</c:v>
                </c:pt>
                <c:pt idx="410">
                  <c:v>19.1</c:v>
                </c:pt>
                <c:pt idx="411">
                  <c:v>18.59999999999999</c:v>
                </c:pt>
                <c:pt idx="412">
                  <c:v>18.40000000000002</c:v>
                </c:pt>
                <c:pt idx="413">
                  <c:v>19.1</c:v>
                </c:pt>
                <c:pt idx="414">
                  <c:v>18.90000000000001</c:v>
                </c:pt>
                <c:pt idx="415">
                  <c:v>18.70000000000001</c:v>
                </c:pt>
                <c:pt idx="416">
                  <c:v>19.99999999999999</c:v>
                </c:pt>
                <c:pt idx="417">
                  <c:v>19.79999999999999</c:v>
                </c:pt>
                <c:pt idx="418">
                  <c:v>19.3</c:v>
                </c:pt>
                <c:pt idx="419">
                  <c:v>19.39999999999999</c:v>
                </c:pt>
                <c:pt idx="420">
                  <c:v>19.2</c:v>
                </c:pt>
                <c:pt idx="421">
                  <c:v>19.2</c:v>
                </c:pt>
                <c:pt idx="422">
                  <c:v>18.80000000000002</c:v>
                </c:pt>
                <c:pt idx="423">
                  <c:v>18.40000000000002</c:v>
                </c:pt>
                <c:pt idx="424">
                  <c:v>18.90000000000001</c:v>
                </c:pt>
                <c:pt idx="425">
                  <c:v>18.59999999999999</c:v>
                </c:pt>
                <c:pt idx="426">
                  <c:v>18.40000000000001</c:v>
                </c:pt>
                <c:pt idx="427">
                  <c:v>18.3</c:v>
                </c:pt>
                <c:pt idx="428">
                  <c:v>18.20000000000001</c:v>
                </c:pt>
                <c:pt idx="429">
                  <c:v>16.70000000000001</c:v>
                </c:pt>
                <c:pt idx="430">
                  <c:v>14.80000000000001</c:v>
                </c:pt>
                <c:pt idx="431">
                  <c:v>13.59999999999999</c:v>
                </c:pt>
                <c:pt idx="432">
                  <c:v>15.7</c:v>
                </c:pt>
                <c:pt idx="433">
                  <c:v>16.4</c:v>
                </c:pt>
                <c:pt idx="434">
                  <c:v>17.3</c:v>
                </c:pt>
                <c:pt idx="435">
                  <c:v>18.20000000000001</c:v>
                </c:pt>
                <c:pt idx="436">
                  <c:v>18.50000000000001</c:v>
                </c:pt>
                <c:pt idx="437">
                  <c:v>15.0</c:v>
                </c:pt>
                <c:pt idx="438">
                  <c:v>14.2</c:v>
                </c:pt>
                <c:pt idx="439">
                  <c:v>15.00000000000001</c:v>
                </c:pt>
                <c:pt idx="440">
                  <c:v>16.3</c:v>
                </c:pt>
                <c:pt idx="441">
                  <c:v>12.9</c:v>
                </c:pt>
                <c:pt idx="442">
                  <c:v>15.9</c:v>
                </c:pt>
                <c:pt idx="443">
                  <c:v>15.59999999999999</c:v>
                </c:pt>
                <c:pt idx="444">
                  <c:v>15.9</c:v>
                </c:pt>
                <c:pt idx="445">
                  <c:v>16.19999999999999</c:v>
                </c:pt>
                <c:pt idx="446">
                  <c:v>14.80000000000001</c:v>
                </c:pt>
                <c:pt idx="447">
                  <c:v>15.1</c:v>
                </c:pt>
                <c:pt idx="448">
                  <c:v>13.3</c:v>
                </c:pt>
                <c:pt idx="449">
                  <c:v>13.59999999999999</c:v>
                </c:pt>
                <c:pt idx="450">
                  <c:v>14</c:v>
                </c:pt>
                <c:pt idx="451">
                  <c:v>14.00000000000001</c:v>
                </c:pt>
                <c:pt idx="452">
                  <c:v>14.5</c:v>
                </c:pt>
                <c:pt idx="453">
                  <c:v>13.90000000000001</c:v>
                </c:pt>
                <c:pt idx="454">
                  <c:v>14.2</c:v>
                </c:pt>
                <c:pt idx="455">
                  <c:v>13.9</c:v>
                </c:pt>
                <c:pt idx="456">
                  <c:v>13.8</c:v>
                </c:pt>
                <c:pt idx="457">
                  <c:v>14.2</c:v>
                </c:pt>
                <c:pt idx="458">
                  <c:v>13.9</c:v>
                </c:pt>
                <c:pt idx="459">
                  <c:v>14.6</c:v>
                </c:pt>
                <c:pt idx="460">
                  <c:v>15.19999999999999</c:v>
                </c:pt>
                <c:pt idx="461">
                  <c:v>14.2</c:v>
                </c:pt>
                <c:pt idx="462">
                  <c:v>13.59999999999999</c:v>
                </c:pt>
                <c:pt idx="463">
                  <c:v>14.7</c:v>
                </c:pt>
                <c:pt idx="464">
                  <c:v>15.0</c:v>
                </c:pt>
                <c:pt idx="465">
                  <c:v>14.7</c:v>
                </c:pt>
                <c:pt idx="466">
                  <c:v>15.3</c:v>
                </c:pt>
                <c:pt idx="467">
                  <c:v>17.0</c:v>
                </c:pt>
                <c:pt idx="468">
                  <c:v>17.49999999999999</c:v>
                </c:pt>
                <c:pt idx="469">
                  <c:v>18.49999999999999</c:v>
                </c:pt>
                <c:pt idx="470">
                  <c:v>16.4</c:v>
                </c:pt>
                <c:pt idx="471">
                  <c:v>16.09999999999999</c:v>
                </c:pt>
                <c:pt idx="472">
                  <c:v>15.3</c:v>
                </c:pt>
                <c:pt idx="473">
                  <c:v>16.39999999999999</c:v>
                </c:pt>
                <c:pt idx="474">
                  <c:v>17.09999999999999</c:v>
                </c:pt>
                <c:pt idx="475">
                  <c:v>17.09999999999999</c:v>
                </c:pt>
                <c:pt idx="476">
                  <c:v>16.5</c:v>
                </c:pt>
                <c:pt idx="477">
                  <c:v>16.29999999999999</c:v>
                </c:pt>
                <c:pt idx="478">
                  <c:v>13.8</c:v>
                </c:pt>
                <c:pt idx="479">
                  <c:v>14.8</c:v>
                </c:pt>
                <c:pt idx="480">
                  <c:v>14.7</c:v>
                </c:pt>
                <c:pt idx="481">
                  <c:v>14.6</c:v>
                </c:pt>
                <c:pt idx="482">
                  <c:v>14.0</c:v>
                </c:pt>
                <c:pt idx="483">
                  <c:v>13.8</c:v>
                </c:pt>
                <c:pt idx="484">
                  <c:v>13.4</c:v>
                </c:pt>
                <c:pt idx="485">
                  <c:v>13.3</c:v>
                </c:pt>
                <c:pt idx="486">
                  <c:v>13.9</c:v>
                </c:pt>
                <c:pt idx="487">
                  <c:v>14.49999999999999</c:v>
                </c:pt>
                <c:pt idx="488">
                  <c:v>14.5</c:v>
                </c:pt>
                <c:pt idx="489">
                  <c:v>14.8</c:v>
                </c:pt>
                <c:pt idx="490">
                  <c:v>14.7</c:v>
                </c:pt>
                <c:pt idx="491">
                  <c:v>14.4</c:v>
                </c:pt>
                <c:pt idx="492">
                  <c:v>14.39999999999999</c:v>
                </c:pt>
                <c:pt idx="493">
                  <c:v>14.1</c:v>
                </c:pt>
                <c:pt idx="494">
                  <c:v>13.4</c:v>
                </c:pt>
                <c:pt idx="495">
                  <c:v>12.9</c:v>
                </c:pt>
                <c:pt idx="496">
                  <c:v>12.5</c:v>
                </c:pt>
                <c:pt idx="497">
                  <c:v>12.0</c:v>
                </c:pt>
                <c:pt idx="498">
                  <c:v>11.6</c:v>
                </c:pt>
                <c:pt idx="499">
                  <c:v>11.8</c:v>
                </c:pt>
                <c:pt idx="500">
                  <c:v>12.0</c:v>
                </c:pt>
                <c:pt idx="501">
                  <c:v>11.9</c:v>
                </c:pt>
                <c:pt idx="502">
                  <c:v>11.7</c:v>
                </c:pt>
                <c:pt idx="503">
                  <c:v>11.0</c:v>
                </c:pt>
                <c:pt idx="504">
                  <c:v>11.9</c:v>
                </c:pt>
                <c:pt idx="505">
                  <c:v>13</c:v>
                </c:pt>
                <c:pt idx="506">
                  <c:v>13.1</c:v>
                </c:pt>
                <c:pt idx="507">
                  <c:v>13.3</c:v>
                </c:pt>
                <c:pt idx="508">
                  <c:v>13.4</c:v>
                </c:pt>
                <c:pt idx="509">
                  <c:v>13.4</c:v>
                </c:pt>
                <c:pt idx="510">
                  <c:v>14.1</c:v>
                </c:pt>
                <c:pt idx="511">
                  <c:v>14.6</c:v>
                </c:pt>
                <c:pt idx="512">
                  <c:v>14.2</c:v>
                </c:pt>
                <c:pt idx="513">
                  <c:v>14.6</c:v>
                </c:pt>
                <c:pt idx="514">
                  <c:v>13.8</c:v>
                </c:pt>
                <c:pt idx="515">
                  <c:v>13.5</c:v>
                </c:pt>
                <c:pt idx="516">
                  <c:v>13.7</c:v>
                </c:pt>
                <c:pt idx="517">
                  <c:v>13.7</c:v>
                </c:pt>
                <c:pt idx="518">
                  <c:v>13.7</c:v>
                </c:pt>
                <c:pt idx="519">
                  <c:v>13.5</c:v>
                </c:pt>
                <c:pt idx="520">
                  <c:v>13.2</c:v>
                </c:pt>
                <c:pt idx="521">
                  <c:v>13.6</c:v>
                </c:pt>
                <c:pt idx="522">
                  <c:v>13.6</c:v>
                </c:pt>
                <c:pt idx="523">
                  <c:v>12.4</c:v>
                </c:pt>
                <c:pt idx="524">
                  <c:v>11.7</c:v>
                </c:pt>
                <c:pt idx="525">
                  <c:v>11.4</c:v>
                </c:pt>
                <c:pt idx="526">
                  <c:v>11.4</c:v>
                </c:pt>
                <c:pt idx="527">
                  <c:v>11.1</c:v>
                </c:pt>
                <c:pt idx="528">
                  <c:v>11.6</c:v>
                </c:pt>
                <c:pt idx="529">
                  <c:v>9.399999999999998</c:v>
                </c:pt>
                <c:pt idx="530">
                  <c:v>8.300000000000007</c:v>
                </c:pt>
                <c:pt idx="531">
                  <c:v>6.2</c:v>
                </c:pt>
                <c:pt idx="532">
                  <c:v>1.500000000000001</c:v>
                </c:pt>
                <c:pt idx="533">
                  <c:v>0.800000000000001</c:v>
                </c:pt>
                <c:pt idx="534">
                  <c:v>3.199999999999997</c:v>
                </c:pt>
                <c:pt idx="535">
                  <c:v>4.899999999999999</c:v>
                </c:pt>
                <c:pt idx="536">
                  <c:v>3.600000000000003</c:v>
                </c:pt>
                <c:pt idx="537">
                  <c:v>3.399999999999998</c:v>
                </c:pt>
                <c:pt idx="538">
                  <c:v>3.300000000000003</c:v>
                </c:pt>
                <c:pt idx="539">
                  <c:v>3.899999999999998</c:v>
                </c:pt>
                <c:pt idx="540">
                  <c:v>5.299999999999999</c:v>
                </c:pt>
                <c:pt idx="541">
                  <c:v>7.000000000000001</c:v>
                </c:pt>
                <c:pt idx="542">
                  <c:v>7.200000000000001</c:v>
                </c:pt>
                <c:pt idx="543">
                  <c:v>6.4</c:v>
                </c:pt>
                <c:pt idx="544">
                  <c:v>5.899999999999999</c:v>
                </c:pt>
                <c:pt idx="545">
                  <c:v>4.800000000000004</c:v>
                </c:pt>
                <c:pt idx="546">
                  <c:v>4.699999999999997</c:v>
                </c:pt>
                <c:pt idx="547">
                  <c:v>5</c:v>
                </c:pt>
                <c:pt idx="548">
                  <c:v>6.3</c:v>
                </c:pt>
                <c:pt idx="549">
                  <c:v>7.300000000000001</c:v>
                </c:pt>
                <c:pt idx="550">
                  <c:v>8.800000000000002</c:v>
                </c:pt>
                <c:pt idx="551">
                  <c:v>7.900000000000001</c:v>
                </c:pt>
                <c:pt idx="552">
                  <c:v>7.900000000000001</c:v>
                </c:pt>
                <c:pt idx="553">
                  <c:v>7.099999999999995</c:v>
                </c:pt>
                <c:pt idx="554">
                  <c:v>7.599999999999996</c:v>
                </c:pt>
                <c:pt idx="555">
                  <c:v>7.300000000000001</c:v>
                </c:pt>
                <c:pt idx="556">
                  <c:v>7.200000000000001</c:v>
                </c:pt>
                <c:pt idx="557">
                  <c:v>7.400000000000001</c:v>
                </c:pt>
                <c:pt idx="558">
                  <c:v>7.100000000000001</c:v>
                </c:pt>
                <c:pt idx="559">
                  <c:v>5.6</c:v>
                </c:pt>
                <c:pt idx="560">
                  <c:v>4.799999999999999</c:v>
                </c:pt>
                <c:pt idx="561">
                  <c:v>5.299999999999999</c:v>
                </c:pt>
                <c:pt idx="562">
                  <c:v>5</c:v>
                </c:pt>
                <c:pt idx="563">
                  <c:v>4.499999999999998</c:v>
                </c:pt>
                <c:pt idx="564">
                  <c:v>5.299999999999999</c:v>
                </c:pt>
                <c:pt idx="565">
                  <c:v>6.1</c:v>
                </c:pt>
                <c:pt idx="566">
                  <c:v>5.899999999999999</c:v>
                </c:pt>
                <c:pt idx="567">
                  <c:v>6.1</c:v>
                </c:pt>
                <c:pt idx="568">
                  <c:v>4.499999999999998</c:v>
                </c:pt>
                <c:pt idx="569">
                  <c:v>4.199999999999997</c:v>
                </c:pt>
                <c:pt idx="570">
                  <c:v>4.400000000000001</c:v>
                </c:pt>
                <c:pt idx="571">
                  <c:v>4.800000000000002</c:v>
                </c:pt>
                <c:pt idx="572">
                  <c:v>3.599999999999998</c:v>
                </c:pt>
                <c:pt idx="573">
                  <c:v>4.099999999999998</c:v>
                </c:pt>
                <c:pt idx="574">
                  <c:v>3.799999999999998</c:v>
                </c:pt>
                <c:pt idx="575">
                  <c:v>5</c:v>
                </c:pt>
                <c:pt idx="576">
                  <c:v>7.700000000000001</c:v>
                </c:pt>
                <c:pt idx="577">
                  <c:v>8.700000000000001</c:v>
                </c:pt>
                <c:pt idx="578">
                  <c:v>8.300000000000002</c:v>
                </c:pt>
                <c:pt idx="579">
                  <c:v>9.200000000000001</c:v>
                </c:pt>
                <c:pt idx="580">
                  <c:v>8.000000000000001</c:v>
                </c:pt>
                <c:pt idx="581">
                  <c:v>16.4</c:v>
                </c:pt>
                <c:pt idx="582">
                  <c:v>16.9</c:v>
                </c:pt>
                <c:pt idx="583">
                  <c:v>17.0</c:v>
                </c:pt>
                <c:pt idx="584">
                  <c:v>16.4</c:v>
                </c:pt>
                <c:pt idx="585">
                  <c:v>16.1</c:v>
                </c:pt>
                <c:pt idx="586">
                  <c:v>15.9</c:v>
                </c:pt>
                <c:pt idx="587">
                  <c:v>17.09999999999999</c:v>
                </c:pt>
                <c:pt idx="588">
                  <c:v>17.09999999999999</c:v>
                </c:pt>
                <c:pt idx="589">
                  <c:v>17.09999999999999</c:v>
                </c:pt>
                <c:pt idx="590">
                  <c:v>16.7</c:v>
                </c:pt>
                <c:pt idx="591">
                  <c:v>15.8</c:v>
                </c:pt>
                <c:pt idx="592">
                  <c:v>15.2</c:v>
                </c:pt>
                <c:pt idx="593">
                  <c:v>14.9</c:v>
                </c:pt>
                <c:pt idx="594">
                  <c:v>14.3</c:v>
                </c:pt>
                <c:pt idx="595">
                  <c:v>13.8</c:v>
                </c:pt>
                <c:pt idx="596">
                  <c:v>12.9</c:v>
                </c:pt>
                <c:pt idx="597">
                  <c:v>13.9</c:v>
                </c:pt>
                <c:pt idx="598">
                  <c:v>14.7</c:v>
                </c:pt>
                <c:pt idx="599">
                  <c:v>14.9</c:v>
                </c:pt>
                <c:pt idx="600">
                  <c:v>14.6</c:v>
                </c:pt>
                <c:pt idx="601">
                  <c:v>14.0</c:v>
                </c:pt>
                <c:pt idx="602">
                  <c:v>14.1</c:v>
                </c:pt>
                <c:pt idx="603">
                  <c:v>14.5</c:v>
                </c:pt>
                <c:pt idx="604">
                  <c:v>13.8</c:v>
                </c:pt>
                <c:pt idx="605">
                  <c:v>13.6</c:v>
                </c:pt>
                <c:pt idx="606">
                  <c:v>14.3</c:v>
                </c:pt>
                <c:pt idx="607">
                  <c:v>13.5</c:v>
                </c:pt>
                <c:pt idx="608">
                  <c:v>14.1</c:v>
                </c:pt>
                <c:pt idx="609">
                  <c:v>14.1</c:v>
                </c:pt>
                <c:pt idx="610">
                  <c:v>16.3</c:v>
                </c:pt>
                <c:pt idx="611">
                  <c:v>17.90000000000001</c:v>
                </c:pt>
                <c:pt idx="612">
                  <c:v>17.90000000000001</c:v>
                </c:pt>
                <c:pt idx="613">
                  <c:v>17.79999999999999</c:v>
                </c:pt>
                <c:pt idx="614">
                  <c:v>17.90000000000001</c:v>
                </c:pt>
                <c:pt idx="615">
                  <c:v>17.49999999999999</c:v>
                </c:pt>
                <c:pt idx="616">
                  <c:v>16.2</c:v>
                </c:pt>
                <c:pt idx="617">
                  <c:v>16.1</c:v>
                </c:pt>
                <c:pt idx="618">
                  <c:v>16.8</c:v>
                </c:pt>
                <c:pt idx="619">
                  <c:v>17.39999999999999</c:v>
                </c:pt>
                <c:pt idx="620">
                  <c:v>16.90000000000001</c:v>
                </c:pt>
                <c:pt idx="621">
                  <c:v>17.7</c:v>
                </c:pt>
                <c:pt idx="622">
                  <c:v>18.29999999999999</c:v>
                </c:pt>
                <c:pt idx="623">
                  <c:v>18.8</c:v>
                </c:pt>
                <c:pt idx="624">
                  <c:v>18.70000000000001</c:v>
                </c:pt>
                <c:pt idx="625">
                  <c:v>19.79999999999999</c:v>
                </c:pt>
                <c:pt idx="626">
                  <c:v>19.2</c:v>
                </c:pt>
                <c:pt idx="627">
                  <c:v>18.99999999999999</c:v>
                </c:pt>
                <c:pt idx="628">
                  <c:v>18.8</c:v>
                </c:pt>
                <c:pt idx="629">
                  <c:v>18.59999999999999</c:v>
                </c:pt>
                <c:pt idx="630">
                  <c:v>18.1</c:v>
                </c:pt>
                <c:pt idx="631">
                  <c:v>17.1</c:v>
                </c:pt>
                <c:pt idx="632">
                  <c:v>17.3</c:v>
                </c:pt>
                <c:pt idx="633">
                  <c:v>18.50000000000001</c:v>
                </c:pt>
                <c:pt idx="634">
                  <c:v>19.29999999999999</c:v>
                </c:pt>
                <c:pt idx="635">
                  <c:v>20.00000000000001</c:v>
                </c:pt>
                <c:pt idx="636">
                  <c:v>20.30000000000001</c:v>
                </c:pt>
                <c:pt idx="637">
                  <c:v>19.70000000000001</c:v>
                </c:pt>
                <c:pt idx="638">
                  <c:v>23.90000000000001</c:v>
                </c:pt>
                <c:pt idx="639">
                  <c:v>28.0</c:v>
                </c:pt>
                <c:pt idx="640">
                  <c:v>28.69999999999999</c:v>
                </c:pt>
                <c:pt idx="641">
                  <c:v>26.59999999999999</c:v>
                </c:pt>
                <c:pt idx="642">
                  <c:v>24.0</c:v>
                </c:pt>
                <c:pt idx="643">
                  <c:v>25.49999999999999</c:v>
                </c:pt>
                <c:pt idx="644">
                  <c:v>22.70000000000001</c:v>
                </c:pt>
                <c:pt idx="645">
                  <c:v>23.0</c:v>
                </c:pt>
                <c:pt idx="646">
                  <c:v>24.30000000000001</c:v>
                </c:pt>
                <c:pt idx="647">
                  <c:v>24.10000000000001</c:v>
                </c:pt>
                <c:pt idx="648">
                  <c:v>23.29999999999999</c:v>
                </c:pt>
                <c:pt idx="649">
                  <c:v>26.8</c:v>
                </c:pt>
                <c:pt idx="650">
                  <c:v>26.9</c:v>
                </c:pt>
                <c:pt idx="651">
                  <c:v>27.4</c:v>
                </c:pt>
                <c:pt idx="652">
                  <c:v>30.39999999999999</c:v>
                </c:pt>
                <c:pt idx="653">
                  <c:v>30.70000000000001</c:v>
                </c:pt>
                <c:pt idx="654">
                  <c:v>32.10000000000001</c:v>
                </c:pt>
                <c:pt idx="655">
                  <c:v>33.10000000000001</c:v>
                </c:pt>
                <c:pt idx="656">
                  <c:v>30.59999999999999</c:v>
                </c:pt>
                <c:pt idx="657">
                  <c:v>28.8</c:v>
                </c:pt>
                <c:pt idx="658">
                  <c:v>25.39999999999999</c:v>
                </c:pt>
                <c:pt idx="659">
                  <c:v>25.9</c:v>
                </c:pt>
                <c:pt idx="660">
                  <c:v>25.70000000000001</c:v>
                </c:pt>
                <c:pt idx="661">
                  <c:v>17.79999999999999</c:v>
                </c:pt>
                <c:pt idx="662">
                  <c:v>17.6</c:v>
                </c:pt>
                <c:pt idx="663">
                  <c:v>16.49999999999999</c:v>
                </c:pt>
                <c:pt idx="664">
                  <c:v>15.6</c:v>
                </c:pt>
                <c:pt idx="665">
                  <c:v>17.19999999999999</c:v>
                </c:pt>
                <c:pt idx="666">
                  <c:v>18.0</c:v>
                </c:pt>
                <c:pt idx="667">
                  <c:v>16.3</c:v>
                </c:pt>
                <c:pt idx="668">
                  <c:v>15.8</c:v>
                </c:pt>
                <c:pt idx="669">
                  <c:v>16.2</c:v>
                </c:pt>
                <c:pt idx="670">
                  <c:v>16.5</c:v>
                </c:pt>
                <c:pt idx="671">
                  <c:v>16.90000000000001</c:v>
                </c:pt>
                <c:pt idx="672">
                  <c:v>16.59999999999999</c:v>
                </c:pt>
                <c:pt idx="673">
                  <c:v>17.49999999999999</c:v>
                </c:pt>
                <c:pt idx="674">
                  <c:v>17.90000000000001</c:v>
                </c:pt>
                <c:pt idx="675">
                  <c:v>18.09999999999999</c:v>
                </c:pt>
                <c:pt idx="676">
                  <c:v>17.90000000000001</c:v>
                </c:pt>
                <c:pt idx="677">
                  <c:v>17.3</c:v>
                </c:pt>
                <c:pt idx="678">
                  <c:v>17.29999999999999</c:v>
                </c:pt>
                <c:pt idx="679">
                  <c:v>16.90000000000001</c:v>
                </c:pt>
                <c:pt idx="680">
                  <c:v>16.2</c:v>
                </c:pt>
                <c:pt idx="681">
                  <c:v>17.7</c:v>
                </c:pt>
                <c:pt idx="682">
                  <c:v>17.7</c:v>
                </c:pt>
                <c:pt idx="683">
                  <c:v>17.69999999999999</c:v>
                </c:pt>
                <c:pt idx="684">
                  <c:v>17.8</c:v>
                </c:pt>
                <c:pt idx="685">
                  <c:v>18.99999999999999</c:v>
                </c:pt>
                <c:pt idx="686">
                  <c:v>19.00000000000001</c:v>
                </c:pt>
                <c:pt idx="687">
                  <c:v>20.10000000000001</c:v>
                </c:pt>
                <c:pt idx="688">
                  <c:v>21.40000000000001</c:v>
                </c:pt>
                <c:pt idx="689">
                  <c:v>22.00000000000001</c:v>
                </c:pt>
                <c:pt idx="690">
                  <c:v>21.59999999999999</c:v>
                </c:pt>
                <c:pt idx="691">
                  <c:v>21.10000000000001</c:v>
                </c:pt>
                <c:pt idx="692">
                  <c:v>19.7</c:v>
                </c:pt>
                <c:pt idx="693">
                  <c:v>19.50000000000001</c:v>
                </c:pt>
                <c:pt idx="694">
                  <c:v>19.2</c:v>
                </c:pt>
                <c:pt idx="695">
                  <c:v>19.99999999999999</c:v>
                </c:pt>
                <c:pt idx="696">
                  <c:v>19.59999999999999</c:v>
                </c:pt>
                <c:pt idx="697">
                  <c:v>19.20000000000001</c:v>
                </c:pt>
                <c:pt idx="698">
                  <c:v>18.99999999999999</c:v>
                </c:pt>
                <c:pt idx="699">
                  <c:v>19.89999999999999</c:v>
                </c:pt>
                <c:pt idx="700">
                  <c:v>19.49999999999999</c:v>
                </c:pt>
                <c:pt idx="701">
                  <c:v>18.0</c:v>
                </c:pt>
                <c:pt idx="702">
                  <c:v>18.0</c:v>
                </c:pt>
                <c:pt idx="703">
                  <c:v>18.29999999999999</c:v>
                </c:pt>
                <c:pt idx="704">
                  <c:v>17.69999999999999</c:v>
                </c:pt>
                <c:pt idx="705">
                  <c:v>17.3</c:v>
                </c:pt>
                <c:pt idx="706">
                  <c:v>17.09999999999999</c:v>
                </c:pt>
                <c:pt idx="707">
                  <c:v>16.89999999999999</c:v>
                </c:pt>
                <c:pt idx="708">
                  <c:v>16.59999999999999</c:v>
                </c:pt>
                <c:pt idx="709">
                  <c:v>16.89999999999999</c:v>
                </c:pt>
                <c:pt idx="710">
                  <c:v>17.90000000000001</c:v>
                </c:pt>
                <c:pt idx="711">
                  <c:v>17.8</c:v>
                </c:pt>
                <c:pt idx="712">
                  <c:v>18.40000000000001</c:v>
                </c:pt>
                <c:pt idx="713">
                  <c:v>18.2</c:v>
                </c:pt>
                <c:pt idx="714">
                  <c:v>19.70000000000001</c:v>
                </c:pt>
                <c:pt idx="715">
                  <c:v>20.00000000000001</c:v>
                </c:pt>
                <c:pt idx="716">
                  <c:v>19.40000000000001</c:v>
                </c:pt>
                <c:pt idx="717">
                  <c:v>18.59999999999999</c:v>
                </c:pt>
                <c:pt idx="718">
                  <c:v>18.39999999999999</c:v>
                </c:pt>
                <c:pt idx="719">
                  <c:v>18.70000000000001</c:v>
                </c:pt>
                <c:pt idx="720">
                  <c:v>19.20000000000001</c:v>
                </c:pt>
                <c:pt idx="721">
                  <c:v>18.70000000000001</c:v>
                </c:pt>
                <c:pt idx="722">
                  <c:v>18.0</c:v>
                </c:pt>
                <c:pt idx="723">
                  <c:v>17.5</c:v>
                </c:pt>
                <c:pt idx="724">
                  <c:v>17.7</c:v>
                </c:pt>
                <c:pt idx="725">
                  <c:v>17.40000000000001</c:v>
                </c:pt>
                <c:pt idx="726">
                  <c:v>17.09999999999999</c:v>
                </c:pt>
                <c:pt idx="727">
                  <c:v>17.29999999999999</c:v>
                </c:pt>
                <c:pt idx="728">
                  <c:v>17.59999999999999</c:v>
                </c:pt>
                <c:pt idx="729">
                  <c:v>17.6</c:v>
                </c:pt>
                <c:pt idx="730">
                  <c:v>17.8</c:v>
                </c:pt>
                <c:pt idx="731">
                  <c:v>17.3</c:v>
                </c:pt>
                <c:pt idx="732">
                  <c:v>16.7</c:v>
                </c:pt>
                <c:pt idx="733">
                  <c:v>15.9</c:v>
                </c:pt>
                <c:pt idx="734">
                  <c:v>16.5</c:v>
                </c:pt>
                <c:pt idx="735">
                  <c:v>16.79999999999999</c:v>
                </c:pt>
                <c:pt idx="736">
                  <c:v>16.29999999999999</c:v>
                </c:pt>
                <c:pt idx="737">
                  <c:v>16.19999999999999</c:v>
                </c:pt>
                <c:pt idx="738">
                  <c:v>16.2</c:v>
                </c:pt>
                <c:pt idx="739">
                  <c:v>17.09999999999999</c:v>
                </c:pt>
                <c:pt idx="740">
                  <c:v>16.90000000000001</c:v>
                </c:pt>
                <c:pt idx="741">
                  <c:v>16.4</c:v>
                </c:pt>
                <c:pt idx="742">
                  <c:v>16.5</c:v>
                </c:pt>
                <c:pt idx="743">
                  <c:v>15.9</c:v>
                </c:pt>
                <c:pt idx="744">
                  <c:v>15.69999999999999</c:v>
                </c:pt>
                <c:pt idx="745">
                  <c:v>15.9</c:v>
                </c:pt>
                <c:pt idx="746">
                  <c:v>16.1</c:v>
                </c:pt>
                <c:pt idx="747">
                  <c:v>16.1</c:v>
                </c:pt>
                <c:pt idx="748">
                  <c:v>16.09999999999999</c:v>
                </c:pt>
                <c:pt idx="749">
                  <c:v>16.49999999999999</c:v>
                </c:pt>
                <c:pt idx="750">
                  <c:v>16.79999999999999</c:v>
                </c:pt>
                <c:pt idx="751">
                  <c:v>16.7</c:v>
                </c:pt>
                <c:pt idx="752">
                  <c:v>17.0</c:v>
                </c:pt>
                <c:pt idx="753">
                  <c:v>16.7</c:v>
                </c:pt>
                <c:pt idx="754">
                  <c:v>16.19999999999999</c:v>
                </c:pt>
                <c:pt idx="755">
                  <c:v>15.0</c:v>
                </c:pt>
                <c:pt idx="756">
                  <c:v>15.4</c:v>
                </c:pt>
                <c:pt idx="757">
                  <c:v>16.1</c:v>
                </c:pt>
                <c:pt idx="758">
                  <c:v>15.4</c:v>
                </c:pt>
                <c:pt idx="759">
                  <c:v>15.5</c:v>
                </c:pt>
                <c:pt idx="760">
                  <c:v>15.6</c:v>
                </c:pt>
                <c:pt idx="761">
                  <c:v>15.0</c:v>
                </c:pt>
                <c:pt idx="762">
                  <c:v>15.79999999999999</c:v>
                </c:pt>
                <c:pt idx="763">
                  <c:v>15.29999999999999</c:v>
                </c:pt>
                <c:pt idx="764">
                  <c:v>15.3</c:v>
                </c:pt>
                <c:pt idx="765">
                  <c:v>15.1</c:v>
                </c:pt>
                <c:pt idx="766">
                  <c:v>14.8</c:v>
                </c:pt>
                <c:pt idx="767">
                  <c:v>14.8</c:v>
                </c:pt>
                <c:pt idx="768">
                  <c:v>15.19999999999999</c:v>
                </c:pt>
                <c:pt idx="769">
                  <c:v>15.8</c:v>
                </c:pt>
                <c:pt idx="770">
                  <c:v>15.6</c:v>
                </c:pt>
                <c:pt idx="771">
                  <c:v>15.79999999999999</c:v>
                </c:pt>
                <c:pt idx="772">
                  <c:v>16.0</c:v>
                </c:pt>
                <c:pt idx="773">
                  <c:v>15.19999999999999</c:v>
                </c:pt>
                <c:pt idx="774">
                  <c:v>15.69999999999999</c:v>
                </c:pt>
                <c:pt idx="775">
                  <c:v>15.8</c:v>
                </c:pt>
                <c:pt idx="776">
                  <c:v>16.7</c:v>
                </c:pt>
                <c:pt idx="777">
                  <c:v>12.7</c:v>
                </c:pt>
                <c:pt idx="778">
                  <c:v>12.7</c:v>
                </c:pt>
                <c:pt idx="779">
                  <c:v>16.29999999999999</c:v>
                </c:pt>
                <c:pt idx="780">
                  <c:v>16.7</c:v>
                </c:pt>
                <c:pt idx="781">
                  <c:v>16.3</c:v>
                </c:pt>
                <c:pt idx="782">
                  <c:v>16.3</c:v>
                </c:pt>
                <c:pt idx="783">
                  <c:v>16.3</c:v>
                </c:pt>
                <c:pt idx="784">
                  <c:v>16.8</c:v>
                </c:pt>
                <c:pt idx="785">
                  <c:v>17.59999999999999</c:v>
                </c:pt>
                <c:pt idx="786">
                  <c:v>18.0</c:v>
                </c:pt>
                <c:pt idx="787">
                  <c:v>18.09999999999999</c:v>
                </c:pt>
                <c:pt idx="788">
                  <c:v>18.09999999999999</c:v>
                </c:pt>
                <c:pt idx="789">
                  <c:v>18.39999999999999</c:v>
                </c:pt>
                <c:pt idx="790">
                  <c:v>18.7</c:v>
                </c:pt>
                <c:pt idx="791">
                  <c:v>12.00000000000001</c:v>
                </c:pt>
                <c:pt idx="792">
                  <c:v>12.3</c:v>
                </c:pt>
                <c:pt idx="793">
                  <c:v>12.2</c:v>
                </c:pt>
                <c:pt idx="794">
                  <c:v>12.4</c:v>
                </c:pt>
                <c:pt idx="795">
                  <c:v>11.3</c:v>
                </c:pt>
                <c:pt idx="796">
                  <c:v>12.8</c:v>
                </c:pt>
                <c:pt idx="797">
                  <c:v>12.1</c:v>
                </c:pt>
                <c:pt idx="798">
                  <c:v>11.3</c:v>
                </c:pt>
                <c:pt idx="799">
                  <c:v>10.8</c:v>
                </c:pt>
                <c:pt idx="800">
                  <c:v>10.6</c:v>
                </c:pt>
                <c:pt idx="801">
                  <c:v>11.1</c:v>
                </c:pt>
                <c:pt idx="802">
                  <c:v>12.0</c:v>
                </c:pt>
                <c:pt idx="803">
                  <c:v>10.9</c:v>
                </c:pt>
                <c:pt idx="804">
                  <c:v>11.7</c:v>
                </c:pt>
                <c:pt idx="805">
                  <c:v>12.6</c:v>
                </c:pt>
                <c:pt idx="806">
                  <c:v>13.4</c:v>
                </c:pt>
                <c:pt idx="807">
                  <c:v>13.0</c:v>
                </c:pt>
                <c:pt idx="808">
                  <c:v>13.0</c:v>
                </c:pt>
                <c:pt idx="809">
                  <c:v>15.6</c:v>
                </c:pt>
                <c:pt idx="810">
                  <c:v>16.3</c:v>
                </c:pt>
                <c:pt idx="811">
                  <c:v>14.5</c:v>
                </c:pt>
                <c:pt idx="812">
                  <c:v>16.29999999999999</c:v>
                </c:pt>
                <c:pt idx="813">
                  <c:v>15.4</c:v>
                </c:pt>
                <c:pt idx="814">
                  <c:v>14.5</c:v>
                </c:pt>
                <c:pt idx="815">
                  <c:v>15</c:v>
                </c:pt>
                <c:pt idx="816">
                  <c:v>13.5</c:v>
                </c:pt>
                <c:pt idx="817">
                  <c:v>13.3</c:v>
                </c:pt>
                <c:pt idx="818">
                  <c:v>13.6</c:v>
                </c:pt>
                <c:pt idx="819">
                  <c:v>13.5</c:v>
                </c:pt>
                <c:pt idx="820">
                  <c:v>13.6</c:v>
                </c:pt>
                <c:pt idx="821">
                  <c:v>15.0</c:v>
                </c:pt>
                <c:pt idx="822">
                  <c:v>15.3</c:v>
                </c:pt>
                <c:pt idx="823">
                  <c:v>14.2</c:v>
                </c:pt>
                <c:pt idx="824">
                  <c:v>14.1</c:v>
                </c:pt>
                <c:pt idx="825">
                  <c:v>14.1</c:v>
                </c:pt>
                <c:pt idx="826">
                  <c:v>13.7</c:v>
                </c:pt>
                <c:pt idx="827">
                  <c:v>14.4</c:v>
                </c:pt>
                <c:pt idx="828">
                  <c:v>13.9</c:v>
                </c:pt>
                <c:pt idx="829">
                  <c:v>13.4</c:v>
                </c:pt>
                <c:pt idx="830">
                  <c:v>12.3</c:v>
                </c:pt>
                <c:pt idx="831">
                  <c:v>11.2</c:v>
                </c:pt>
                <c:pt idx="832">
                  <c:v>10.6</c:v>
                </c:pt>
                <c:pt idx="833">
                  <c:v>9.299999999999998</c:v>
                </c:pt>
                <c:pt idx="834">
                  <c:v>9.2</c:v>
                </c:pt>
                <c:pt idx="835">
                  <c:v>9.299999999999998</c:v>
                </c:pt>
                <c:pt idx="836">
                  <c:v>9.300000000000002</c:v>
                </c:pt>
                <c:pt idx="837">
                  <c:v>10.0</c:v>
                </c:pt>
                <c:pt idx="838">
                  <c:v>9.5</c:v>
                </c:pt>
                <c:pt idx="839">
                  <c:v>9.200000000000001</c:v>
                </c:pt>
                <c:pt idx="840">
                  <c:v>8.5</c:v>
                </c:pt>
                <c:pt idx="841">
                  <c:v>22.2</c:v>
                </c:pt>
                <c:pt idx="842">
                  <c:v>22.3</c:v>
                </c:pt>
                <c:pt idx="843">
                  <c:v>22.3</c:v>
                </c:pt>
                <c:pt idx="844">
                  <c:v>22.3</c:v>
                </c:pt>
                <c:pt idx="845">
                  <c:v>21.79999999999999</c:v>
                </c:pt>
                <c:pt idx="846">
                  <c:v>21.0</c:v>
                </c:pt>
                <c:pt idx="847">
                  <c:v>20.5</c:v>
                </c:pt>
                <c:pt idx="848">
                  <c:v>20.4</c:v>
                </c:pt>
                <c:pt idx="849">
                  <c:v>20.4</c:v>
                </c:pt>
                <c:pt idx="850">
                  <c:v>21.09999999999999</c:v>
                </c:pt>
                <c:pt idx="851">
                  <c:v>21.2</c:v>
                </c:pt>
                <c:pt idx="852">
                  <c:v>22.2</c:v>
                </c:pt>
                <c:pt idx="853">
                  <c:v>21.7</c:v>
                </c:pt>
                <c:pt idx="854">
                  <c:v>22.8</c:v>
                </c:pt>
                <c:pt idx="855">
                  <c:v>22.9</c:v>
                </c:pt>
                <c:pt idx="856">
                  <c:v>21.6</c:v>
                </c:pt>
                <c:pt idx="857">
                  <c:v>22.0</c:v>
                </c:pt>
                <c:pt idx="858">
                  <c:v>21.7</c:v>
                </c:pt>
                <c:pt idx="859">
                  <c:v>21.4</c:v>
                </c:pt>
                <c:pt idx="860">
                  <c:v>21.3</c:v>
                </c:pt>
                <c:pt idx="861">
                  <c:v>21.6</c:v>
                </c:pt>
                <c:pt idx="862">
                  <c:v>20.8</c:v>
                </c:pt>
                <c:pt idx="863">
                  <c:v>20.5</c:v>
                </c:pt>
                <c:pt idx="864">
                  <c:v>20.89999999999999</c:v>
                </c:pt>
                <c:pt idx="865">
                  <c:v>20.7</c:v>
                </c:pt>
                <c:pt idx="866">
                  <c:v>21.6</c:v>
                </c:pt>
                <c:pt idx="867">
                  <c:v>22.4</c:v>
                </c:pt>
                <c:pt idx="868">
                  <c:v>23.2</c:v>
                </c:pt>
                <c:pt idx="869">
                  <c:v>23.09999999999999</c:v>
                </c:pt>
                <c:pt idx="870">
                  <c:v>23.9</c:v>
                </c:pt>
                <c:pt idx="871">
                  <c:v>23.5</c:v>
                </c:pt>
                <c:pt idx="872">
                  <c:v>24.0</c:v>
                </c:pt>
                <c:pt idx="873">
                  <c:v>23.9</c:v>
                </c:pt>
                <c:pt idx="874">
                  <c:v>23.29999999999999</c:v>
                </c:pt>
                <c:pt idx="875">
                  <c:v>22.4</c:v>
                </c:pt>
                <c:pt idx="876">
                  <c:v>21.6</c:v>
                </c:pt>
                <c:pt idx="877">
                  <c:v>21.8</c:v>
                </c:pt>
                <c:pt idx="878">
                  <c:v>22.09999999999999</c:v>
                </c:pt>
                <c:pt idx="879">
                  <c:v>22.0</c:v>
                </c:pt>
                <c:pt idx="880">
                  <c:v>21.99999999999999</c:v>
                </c:pt>
                <c:pt idx="881">
                  <c:v>22.1</c:v>
                </c:pt>
                <c:pt idx="882">
                  <c:v>21.6</c:v>
                </c:pt>
                <c:pt idx="883">
                  <c:v>21.4</c:v>
                </c:pt>
                <c:pt idx="884">
                  <c:v>21.3</c:v>
                </c:pt>
                <c:pt idx="885">
                  <c:v>20.9</c:v>
                </c:pt>
                <c:pt idx="886">
                  <c:v>20.59999999999999</c:v>
                </c:pt>
                <c:pt idx="887">
                  <c:v>20.7</c:v>
                </c:pt>
                <c:pt idx="888">
                  <c:v>20.89999999999999</c:v>
                </c:pt>
                <c:pt idx="889">
                  <c:v>20.9</c:v>
                </c:pt>
                <c:pt idx="890">
                  <c:v>20.99999999999999</c:v>
                </c:pt>
                <c:pt idx="891">
                  <c:v>21.09999999999999</c:v>
                </c:pt>
                <c:pt idx="892">
                  <c:v>21.3</c:v>
                </c:pt>
                <c:pt idx="893">
                  <c:v>21.4</c:v>
                </c:pt>
                <c:pt idx="894">
                  <c:v>22.59999999999999</c:v>
                </c:pt>
                <c:pt idx="895">
                  <c:v>22.9</c:v>
                </c:pt>
                <c:pt idx="896">
                  <c:v>21.9</c:v>
                </c:pt>
                <c:pt idx="897">
                  <c:v>21.5</c:v>
                </c:pt>
                <c:pt idx="898">
                  <c:v>22.3</c:v>
                </c:pt>
                <c:pt idx="899">
                  <c:v>23.4</c:v>
                </c:pt>
                <c:pt idx="900">
                  <c:v>25.9</c:v>
                </c:pt>
                <c:pt idx="901">
                  <c:v>24.8</c:v>
                </c:pt>
                <c:pt idx="902">
                  <c:v>26.9</c:v>
                </c:pt>
                <c:pt idx="903">
                  <c:v>25.7</c:v>
                </c:pt>
                <c:pt idx="904">
                  <c:v>23.29999999999999</c:v>
                </c:pt>
                <c:pt idx="905">
                  <c:v>23.5</c:v>
                </c:pt>
                <c:pt idx="906">
                  <c:v>22.29999999999999</c:v>
                </c:pt>
                <c:pt idx="907">
                  <c:v>21.8</c:v>
                </c:pt>
                <c:pt idx="908">
                  <c:v>26.4</c:v>
                </c:pt>
                <c:pt idx="909">
                  <c:v>26.7</c:v>
                </c:pt>
                <c:pt idx="910">
                  <c:v>23.2</c:v>
                </c:pt>
                <c:pt idx="911">
                  <c:v>23.09999999999999</c:v>
                </c:pt>
                <c:pt idx="912">
                  <c:v>21.4</c:v>
                </c:pt>
                <c:pt idx="913">
                  <c:v>18.8</c:v>
                </c:pt>
                <c:pt idx="914">
                  <c:v>19.9</c:v>
                </c:pt>
                <c:pt idx="915">
                  <c:v>20.8</c:v>
                </c:pt>
                <c:pt idx="916">
                  <c:v>20.8</c:v>
                </c:pt>
                <c:pt idx="917">
                  <c:v>20.5</c:v>
                </c:pt>
                <c:pt idx="918">
                  <c:v>18.8</c:v>
                </c:pt>
                <c:pt idx="919">
                  <c:v>18.8</c:v>
                </c:pt>
                <c:pt idx="920">
                  <c:v>17.2</c:v>
                </c:pt>
                <c:pt idx="921">
                  <c:v>11.0</c:v>
                </c:pt>
                <c:pt idx="922">
                  <c:v>11.2</c:v>
                </c:pt>
                <c:pt idx="923">
                  <c:v>11.3</c:v>
                </c:pt>
                <c:pt idx="924">
                  <c:v>11.0</c:v>
                </c:pt>
                <c:pt idx="925">
                  <c:v>11.4</c:v>
                </c:pt>
                <c:pt idx="926">
                  <c:v>11.4</c:v>
                </c:pt>
                <c:pt idx="927">
                  <c:v>11.3</c:v>
                </c:pt>
                <c:pt idx="928">
                  <c:v>12.0</c:v>
                </c:pt>
                <c:pt idx="929">
                  <c:v>11.7</c:v>
                </c:pt>
                <c:pt idx="930">
                  <c:v>11.8</c:v>
                </c:pt>
                <c:pt idx="931">
                  <c:v>11.2</c:v>
                </c:pt>
                <c:pt idx="932">
                  <c:v>11.1</c:v>
                </c:pt>
                <c:pt idx="933">
                  <c:v>10.1</c:v>
                </c:pt>
                <c:pt idx="934">
                  <c:v>9.3</c:v>
                </c:pt>
                <c:pt idx="935">
                  <c:v>9.4</c:v>
                </c:pt>
                <c:pt idx="936">
                  <c:v>9.9</c:v>
                </c:pt>
                <c:pt idx="937">
                  <c:v>10.4</c:v>
                </c:pt>
                <c:pt idx="938">
                  <c:v>9.4</c:v>
                </c:pt>
                <c:pt idx="939">
                  <c:v>8.8</c:v>
                </c:pt>
                <c:pt idx="940">
                  <c:v>9.0</c:v>
                </c:pt>
                <c:pt idx="941">
                  <c:v>9.3</c:v>
                </c:pt>
                <c:pt idx="942">
                  <c:v>9.5</c:v>
                </c:pt>
                <c:pt idx="943">
                  <c:v>10.3</c:v>
                </c:pt>
                <c:pt idx="944">
                  <c:v>10.1</c:v>
                </c:pt>
                <c:pt idx="945">
                  <c:v>10.0</c:v>
                </c:pt>
                <c:pt idx="946">
                  <c:v>9.6</c:v>
                </c:pt>
                <c:pt idx="947">
                  <c:v>9.700000000000001</c:v>
                </c:pt>
                <c:pt idx="948">
                  <c:v>9.700000000000001</c:v>
                </c:pt>
                <c:pt idx="949">
                  <c:v>10.8</c:v>
                </c:pt>
                <c:pt idx="950">
                  <c:v>11.3</c:v>
                </c:pt>
                <c:pt idx="951">
                  <c:v>11.0</c:v>
                </c:pt>
                <c:pt idx="952">
                  <c:v>10.2</c:v>
                </c:pt>
                <c:pt idx="953">
                  <c:v>9.900000000000002</c:v>
                </c:pt>
                <c:pt idx="954">
                  <c:v>10.5</c:v>
                </c:pt>
                <c:pt idx="955">
                  <c:v>11.0</c:v>
                </c:pt>
                <c:pt idx="956">
                  <c:v>10.5</c:v>
                </c:pt>
                <c:pt idx="957">
                  <c:v>11.0</c:v>
                </c:pt>
                <c:pt idx="958">
                  <c:v>10.8</c:v>
                </c:pt>
                <c:pt idx="959">
                  <c:v>10.4</c:v>
                </c:pt>
                <c:pt idx="960">
                  <c:v>10.0</c:v>
                </c:pt>
                <c:pt idx="961">
                  <c:v>10.2</c:v>
                </c:pt>
                <c:pt idx="962">
                  <c:v>10.5</c:v>
                </c:pt>
                <c:pt idx="963">
                  <c:v>10.2</c:v>
                </c:pt>
                <c:pt idx="964">
                  <c:v>9.9</c:v>
                </c:pt>
                <c:pt idx="965">
                  <c:v>9.9</c:v>
                </c:pt>
                <c:pt idx="966">
                  <c:v>9.4</c:v>
                </c:pt>
                <c:pt idx="967">
                  <c:v>10.1</c:v>
                </c:pt>
                <c:pt idx="968">
                  <c:v>10.8</c:v>
                </c:pt>
                <c:pt idx="969">
                  <c:v>10.9</c:v>
                </c:pt>
                <c:pt idx="970">
                  <c:v>10.6</c:v>
                </c:pt>
                <c:pt idx="971">
                  <c:v>10.5</c:v>
                </c:pt>
                <c:pt idx="972">
                  <c:v>10.8</c:v>
                </c:pt>
                <c:pt idx="973">
                  <c:v>11.4</c:v>
                </c:pt>
                <c:pt idx="974">
                  <c:v>11.3</c:v>
                </c:pt>
                <c:pt idx="975">
                  <c:v>11.3</c:v>
                </c:pt>
                <c:pt idx="976">
                  <c:v>11.6</c:v>
                </c:pt>
                <c:pt idx="977">
                  <c:v>12.0</c:v>
                </c:pt>
                <c:pt idx="978">
                  <c:v>12.3</c:v>
                </c:pt>
                <c:pt idx="979">
                  <c:v>13.0</c:v>
                </c:pt>
                <c:pt idx="980">
                  <c:v>12.4</c:v>
                </c:pt>
                <c:pt idx="981">
                  <c:v>12.8</c:v>
                </c:pt>
                <c:pt idx="982">
                  <c:v>12.2</c:v>
                </c:pt>
                <c:pt idx="983">
                  <c:v>12.0</c:v>
                </c:pt>
                <c:pt idx="984">
                  <c:v>11.6</c:v>
                </c:pt>
                <c:pt idx="985">
                  <c:v>11.3</c:v>
                </c:pt>
                <c:pt idx="986">
                  <c:v>11.8</c:v>
                </c:pt>
                <c:pt idx="987">
                  <c:v>11.5</c:v>
                </c:pt>
                <c:pt idx="988">
                  <c:v>10.3</c:v>
                </c:pt>
                <c:pt idx="989">
                  <c:v>10.8</c:v>
                </c:pt>
                <c:pt idx="990">
                  <c:v>10.7</c:v>
                </c:pt>
                <c:pt idx="991">
                  <c:v>10.4</c:v>
                </c:pt>
                <c:pt idx="992">
                  <c:v>10.2</c:v>
                </c:pt>
                <c:pt idx="993">
                  <c:v>10.4</c:v>
                </c:pt>
                <c:pt idx="994">
                  <c:v>10.2</c:v>
                </c:pt>
                <c:pt idx="995">
                  <c:v>10.1</c:v>
                </c:pt>
                <c:pt idx="996">
                  <c:v>10.5</c:v>
                </c:pt>
                <c:pt idx="997">
                  <c:v>10.2</c:v>
                </c:pt>
                <c:pt idx="998">
                  <c:v>10.5</c:v>
                </c:pt>
                <c:pt idx="999">
                  <c:v>11.3</c:v>
                </c:pt>
                <c:pt idx="1000">
                  <c:v>11.7</c:v>
                </c:pt>
                <c:pt idx="1001">
                  <c:v>12.0</c:v>
                </c:pt>
                <c:pt idx="1002">
                  <c:v>11.9</c:v>
                </c:pt>
                <c:pt idx="1003">
                  <c:v>12.3</c:v>
                </c:pt>
                <c:pt idx="1004">
                  <c:v>11.5</c:v>
                </c:pt>
                <c:pt idx="1005">
                  <c:v>11.5</c:v>
                </c:pt>
                <c:pt idx="1006">
                  <c:v>13.1</c:v>
                </c:pt>
                <c:pt idx="1007">
                  <c:v>15.4</c:v>
                </c:pt>
                <c:pt idx="1008">
                  <c:v>17.09999999999999</c:v>
                </c:pt>
                <c:pt idx="1009">
                  <c:v>17.8</c:v>
                </c:pt>
                <c:pt idx="1010">
                  <c:v>14.7</c:v>
                </c:pt>
                <c:pt idx="1011">
                  <c:v>14.7</c:v>
                </c:pt>
                <c:pt idx="1012">
                  <c:v>15.8</c:v>
                </c:pt>
                <c:pt idx="1013">
                  <c:v>16.09999999999999</c:v>
                </c:pt>
                <c:pt idx="1014">
                  <c:v>15.2</c:v>
                </c:pt>
                <c:pt idx="1015">
                  <c:v>15.6</c:v>
                </c:pt>
                <c:pt idx="1016">
                  <c:v>16.09999999999999</c:v>
                </c:pt>
                <c:pt idx="1017">
                  <c:v>15.4</c:v>
                </c:pt>
                <c:pt idx="1018">
                  <c:v>17.7</c:v>
                </c:pt>
                <c:pt idx="1019">
                  <c:v>19.6</c:v>
                </c:pt>
                <c:pt idx="1020">
                  <c:v>16.0</c:v>
                </c:pt>
                <c:pt idx="1021">
                  <c:v>15.5</c:v>
                </c:pt>
                <c:pt idx="1022">
                  <c:v>15.5</c:v>
                </c:pt>
                <c:pt idx="1023">
                  <c:v>14.3</c:v>
                </c:pt>
                <c:pt idx="1024">
                  <c:v>14.1</c:v>
                </c:pt>
                <c:pt idx="1025">
                  <c:v>12.8</c:v>
                </c:pt>
                <c:pt idx="1026">
                  <c:v>12.7</c:v>
                </c:pt>
                <c:pt idx="1027">
                  <c:v>12.8</c:v>
                </c:pt>
                <c:pt idx="1028">
                  <c:v>14.4</c:v>
                </c:pt>
                <c:pt idx="1029">
                  <c:v>15.1</c:v>
                </c:pt>
                <c:pt idx="1030">
                  <c:v>14.0</c:v>
                </c:pt>
                <c:pt idx="1031">
                  <c:v>14.1</c:v>
                </c:pt>
                <c:pt idx="1032">
                  <c:v>13.4</c:v>
                </c:pt>
                <c:pt idx="1033">
                  <c:v>14.1</c:v>
                </c:pt>
                <c:pt idx="1034">
                  <c:v>14.2</c:v>
                </c:pt>
                <c:pt idx="1035">
                  <c:v>13.9</c:v>
                </c:pt>
                <c:pt idx="1036">
                  <c:v>13.6</c:v>
                </c:pt>
                <c:pt idx="1037">
                  <c:v>13.8</c:v>
                </c:pt>
                <c:pt idx="1038">
                  <c:v>14.0</c:v>
                </c:pt>
                <c:pt idx="1039">
                  <c:v>14.0</c:v>
                </c:pt>
                <c:pt idx="1040">
                  <c:v>14.1</c:v>
                </c:pt>
                <c:pt idx="1041">
                  <c:v>14.3</c:v>
                </c:pt>
                <c:pt idx="1042">
                  <c:v>14.3</c:v>
                </c:pt>
                <c:pt idx="1043">
                  <c:v>14.6</c:v>
                </c:pt>
                <c:pt idx="1044">
                  <c:v>14.3</c:v>
                </c:pt>
                <c:pt idx="1045">
                  <c:v>15.7</c:v>
                </c:pt>
                <c:pt idx="1046">
                  <c:v>16.79999999999999</c:v>
                </c:pt>
                <c:pt idx="1047">
                  <c:v>17.9</c:v>
                </c:pt>
                <c:pt idx="1048">
                  <c:v>16.7</c:v>
                </c:pt>
                <c:pt idx="1049">
                  <c:v>15.5</c:v>
                </c:pt>
                <c:pt idx="1050">
                  <c:v>15.9</c:v>
                </c:pt>
                <c:pt idx="1051">
                  <c:v>8.299999999999998</c:v>
                </c:pt>
                <c:pt idx="1052">
                  <c:v>9.499999999999998</c:v>
                </c:pt>
                <c:pt idx="1053">
                  <c:v>9.900000000000002</c:v>
                </c:pt>
                <c:pt idx="1054">
                  <c:v>10.6</c:v>
                </c:pt>
                <c:pt idx="1055">
                  <c:v>10.2</c:v>
                </c:pt>
                <c:pt idx="1056">
                  <c:v>11.0</c:v>
                </c:pt>
                <c:pt idx="1057">
                  <c:v>10.9</c:v>
                </c:pt>
                <c:pt idx="1058">
                  <c:v>10.6</c:v>
                </c:pt>
                <c:pt idx="1059">
                  <c:v>11.1</c:v>
                </c:pt>
                <c:pt idx="1060">
                  <c:v>10.8</c:v>
                </c:pt>
                <c:pt idx="1061">
                  <c:v>11.6</c:v>
                </c:pt>
                <c:pt idx="1062">
                  <c:v>13.2</c:v>
                </c:pt>
                <c:pt idx="1063">
                  <c:v>13.6</c:v>
                </c:pt>
                <c:pt idx="1064">
                  <c:v>15.3</c:v>
                </c:pt>
                <c:pt idx="1065">
                  <c:v>13.8</c:v>
                </c:pt>
                <c:pt idx="1066">
                  <c:v>14.7</c:v>
                </c:pt>
                <c:pt idx="1067">
                  <c:v>14.3</c:v>
                </c:pt>
                <c:pt idx="1068">
                  <c:v>16.2</c:v>
                </c:pt>
                <c:pt idx="1069">
                  <c:v>19.79999999999999</c:v>
                </c:pt>
                <c:pt idx="1070">
                  <c:v>19.00000000000001</c:v>
                </c:pt>
                <c:pt idx="1071">
                  <c:v>33.5</c:v>
                </c:pt>
                <c:pt idx="1072">
                  <c:v>33.0</c:v>
                </c:pt>
                <c:pt idx="1073">
                  <c:v>35.50000000000001</c:v>
                </c:pt>
                <c:pt idx="1074">
                  <c:v>33.6</c:v>
                </c:pt>
                <c:pt idx="1075">
                  <c:v>31.8</c:v>
                </c:pt>
                <c:pt idx="1076">
                  <c:v>31.89999999999999</c:v>
                </c:pt>
                <c:pt idx="1077">
                  <c:v>29.40000000000001</c:v>
                </c:pt>
                <c:pt idx="1078">
                  <c:v>32.7</c:v>
                </c:pt>
                <c:pt idx="1079">
                  <c:v>33.3</c:v>
                </c:pt>
                <c:pt idx="1080">
                  <c:v>32.9</c:v>
                </c:pt>
                <c:pt idx="1081">
                  <c:v>32.10000000000001</c:v>
                </c:pt>
                <c:pt idx="1082">
                  <c:v>31.3</c:v>
                </c:pt>
                <c:pt idx="1083">
                  <c:v>28.99999999999999</c:v>
                </c:pt>
                <c:pt idx="1084">
                  <c:v>26.9</c:v>
                </c:pt>
                <c:pt idx="1085">
                  <c:v>27.1</c:v>
                </c:pt>
                <c:pt idx="1086">
                  <c:v>25.9</c:v>
                </c:pt>
                <c:pt idx="1087">
                  <c:v>24.79999999999999</c:v>
                </c:pt>
                <c:pt idx="1088">
                  <c:v>24.8</c:v>
                </c:pt>
                <c:pt idx="1089">
                  <c:v>25.89999999999999</c:v>
                </c:pt>
                <c:pt idx="1090">
                  <c:v>27.7</c:v>
                </c:pt>
                <c:pt idx="1091">
                  <c:v>27.1</c:v>
                </c:pt>
                <c:pt idx="1092">
                  <c:v>25.90000000000001</c:v>
                </c:pt>
                <c:pt idx="1093">
                  <c:v>25.5</c:v>
                </c:pt>
                <c:pt idx="1094">
                  <c:v>25.7</c:v>
                </c:pt>
                <c:pt idx="1095">
                  <c:v>26.2</c:v>
                </c:pt>
                <c:pt idx="1096">
                  <c:v>24.90000000000001</c:v>
                </c:pt>
                <c:pt idx="1097">
                  <c:v>24.59999999999999</c:v>
                </c:pt>
                <c:pt idx="1098">
                  <c:v>24.8</c:v>
                </c:pt>
                <c:pt idx="1099">
                  <c:v>24.5</c:v>
                </c:pt>
                <c:pt idx="1100">
                  <c:v>23.59999999999999</c:v>
                </c:pt>
                <c:pt idx="1101">
                  <c:v>24.4</c:v>
                </c:pt>
                <c:pt idx="1102">
                  <c:v>23.6</c:v>
                </c:pt>
                <c:pt idx="1103">
                  <c:v>23.9</c:v>
                </c:pt>
                <c:pt idx="1104">
                  <c:v>23.7</c:v>
                </c:pt>
                <c:pt idx="1105">
                  <c:v>24.3</c:v>
                </c:pt>
                <c:pt idx="1106">
                  <c:v>24.7</c:v>
                </c:pt>
                <c:pt idx="1107">
                  <c:v>25.29999999999999</c:v>
                </c:pt>
                <c:pt idx="1108">
                  <c:v>24.99999999999999</c:v>
                </c:pt>
                <c:pt idx="1109">
                  <c:v>25.7</c:v>
                </c:pt>
                <c:pt idx="1110">
                  <c:v>24.3</c:v>
                </c:pt>
                <c:pt idx="1111">
                  <c:v>23.59999999999999</c:v>
                </c:pt>
                <c:pt idx="1112">
                  <c:v>22.7</c:v>
                </c:pt>
                <c:pt idx="1113">
                  <c:v>24.1</c:v>
                </c:pt>
                <c:pt idx="1114">
                  <c:v>26.2</c:v>
                </c:pt>
                <c:pt idx="1115">
                  <c:v>26.79999999999999</c:v>
                </c:pt>
                <c:pt idx="1116">
                  <c:v>24.7</c:v>
                </c:pt>
                <c:pt idx="1117">
                  <c:v>24.5</c:v>
                </c:pt>
                <c:pt idx="1118">
                  <c:v>24.5</c:v>
                </c:pt>
                <c:pt idx="1119">
                  <c:v>24.5</c:v>
                </c:pt>
                <c:pt idx="1120">
                  <c:v>25.8</c:v>
                </c:pt>
                <c:pt idx="1121">
                  <c:v>24.3</c:v>
                </c:pt>
                <c:pt idx="1122">
                  <c:v>25.3</c:v>
                </c:pt>
                <c:pt idx="1123">
                  <c:v>26.1</c:v>
                </c:pt>
                <c:pt idx="1124">
                  <c:v>22.8</c:v>
                </c:pt>
                <c:pt idx="1125">
                  <c:v>23.0</c:v>
                </c:pt>
                <c:pt idx="1126">
                  <c:v>23.4</c:v>
                </c:pt>
                <c:pt idx="1127">
                  <c:v>23.3</c:v>
                </c:pt>
                <c:pt idx="1128">
                  <c:v>22.5</c:v>
                </c:pt>
                <c:pt idx="1129">
                  <c:v>22.5</c:v>
                </c:pt>
                <c:pt idx="1130">
                  <c:v>21.9</c:v>
                </c:pt>
              </c:numCache>
            </c:numRef>
          </c:val>
          <c:smooth val="0"/>
          <c:extLst xmlns:c16r2="http://schemas.microsoft.com/office/drawing/2015/06/chart">
            <c:ext xmlns:c16="http://schemas.microsoft.com/office/drawing/2014/chart" uri="{C3380CC4-5D6E-409C-BE32-E72D297353CC}">
              <c16:uniqueId val="{00000008-1F61-4ABF-9B4D-E6DDFD2563CE}"/>
            </c:ext>
          </c:extLst>
        </c:ser>
        <c:ser>
          <c:idx val="7"/>
          <c:order val="7"/>
          <c:tx>
            <c:strRef>
              <c:f>'Sheet1 (2)'!$I$1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(2)'!$I$2:$I$1132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D-1F61-4ABF-9B4D-E6DDFD2563CE}"/>
            </c:ext>
          </c:extLst>
        </c:ser>
        <c:ser>
          <c:idx val="8"/>
          <c:order val="8"/>
          <c:tx>
            <c:strRef>
              <c:f>'Sheet1 (2)'!$J$1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(2)'!$J$2:$J$1132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E-1F61-4ABF-9B4D-E6DDFD2563CE}"/>
            </c:ext>
          </c:extLst>
        </c:ser>
        <c:ser>
          <c:idx val="9"/>
          <c:order val="9"/>
          <c:tx>
            <c:strRef>
              <c:f>'Sheet1 (2)'!$K$1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(2)'!$K$2:$K$1132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0F-1F61-4ABF-9B4D-E6DDFD2563CE}"/>
            </c:ext>
          </c:extLst>
        </c:ser>
        <c:ser>
          <c:idx val="10"/>
          <c:order val="10"/>
          <c:tx>
            <c:strRef>
              <c:f>'Sheet1 (2)'!$L$1</c:f>
              <c:strCache>
                <c:ptCount val="1"/>
              </c:strCache>
            </c:strRef>
          </c:tx>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(2)'!$L$2:$L$1132</c:f>
              <c:numCache>
                <c:formatCode>General</c:formatCode>
                <c:ptCount val="1131"/>
              </c:numCache>
            </c:numRef>
          </c:val>
          <c:smooth val="0"/>
          <c:extLst xmlns:c16r2="http://schemas.microsoft.com/office/drawing/2015/06/chart" xmlns:c15="http://schemas.microsoft.com/office/drawing/2012/chart">
            <c:ext xmlns:c16="http://schemas.microsoft.com/office/drawing/2014/chart" uri="{C3380CC4-5D6E-409C-BE32-E72D297353CC}">
              <c16:uniqueId val="{00000010-1F61-4ABF-9B4D-E6DDFD2563CE}"/>
            </c:ext>
          </c:extLst>
        </c:ser>
        <c:ser>
          <c:idx val="11"/>
          <c:order val="11"/>
          <c:tx>
            <c:strRef>
              <c:f>'Sheet1 (2)'!$M$1</c:f>
              <c:strCache>
                <c:ptCount val="1"/>
                <c:pt idx="0">
                  <c:v>Ireland  </c:v>
                </c:pt>
              </c:strCache>
            </c:strRef>
          </c:tx>
          <c:spPr>
            <a:ln w="25400">
              <a:solidFill>
                <a:srgbClr val="93FFFF"/>
              </a:solidFill>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(2)'!$M$2:$M$1132</c:f>
              <c:numCache>
                <c:formatCode>General</c:formatCode>
                <c:ptCount val="1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262.4</c:v>
                </c:pt>
                <c:pt idx="54">
                  <c:v>270.7999999999999</c:v>
                </c:pt>
                <c:pt idx="55">
                  <c:v>281.3999999999999</c:v>
                </c:pt>
                <c:pt idx="56">
                  <c:v>275.3999999999999</c:v>
                </c:pt>
                <c:pt idx="57">
                  <c:v>277.7999999999999</c:v>
                </c:pt>
                <c:pt idx="58">
                  <c:v>274.5</c:v>
                </c:pt>
                <c:pt idx="59">
                  <c:v>278.9</c:v>
                </c:pt>
                <c:pt idx="60">
                  <c:v>277.5</c:v>
                </c:pt>
                <c:pt idx="61">
                  <c:v>296.3999999999999</c:v>
                </c:pt>
                <c:pt idx="62">
                  <c:v>290.5999999999999</c:v>
                </c:pt>
                <c:pt idx="63">
                  <c:v>290.5999999999999</c:v>
                </c:pt>
                <c:pt idx="64">
                  <c:v>290.5999999999999</c:v>
                </c:pt>
                <c:pt idx="65">
                  <c:v>287.6</c:v>
                </c:pt>
                <c:pt idx="66">
                  <c:v>281.5999999999999</c:v>
                </c:pt>
                <c:pt idx="67">
                  <c:v>285.6</c:v>
                </c:pt>
                <c:pt idx="68">
                  <c:v>281.1</c:v>
                </c:pt>
                <c:pt idx="69">
                  <c:v>270.2</c:v>
                </c:pt>
                <c:pt idx="70">
                  <c:v>266.9</c:v>
                </c:pt>
                <c:pt idx="71">
                  <c:v>257.6</c:v>
                </c:pt>
                <c:pt idx="72">
                  <c:v>256.2</c:v>
                </c:pt>
                <c:pt idx="73">
                  <c:v>260.2</c:v>
                </c:pt>
                <c:pt idx="74">
                  <c:v>259.9999999999999</c:v>
                </c:pt>
                <c:pt idx="75">
                  <c:v>255.5</c:v>
                </c:pt>
                <c:pt idx="76">
                  <c:v>258.0</c:v>
                </c:pt>
                <c:pt idx="77">
                  <c:v>253.2</c:v>
                </c:pt>
                <c:pt idx="78">
                  <c:v>249.3</c:v>
                </c:pt>
                <c:pt idx="79">
                  <c:v>239.9</c:v>
                </c:pt>
                <c:pt idx="80">
                  <c:v>222.9</c:v>
                </c:pt>
                <c:pt idx="81">
                  <c:v>228.8</c:v>
                </c:pt>
                <c:pt idx="82">
                  <c:v>237.8</c:v>
                </c:pt>
                <c:pt idx="83">
                  <c:v>242.4</c:v>
                </c:pt>
                <c:pt idx="84">
                  <c:v>236.3</c:v>
                </c:pt>
                <c:pt idx="85">
                  <c:v>229.9</c:v>
                </c:pt>
                <c:pt idx="86">
                  <c:v>230.9</c:v>
                </c:pt>
                <c:pt idx="87">
                  <c:v>229.6</c:v>
                </c:pt>
                <c:pt idx="88">
                  <c:v>217.7</c:v>
                </c:pt>
                <c:pt idx="89">
                  <c:v>216.0</c:v>
                </c:pt>
                <c:pt idx="90">
                  <c:v>210.5</c:v>
                </c:pt>
                <c:pt idx="91">
                  <c:v>213.5</c:v>
                </c:pt>
                <c:pt idx="92">
                  <c:v>213.4</c:v>
                </c:pt>
                <c:pt idx="93">
                  <c:v>206.0</c:v>
                </c:pt>
                <c:pt idx="94">
                  <c:v>211.7</c:v>
                </c:pt>
                <c:pt idx="95">
                  <c:v>210.7</c:v>
                </c:pt>
                <c:pt idx="96">
                  <c:v>210.8</c:v>
                </c:pt>
                <c:pt idx="97">
                  <c:v>212.3</c:v>
                </c:pt>
                <c:pt idx="98">
                  <c:v>210.9</c:v>
                </c:pt>
                <c:pt idx="99">
                  <c:v>205.4</c:v>
                </c:pt>
                <c:pt idx="100">
                  <c:v>205.5</c:v>
                </c:pt>
                <c:pt idx="101">
                  <c:v>201.6</c:v>
                </c:pt>
                <c:pt idx="102">
                  <c:v>206.7</c:v>
                </c:pt>
                <c:pt idx="103">
                  <c:v>211.2</c:v>
                </c:pt>
                <c:pt idx="104">
                  <c:v>207.1</c:v>
                </c:pt>
                <c:pt idx="105">
                  <c:v>196.5</c:v>
                </c:pt>
                <c:pt idx="106">
                  <c:v>201.6</c:v>
                </c:pt>
                <c:pt idx="107">
                  <c:v>206.2</c:v>
                </c:pt>
                <c:pt idx="108">
                  <c:v>221.0</c:v>
                </c:pt>
                <c:pt idx="109">
                  <c:v>233.0</c:v>
                </c:pt>
                <c:pt idx="110">
                  <c:v>229.2</c:v>
                </c:pt>
                <c:pt idx="111">
                  <c:v>230.6</c:v>
                </c:pt>
                <c:pt idx="112">
                  <c:v>242.2</c:v>
                </c:pt>
                <c:pt idx="113">
                  <c:v>240.3</c:v>
                </c:pt>
                <c:pt idx="114">
                  <c:v>244.5</c:v>
                </c:pt>
                <c:pt idx="115">
                  <c:v>257.9999999999999</c:v>
                </c:pt>
                <c:pt idx="116">
                  <c:v>250.9</c:v>
                </c:pt>
                <c:pt idx="117">
                  <c:v>249.8</c:v>
                </c:pt>
                <c:pt idx="118">
                  <c:v>240.0</c:v>
                </c:pt>
                <c:pt idx="119">
                  <c:v>235.6</c:v>
                </c:pt>
                <c:pt idx="120">
                  <c:v>231.0</c:v>
                </c:pt>
                <c:pt idx="121">
                  <c:v>231.3</c:v>
                </c:pt>
                <c:pt idx="122">
                  <c:v>243.2</c:v>
                </c:pt>
                <c:pt idx="123">
                  <c:v>234.7</c:v>
                </c:pt>
                <c:pt idx="124">
                  <c:v>241.7</c:v>
                </c:pt>
                <c:pt idx="125">
                  <c:v>245.5</c:v>
                </c:pt>
                <c:pt idx="126">
                  <c:v>235.6</c:v>
                </c:pt>
                <c:pt idx="127">
                  <c:v>233.7</c:v>
                </c:pt>
                <c:pt idx="128">
                  <c:v>234.6</c:v>
                </c:pt>
                <c:pt idx="129">
                  <c:v>232.5</c:v>
                </c:pt>
                <c:pt idx="130">
                  <c:v>224.6</c:v>
                </c:pt>
                <c:pt idx="131">
                  <c:v>235.8000000000001</c:v>
                </c:pt>
                <c:pt idx="132">
                  <c:v>231.3</c:v>
                </c:pt>
                <c:pt idx="133">
                  <c:v>220.9</c:v>
                </c:pt>
                <c:pt idx="134">
                  <c:v>220.7</c:v>
                </c:pt>
                <c:pt idx="135">
                  <c:v>224.1</c:v>
                </c:pt>
                <c:pt idx="136">
                  <c:v>226.4</c:v>
                </c:pt>
                <c:pt idx="137">
                  <c:v>231.5</c:v>
                </c:pt>
                <c:pt idx="138">
                  <c:v>229.3</c:v>
                </c:pt>
                <c:pt idx="139">
                  <c:v>228.5</c:v>
                </c:pt>
                <c:pt idx="140">
                  <c:v>229.0</c:v>
                </c:pt>
                <c:pt idx="141">
                  <c:v>230.7</c:v>
                </c:pt>
                <c:pt idx="142">
                  <c:v>230.1</c:v>
                </c:pt>
                <c:pt idx="143">
                  <c:v>229.1</c:v>
                </c:pt>
                <c:pt idx="144">
                  <c:v>227.9</c:v>
                </c:pt>
                <c:pt idx="145">
                  <c:v>225.8</c:v>
                </c:pt>
                <c:pt idx="146">
                  <c:v>217.7</c:v>
                </c:pt>
                <c:pt idx="147">
                  <c:v>218.2</c:v>
                </c:pt>
                <c:pt idx="148">
                  <c:v>219.4</c:v>
                </c:pt>
                <c:pt idx="149">
                  <c:v>221.1</c:v>
                </c:pt>
                <c:pt idx="150">
                  <c:v>219.7</c:v>
                </c:pt>
                <c:pt idx="151">
                  <c:v>220.8</c:v>
                </c:pt>
                <c:pt idx="152">
                  <c:v>219.6</c:v>
                </c:pt>
                <c:pt idx="153">
                  <c:v>221.1</c:v>
                </c:pt>
                <c:pt idx="154">
                  <c:v>217.0</c:v>
                </c:pt>
                <c:pt idx="155">
                  <c:v>214.1</c:v>
                </c:pt>
                <c:pt idx="156">
                  <c:v>216.3</c:v>
                </c:pt>
                <c:pt idx="157">
                  <c:v>216.6</c:v>
                </c:pt>
                <c:pt idx="158">
                  <c:v>216.0</c:v>
                </c:pt>
                <c:pt idx="159">
                  <c:v>213.4</c:v>
                </c:pt>
                <c:pt idx="160">
                  <c:v>205.7</c:v>
                </c:pt>
                <c:pt idx="161">
                  <c:v>205</c:v>
                </c:pt>
                <c:pt idx="162">
                  <c:v>202.6</c:v>
                </c:pt>
                <c:pt idx="163">
                  <c:v>201.9</c:v>
                </c:pt>
                <c:pt idx="164">
                  <c:v>202.2</c:v>
                </c:pt>
                <c:pt idx="165">
                  <c:v>208.3</c:v>
                </c:pt>
                <c:pt idx="166">
                  <c:v>206.0</c:v>
                </c:pt>
                <c:pt idx="167">
                  <c:v>204.7</c:v>
                </c:pt>
                <c:pt idx="168">
                  <c:v>204.0</c:v>
                </c:pt>
                <c:pt idx="169">
                  <c:v>207.7</c:v>
                </c:pt>
                <c:pt idx="170">
                  <c:v>218.7</c:v>
                </c:pt>
                <c:pt idx="171">
                  <c:v>220.5</c:v>
                </c:pt>
                <c:pt idx="172">
                  <c:v>223.7</c:v>
                </c:pt>
                <c:pt idx="173">
                  <c:v>230.5</c:v>
                </c:pt>
                <c:pt idx="174">
                  <c:v>222.9</c:v>
                </c:pt>
                <c:pt idx="175">
                  <c:v>211.3</c:v>
                </c:pt>
                <c:pt idx="176">
                  <c:v>203.9</c:v>
                </c:pt>
                <c:pt idx="177">
                  <c:v>195.1</c:v>
                </c:pt>
                <c:pt idx="178">
                  <c:v>203.9</c:v>
                </c:pt>
                <c:pt idx="179">
                  <c:v>202.8</c:v>
                </c:pt>
                <c:pt idx="180">
                  <c:v>195.8</c:v>
                </c:pt>
                <c:pt idx="181">
                  <c:v>195.3</c:v>
                </c:pt>
                <c:pt idx="182">
                  <c:v>199.8</c:v>
                </c:pt>
                <c:pt idx="183">
                  <c:v>203.1</c:v>
                </c:pt>
                <c:pt idx="184">
                  <c:v>205.5</c:v>
                </c:pt>
                <c:pt idx="185">
                  <c:v>202.7</c:v>
                </c:pt>
                <c:pt idx="186">
                  <c:v>198.8</c:v>
                </c:pt>
                <c:pt idx="187">
                  <c:v>195.3</c:v>
                </c:pt>
                <c:pt idx="188">
                  <c:v>192.4</c:v>
                </c:pt>
                <c:pt idx="189">
                  <c:v>195.1</c:v>
                </c:pt>
                <c:pt idx="190">
                  <c:v>202.3</c:v>
                </c:pt>
                <c:pt idx="191">
                  <c:v>204.0</c:v>
                </c:pt>
                <c:pt idx="192">
                  <c:v>203</c:v>
                </c:pt>
                <c:pt idx="193">
                  <c:v>210.2</c:v>
                </c:pt>
                <c:pt idx="194">
                  <c:v>208.5</c:v>
                </c:pt>
                <c:pt idx="195">
                  <c:v>200.5</c:v>
                </c:pt>
                <c:pt idx="196">
                  <c:v>196.3</c:v>
                </c:pt>
                <c:pt idx="197">
                  <c:v>196.2</c:v>
                </c:pt>
                <c:pt idx="198">
                  <c:v>189.6</c:v>
                </c:pt>
                <c:pt idx="199">
                  <c:v>190.7</c:v>
                </c:pt>
                <c:pt idx="200">
                  <c:v>192.7</c:v>
                </c:pt>
                <c:pt idx="201">
                  <c:v>192.7</c:v>
                </c:pt>
                <c:pt idx="202">
                  <c:v>184.6</c:v>
                </c:pt>
                <c:pt idx="203">
                  <c:v>183.2</c:v>
                </c:pt>
                <c:pt idx="204">
                  <c:v>179.5</c:v>
                </c:pt>
                <c:pt idx="205">
                  <c:v>176.2</c:v>
                </c:pt>
                <c:pt idx="206">
                  <c:v>169.6</c:v>
                </c:pt>
                <c:pt idx="207">
                  <c:v>174.1</c:v>
                </c:pt>
                <c:pt idx="208">
                  <c:v>175.7</c:v>
                </c:pt>
                <c:pt idx="209">
                  <c:v>173.5</c:v>
                </c:pt>
                <c:pt idx="210">
                  <c:v>175.6</c:v>
                </c:pt>
                <c:pt idx="211">
                  <c:v>174.5</c:v>
                </c:pt>
                <c:pt idx="212">
                  <c:v>175.7</c:v>
                </c:pt>
                <c:pt idx="213">
                  <c:v>176.3</c:v>
                </c:pt>
                <c:pt idx="214">
                  <c:v>176.1</c:v>
                </c:pt>
                <c:pt idx="215">
                  <c:v>176.6</c:v>
                </c:pt>
                <c:pt idx="216">
                  <c:v>181.3</c:v>
                </c:pt>
                <c:pt idx="217">
                  <c:v>181.0</c:v>
                </c:pt>
                <c:pt idx="218">
                  <c:v>178.7</c:v>
                </c:pt>
                <c:pt idx="219">
                  <c:v>180.5</c:v>
                </c:pt>
                <c:pt idx="220">
                  <c:v>178.9</c:v>
                </c:pt>
                <c:pt idx="221">
                  <c:v>184.0</c:v>
                </c:pt>
                <c:pt idx="222">
                  <c:v>181.5</c:v>
                </c:pt>
                <c:pt idx="223">
                  <c:v>176.1</c:v>
                </c:pt>
                <c:pt idx="224">
                  <c:v>175.8</c:v>
                </c:pt>
                <c:pt idx="225">
                  <c:v>175.6</c:v>
                </c:pt>
                <c:pt idx="226">
                  <c:v>180.9</c:v>
                </c:pt>
                <c:pt idx="227">
                  <c:v>181.6</c:v>
                </c:pt>
                <c:pt idx="228">
                  <c:v>181.6</c:v>
                </c:pt>
                <c:pt idx="229">
                  <c:v>183.3</c:v>
                </c:pt>
                <c:pt idx="230">
                  <c:v>179.2</c:v>
                </c:pt>
                <c:pt idx="231">
                  <c:v>179.5</c:v>
                </c:pt>
                <c:pt idx="232">
                  <c:v>178.5</c:v>
                </c:pt>
                <c:pt idx="233">
                  <c:v>178.6</c:v>
                </c:pt>
                <c:pt idx="234">
                  <c:v>179.5</c:v>
                </c:pt>
                <c:pt idx="235">
                  <c:v>180.6</c:v>
                </c:pt>
                <c:pt idx="236">
                  <c:v>177.2</c:v>
                </c:pt>
                <c:pt idx="237">
                  <c:v>181.2</c:v>
                </c:pt>
                <c:pt idx="238">
                  <c:v>181.9</c:v>
                </c:pt>
                <c:pt idx="239">
                  <c:v>175.9</c:v>
                </c:pt>
                <c:pt idx="240">
                  <c:v>177.4</c:v>
                </c:pt>
                <c:pt idx="241">
                  <c:v>169.2</c:v>
                </c:pt>
                <c:pt idx="242">
                  <c:v>167.4</c:v>
                </c:pt>
                <c:pt idx="243">
                  <c:v>170.4</c:v>
                </c:pt>
                <c:pt idx="244">
                  <c:v>169.4</c:v>
                </c:pt>
                <c:pt idx="245">
                  <c:v>165.2</c:v>
                </c:pt>
                <c:pt idx="246">
                  <c:v>164.5</c:v>
                </c:pt>
                <c:pt idx="247">
                  <c:v>161.7</c:v>
                </c:pt>
                <c:pt idx="248">
                  <c:v>162.4</c:v>
                </c:pt>
                <c:pt idx="249">
                  <c:v>161.6</c:v>
                </c:pt>
                <c:pt idx="250">
                  <c:v>162.5</c:v>
                </c:pt>
                <c:pt idx="251">
                  <c:v>160.5</c:v>
                </c:pt>
                <c:pt idx="252">
                  <c:v>157</c:v>
                </c:pt>
                <c:pt idx="253">
                  <c:v>154.5</c:v>
                </c:pt>
                <c:pt idx="254">
                  <c:v>153.6</c:v>
                </c:pt>
                <c:pt idx="255">
                  <c:v>151.7</c:v>
                </c:pt>
                <c:pt idx="256">
                  <c:v>151.7</c:v>
                </c:pt>
                <c:pt idx="257">
                  <c:v>151.7</c:v>
                </c:pt>
                <c:pt idx="258">
                  <c:v>148.5</c:v>
                </c:pt>
                <c:pt idx="259">
                  <c:v>150.6</c:v>
                </c:pt>
                <c:pt idx="260">
                  <c:v>152.1</c:v>
                </c:pt>
                <c:pt idx="261">
                  <c:v>152.1</c:v>
                </c:pt>
                <c:pt idx="262">
                  <c:v>146.3</c:v>
                </c:pt>
                <c:pt idx="263">
                  <c:v>141.3</c:v>
                </c:pt>
                <c:pt idx="264">
                  <c:v>143.5</c:v>
                </c:pt>
                <c:pt idx="265">
                  <c:v>137.9</c:v>
                </c:pt>
                <c:pt idx="266">
                  <c:v>163.1</c:v>
                </c:pt>
                <c:pt idx="267">
                  <c:v>162</c:v>
                </c:pt>
                <c:pt idx="268">
                  <c:v>169.1</c:v>
                </c:pt>
                <c:pt idx="269">
                  <c:v>172.3</c:v>
                </c:pt>
                <c:pt idx="270">
                  <c:v>172.7</c:v>
                </c:pt>
                <c:pt idx="271">
                  <c:v>167.9</c:v>
                </c:pt>
                <c:pt idx="272">
                  <c:v>168.6</c:v>
                </c:pt>
                <c:pt idx="273">
                  <c:v>168.2</c:v>
                </c:pt>
                <c:pt idx="274">
                  <c:v>149.5</c:v>
                </c:pt>
                <c:pt idx="275">
                  <c:v>150.2</c:v>
                </c:pt>
                <c:pt idx="276">
                  <c:v>151.9</c:v>
                </c:pt>
                <c:pt idx="277">
                  <c:v>158.4</c:v>
                </c:pt>
                <c:pt idx="278">
                  <c:v>164.4</c:v>
                </c:pt>
                <c:pt idx="279">
                  <c:v>165.3</c:v>
                </c:pt>
                <c:pt idx="280">
                  <c:v>162</c:v>
                </c:pt>
                <c:pt idx="281">
                  <c:v>157.5</c:v>
                </c:pt>
                <c:pt idx="282">
                  <c:v>163.4</c:v>
                </c:pt>
                <c:pt idx="283">
                  <c:v>164.1</c:v>
                </c:pt>
                <c:pt idx="284">
                  <c:v>165.4</c:v>
                </c:pt>
                <c:pt idx="285">
                  <c:v>167.2</c:v>
                </c:pt>
                <c:pt idx="286">
                  <c:v>164.1</c:v>
                </c:pt>
                <c:pt idx="287">
                  <c:v>159.4</c:v>
                </c:pt>
                <c:pt idx="288">
                  <c:v>161.6</c:v>
                </c:pt>
                <c:pt idx="289">
                  <c:v>159.7</c:v>
                </c:pt>
                <c:pt idx="290">
                  <c:v>158.3</c:v>
                </c:pt>
                <c:pt idx="291">
                  <c:v>156.0</c:v>
                </c:pt>
                <c:pt idx="292">
                  <c:v>160.9</c:v>
                </c:pt>
                <c:pt idx="293">
                  <c:v>159.2</c:v>
                </c:pt>
                <c:pt idx="294">
                  <c:v>157.3</c:v>
                </c:pt>
                <c:pt idx="295">
                  <c:v>156.8</c:v>
                </c:pt>
                <c:pt idx="296">
                  <c:v>156.5</c:v>
                </c:pt>
                <c:pt idx="297">
                  <c:v>152.0</c:v>
                </c:pt>
                <c:pt idx="298">
                  <c:v>151.8</c:v>
                </c:pt>
                <c:pt idx="299">
                  <c:v>148.6</c:v>
                </c:pt>
                <c:pt idx="300">
                  <c:v>151.1</c:v>
                </c:pt>
                <c:pt idx="301">
                  <c:v>153.1</c:v>
                </c:pt>
                <c:pt idx="302">
                  <c:v>151.4</c:v>
                </c:pt>
                <c:pt idx="303">
                  <c:v>147.4</c:v>
                </c:pt>
                <c:pt idx="304">
                  <c:v>152.3</c:v>
                </c:pt>
                <c:pt idx="305">
                  <c:v>145.5</c:v>
                </c:pt>
                <c:pt idx="306">
                  <c:v>143</c:v>
                </c:pt>
                <c:pt idx="307">
                  <c:v>142.5</c:v>
                </c:pt>
                <c:pt idx="308">
                  <c:v>141.9</c:v>
                </c:pt>
                <c:pt idx="309">
                  <c:v>145.1</c:v>
                </c:pt>
                <c:pt idx="310">
                  <c:v>141.1</c:v>
                </c:pt>
                <c:pt idx="311">
                  <c:v>144.0</c:v>
                </c:pt>
                <c:pt idx="312">
                  <c:v>147.5</c:v>
                </c:pt>
                <c:pt idx="313">
                  <c:v>148.2</c:v>
                </c:pt>
                <c:pt idx="314">
                  <c:v>144.3</c:v>
                </c:pt>
                <c:pt idx="315">
                  <c:v>143.4</c:v>
                </c:pt>
                <c:pt idx="316">
                  <c:v>142.5</c:v>
                </c:pt>
                <c:pt idx="317">
                  <c:v>142.5</c:v>
                </c:pt>
                <c:pt idx="318">
                  <c:v>142.5</c:v>
                </c:pt>
                <c:pt idx="319">
                  <c:v>148.7</c:v>
                </c:pt>
                <c:pt idx="320">
                  <c:v>148.9</c:v>
                </c:pt>
                <c:pt idx="321">
                  <c:v>146.3</c:v>
                </c:pt>
                <c:pt idx="322">
                  <c:v>144.3</c:v>
                </c:pt>
                <c:pt idx="323">
                  <c:v>143.7</c:v>
                </c:pt>
                <c:pt idx="324">
                  <c:v>144.4</c:v>
                </c:pt>
                <c:pt idx="325">
                  <c:v>145.2</c:v>
                </c:pt>
                <c:pt idx="326">
                  <c:v>140.1</c:v>
                </c:pt>
                <c:pt idx="327">
                  <c:v>138.9</c:v>
                </c:pt>
                <c:pt idx="328">
                  <c:v>135.8</c:v>
                </c:pt>
                <c:pt idx="329">
                  <c:v>139.4</c:v>
                </c:pt>
                <c:pt idx="330">
                  <c:v>140.9</c:v>
                </c:pt>
                <c:pt idx="331">
                  <c:v>136.5</c:v>
                </c:pt>
                <c:pt idx="332">
                  <c:v>139.3</c:v>
                </c:pt>
                <c:pt idx="333">
                  <c:v>142.5</c:v>
                </c:pt>
                <c:pt idx="334">
                  <c:v>138.2</c:v>
                </c:pt>
                <c:pt idx="335">
                  <c:v>138.0</c:v>
                </c:pt>
                <c:pt idx="336">
                  <c:v>135.7</c:v>
                </c:pt>
                <c:pt idx="337">
                  <c:v>131.2</c:v>
                </c:pt>
                <c:pt idx="338">
                  <c:v>131.2</c:v>
                </c:pt>
                <c:pt idx="339">
                  <c:v>131.2</c:v>
                </c:pt>
                <c:pt idx="340">
                  <c:v>129.6</c:v>
                </c:pt>
                <c:pt idx="341">
                  <c:v>131.0</c:v>
                </c:pt>
                <c:pt idx="342">
                  <c:v>131.6</c:v>
                </c:pt>
                <c:pt idx="343">
                  <c:v>135.5</c:v>
                </c:pt>
                <c:pt idx="344">
                  <c:v>136.0</c:v>
                </c:pt>
                <c:pt idx="345">
                  <c:v>134.0</c:v>
                </c:pt>
                <c:pt idx="346">
                  <c:v>134.1</c:v>
                </c:pt>
                <c:pt idx="347">
                  <c:v>133.3</c:v>
                </c:pt>
                <c:pt idx="348">
                  <c:v>132.5</c:v>
                </c:pt>
                <c:pt idx="349">
                  <c:v>129.9</c:v>
                </c:pt>
                <c:pt idx="350">
                  <c:v>127.1</c:v>
                </c:pt>
                <c:pt idx="351">
                  <c:v>125.5</c:v>
                </c:pt>
                <c:pt idx="352">
                  <c:v>122.8</c:v>
                </c:pt>
                <c:pt idx="353">
                  <c:v>119.7</c:v>
                </c:pt>
                <c:pt idx="354">
                  <c:v>120.1</c:v>
                </c:pt>
                <c:pt idx="355">
                  <c:v>123.0</c:v>
                </c:pt>
                <c:pt idx="356">
                  <c:v>126.1</c:v>
                </c:pt>
                <c:pt idx="357">
                  <c:v>137.9</c:v>
                </c:pt>
                <c:pt idx="358">
                  <c:v>133.8</c:v>
                </c:pt>
                <c:pt idx="359">
                  <c:v>137.1</c:v>
                </c:pt>
                <c:pt idx="360">
                  <c:v>144.8</c:v>
                </c:pt>
                <c:pt idx="361">
                  <c:v>135.8</c:v>
                </c:pt>
                <c:pt idx="362">
                  <c:v>142.5</c:v>
                </c:pt>
                <c:pt idx="363">
                  <c:v>135.2</c:v>
                </c:pt>
                <c:pt idx="364">
                  <c:v>127.2</c:v>
                </c:pt>
                <c:pt idx="365">
                  <c:v>128.8</c:v>
                </c:pt>
                <c:pt idx="366">
                  <c:v>126.7</c:v>
                </c:pt>
                <c:pt idx="367">
                  <c:v>127.3</c:v>
                </c:pt>
                <c:pt idx="368">
                  <c:v>124.5</c:v>
                </c:pt>
                <c:pt idx="369">
                  <c:v>120.7</c:v>
                </c:pt>
                <c:pt idx="370">
                  <c:v>118.7</c:v>
                </c:pt>
                <c:pt idx="371">
                  <c:v>120.1</c:v>
                </c:pt>
                <c:pt idx="372">
                  <c:v>116.7</c:v>
                </c:pt>
                <c:pt idx="373">
                  <c:v>107.7</c:v>
                </c:pt>
                <c:pt idx="374">
                  <c:v>103.2</c:v>
                </c:pt>
                <c:pt idx="375">
                  <c:v>100.1</c:v>
                </c:pt>
                <c:pt idx="376">
                  <c:v>102.0</c:v>
                </c:pt>
                <c:pt idx="377">
                  <c:v>102.7</c:v>
                </c:pt>
                <c:pt idx="378">
                  <c:v>103.2</c:v>
                </c:pt>
                <c:pt idx="379">
                  <c:v>103.4</c:v>
                </c:pt>
                <c:pt idx="380">
                  <c:v>103.4</c:v>
                </c:pt>
                <c:pt idx="381">
                  <c:v>108.5</c:v>
                </c:pt>
                <c:pt idx="382">
                  <c:v>109.8</c:v>
                </c:pt>
                <c:pt idx="383">
                  <c:v>110.5</c:v>
                </c:pt>
                <c:pt idx="384">
                  <c:v>108.9</c:v>
                </c:pt>
                <c:pt idx="385">
                  <c:v>106.7</c:v>
                </c:pt>
                <c:pt idx="386">
                  <c:v>109.3</c:v>
                </c:pt>
                <c:pt idx="387">
                  <c:v>107.9</c:v>
                </c:pt>
                <c:pt idx="388">
                  <c:v>107.4</c:v>
                </c:pt>
                <c:pt idx="389">
                  <c:v>110.4</c:v>
                </c:pt>
                <c:pt idx="390">
                  <c:v>110.8</c:v>
                </c:pt>
                <c:pt idx="391">
                  <c:v>111.1</c:v>
                </c:pt>
                <c:pt idx="392">
                  <c:v>106.3</c:v>
                </c:pt>
                <c:pt idx="393">
                  <c:v>104.6</c:v>
                </c:pt>
                <c:pt idx="394">
                  <c:v>100.1</c:v>
                </c:pt>
                <c:pt idx="395">
                  <c:v>106.1</c:v>
                </c:pt>
                <c:pt idx="396">
                  <c:v>108.0</c:v>
                </c:pt>
                <c:pt idx="397">
                  <c:v>112.7</c:v>
                </c:pt>
                <c:pt idx="398">
                  <c:v>110.5</c:v>
                </c:pt>
                <c:pt idx="399">
                  <c:v>109.1</c:v>
                </c:pt>
                <c:pt idx="400">
                  <c:v>109.4</c:v>
                </c:pt>
                <c:pt idx="401">
                  <c:v>108.2</c:v>
                </c:pt>
                <c:pt idx="402">
                  <c:v>110.7</c:v>
                </c:pt>
                <c:pt idx="403">
                  <c:v>111.3</c:v>
                </c:pt>
                <c:pt idx="404">
                  <c:v>109.9</c:v>
                </c:pt>
                <c:pt idx="405">
                  <c:v>110.5</c:v>
                </c:pt>
                <c:pt idx="406">
                  <c:v>110.2</c:v>
                </c:pt>
                <c:pt idx="407">
                  <c:v>108.5</c:v>
                </c:pt>
                <c:pt idx="408">
                  <c:v>108.9</c:v>
                </c:pt>
                <c:pt idx="409">
                  <c:v>104.7</c:v>
                </c:pt>
                <c:pt idx="410">
                  <c:v>103.6</c:v>
                </c:pt>
                <c:pt idx="411">
                  <c:v>103.6</c:v>
                </c:pt>
                <c:pt idx="412">
                  <c:v>104.7</c:v>
                </c:pt>
                <c:pt idx="413">
                  <c:v>109.1</c:v>
                </c:pt>
                <c:pt idx="414">
                  <c:v>105.3</c:v>
                </c:pt>
                <c:pt idx="415">
                  <c:v>107.5</c:v>
                </c:pt>
                <c:pt idx="416">
                  <c:v>115.0</c:v>
                </c:pt>
                <c:pt idx="417">
                  <c:v>118.7</c:v>
                </c:pt>
                <c:pt idx="418">
                  <c:v>118.8</c:v>
                </c:pt>
                <c:pt idx="419">
                  <c:v>115.5</c:v>
                </c:pt>
                <c:pt idx="420">
                  <c:v>110.3</c:v>
                </c:pt>
                <c:pt idx="421">
                  <c:v>112.5</c:v>
                </c:pt>
                <c:pt idx="422">
                  <c:v>106.9</c:v>
                </c:pt>
                <c:pt idx="423">
                  <c:v>102.2</c:v>
                </c:pt>
                <c:pt idx="424">
                  <c:v>98.4</c:v>
                </c:pt>
                <c:pt idx="425">
                  <c:v>92.7</c:v>
                </c:pt>
                <c:pt idx="426">
                  <c:v>90.7</c:v>
                </c:pt>
                <c:pt idx="427">
                  <c:v>88.60000000000001</c:v>
                </c:pt>
                <c:pt idx="428">
                  <c:v>90.8</c:v>
                </c:pt>
                <c:pt idx="429">
                  <c:v>87.0</c:v>
                </c:pt>
                <c:pt idx="430">
                  <c:v>84.1</c:v>
                </c:pt>
                <c:pt idx="431">
                  <c:v>85.1</c:v>
                </c:pt>
                <c:pt idx="432">
                  <c:v>90.20000000000001</c:v>
                </c:pt>
                <c:pt idx="433">
                  <c:v>88.2</c:v>
                </c:pt>
                <c:pt idx="434">
                  <c:v>88.9</c:v>
                </c:pt>
                <c:pt idx="435">
                  <c:v>87.0</c:v>
                </c:pt>
                <c:pt idx="436">
                  <c:v>84.30000000000001</c:v>
                </c:pt>
                <c:pt idx="437">
                  <c:v>77.0</c:v>
                </c:pt>
                <c:pt idx="438">
                  <c:v>71.2</c:v>
                </c:pt>
                <c:pt idx="439">
                  <c:v>65.9</c:v>
                </c:pt>
                <c:pt idx="440">
                  <c:v>67.60000000000001</c:v>
                </c:pt>
                <c:pt idx="441">
                  <c:v>66.5</c:v>
                </c:pt>
                <c:pt idx="442">
                  <c:v>74.8</c:v>
                </c:pt>
                <c:pt idx="443">
                  <c:v>76.3</c:v>
                </c:pt>
                <c:pt idx="444">
                  <c:v>80.4</c:v>
                </c:pt>
                <c:pt idx="445">
                  <c:v>83.0</c:v>
                </c:pt>
                <c:pt idx="446">
                  <c:v>79.5</c:v>
                </c:pt>
                <c:pt idx="447">
                  <c:v>75.30000000000001</c:v>
                </c:pt>
                <c:pt idx="448">
                  <c:v>69.7</c:v>
                </c:pt>
                <c:pt idx="449">
                  <c:v>72.1</c:v>
                </c:pt>
                <c:pt idx="450">
                  <c:v>73.6</c:v>
                </c:pt>
                <c:pt idx="451">
                  <c:v>72.10000000000001</c:v>
                </c:pt>
                <c:pt idx="452">
                  <c:v>69.5</c:v>
                </c:pt>
                <c:pt idx="453">
                  <c:v>68.90000000000001</c:v>
                </c:pt>
                <c:pt idx="454">
                  <c:v>72.8</c:v>
                </c:pt>
                <c:pt idx="455">
                  <c:v>69.7</c:v>
                </c:pt>
                <c:pt idx="456">
                  <c:v>71.0</c:v>
                </c:pt>
                <c:pt idx="457">
                  <c:v>72.7</c:v>
                </c:pt>
                <c:pt idx="458">
                  <c:v>72.2</c:v>
                </c:pt>
                <c:pt idx="459">
                  <c:v>75.3</c:v>
                </c:pt>
                <c:pt idx="460">
                  <c:v>76.6</c:v>
                </c:pt>
                <c:pt idx="461">
                  <c:v>77.2</c:v>
                </c:pt>
                <c:pt idx="462">
                  <c:v>76.30000000000001</c:v>
                </c:pt>
                <c:pt idx="463">
                  <c:v>79.9</c:v>
                </c:pt>
                <c:pt idx="464">
                  <c:v>82.2</c:v>
                </c:pt>
                <c:pt idx="465">
                  <c:v>82.0</c:v>
                </c:pt>
                <c:pt idx="466">
                  <c:v>93.9</c:v>
                </c:pt>
                <c:pt idx="467">
                  <c:v>100.2</c:v>
                </c:pt>
                <c:pt idx="468">
                  <c:v>87.9</c:v>
                </c:pt>
                <c:pt idx="469">
                  <c:v>99.6</c:v>
                </c:pt>
                <c:pt idx="470">
                  <c:v>96.9</c:v>
                </c:pt>
                <c:pt idx="471">
                  <c:v>95.0</c:v>
                </c:pt>
                <c:pt idx="472">
                  <c:v>93.2</c:v>
                </c:pt>
                <c:pt idx="473">
                  <c:v>90.4</c:v>
                </c:pt>
                <c:pt idx="474">
                  <c:v>91.9</c:v>
                </c:pt>
                <c:pt idx="475">
                  <c:v>91.9</c:v>
                </c:pt>
                <c:pt idx="476">
                  <c:v>89.8</c:v>
                </c:pt>
                <c:pt idx="477">
                  <c:v>90.7</c:v>
                </c:pt>
                <c:pt idx="478">
                  <c:v>85.7</c:v>
                </c:pt>
                <c:pt idx="479">
                  <c:v>92.3</c:v>
                </c:pt>
                <c:pt idx="480">
                  <c:v>93.9</c:v>
                </c:pt>
                <c:pt idx="481">
                  <c:v>92.1</c:v>
                </c:pt>
                <c:pt idx="482">
                  <c:v>88.8</c:v>
                </c:pt>
                <c:pt idx="483">
                  <c:v>85.50000000000001</c:v>
                </c:pt>
                <c:pt idx="484">
                  <c:v>80.9</c:v>
                </c:pt>
                <c:pt idx="485">
                  <c:v>78.0</c:v>
                </c:pt>
                <c:pt idx="486">
                  <c:v>78.6</c:v>
                </c:pt>
                <c:pt idx="487">
                  <c:v>79.3</c:v>
                </c:pt>
                <c:pt idx="488">
                  <c:v>77.7</c:v>
                </c:pt>
                <c:pt idx="489">
                  <c:v>74.3</c:v>
                </c:pt>
                <c:pt idx="490">
                  <c:v>73.9</c:v>
                </c:pt>
                <c:pt idx="491">
                  <c:v>71.00000000000001</c:v>
                </c:pt>
                <c:pt idx="492">
                  <c:v>73.6</c:v>
                </c:pt>
                <c:pt idx="493">
                  <c:v>71.3</c:v>
                </c:pt>
                <c:pt idx="494">
                  <c:v>69.2</c:v>
                </c:pt>
                <c:pt idx="495">
                  <c:v>70.0</c:v>
                </c:pt>
                <c:pt idx="496">
                  <c:v>71.9</c:v>
                </c:pt>
                <c:pt idx="497">
                  <c:v>67.5</c:v>
                </c:pt>
                <c:pt idx="498">
                  <c:v>66.8</c:v>
                </c:pt>
                <c:pt idx="499">
                  <c:v>64.0</c:v>
                </c:pt>
                <c:pt idx="500">
                  <c:v>63.3</c:v>
                </c:pt>
                <c:pt idx="501">
                  <c:v>62.9</c:v>
                </c:pt>
                <c:pt idx="502">
                  <c:v>61.8</c:v>
                </c:pt>
                <c:pt idx="503">
                  <c:v>59.2</c:v>
                </c:pt>
                <c:pt idx="504">
                  <c:v>60.8</c:v>
                </c:pt>
                <c:pt idx="505">
                  <c:v>64.5</c:v>
                </c:pt>
                <c:pt idx="506">
                  <c:v>62.8</c:v>
                </c:pt>
                <c:pt idx="507">
                  <c:v>62.6</c:v>
                </c:pt>
                <c:pt idx="508">
                  <c:v>64.7</c:v>
                </c:pt>
                <c:pt idx="509">
                  <c:v>63.90000000000001</c:v>
                </c:pt>
                <c:pt idx="510">
                  <c:v>71.10000000000001</c:v>
                </c:pt>
                <c:pt idx="511">
                  <c:v>69.9</c:v>
                </c:pt>
                <c:pt idx="512">
                  <c:v>67.2</c:v>
                </c:pt>
                <c:pt idx="513">
                  <c:v>68.90000000000001</c:v>
                </c:pt>
                <c:pt idx="514">
                  <c:v>66.90000000000001</c:v>
                </c:pt>
                <c:pt idx="515">
                  <c:v>67.10000000000001</c:v>
                </c:pt>
                <c:pt idx="516">
                  <c:v>67.5</c:v>
                </c:pt>
                <c:pt idx="517">
                  <c:v>67.5</c:v>
                </c:pt>
                <c:pt idx="518">
                  <c:v>67.5</c:v>
                </c:pt>
                <c:pt idx="519">
                  <c:v>70.60000000000001</c:v>
                </c:pt>
                <c:pt idx="520">
                  <c:v>70.0</c:v>
                </c:pt>
                <c:pt idx="521">
                  <c:v>69.9</c:v>
                </c:pt>
                <c:pt idx="522">
                  <c:v>69.9</c:v>
                </c:pt>
                <c:pt idx="523">
                  <c:v>65.1</c:v>
                </c:pt>
                <c:pt idx="524">
                  <c:v>68.5</c:v>
                </c:pt>
                <c:pt idx="525">
                  <c:v>74.4</c:v>
                </c:pt>
                <c:pt idx="526">
                  <c:v>74.80000000000001</c:v>
                </c:pt>
                <c:pt idx="527">
                  <c:v>87.0</c:v>
                </c:pt>
                <c:pt idx="528">
                  <c:v>88.70000000000001</c:v>
                </c:pt>
                <c:pt idx="529">
                  <c:v>87.5</c:v>
                </c:pt>
                <c:pt idx="530">
                  <c:v>86.3</c:v>
                </c:pt>
                <c:pt idx="531">
                  <c:v>88.0</c:v>
                </c:pt>
                <c:pt idx="532">
                  <c:v>82.5</c:v>
                </c:pt>
                <c:pt idx="533">
                  <c:v>76.6</c:v>
                </c:pt>
                <c:pt idx="534">
                  <c:v>76.2</c:v>
                </c:pt>
                <c:pt idx="535">
                  <c:v>75.50000000000001</c:v>
                </c:pt>
                <c:pt idx="536">
                  <c:v>71.7</c:v>
                </c:pt>
                <c:pt idx="537">
                  <c:v>69.40000000000001</c:v>
                </c:pt>
                <c:pt idx="538">
                  <c:v>70.2</c:v>
                </c:pt>
                <c:pt idx="539">
                  <c:v>68.4</c:v>
                </c:pt>
                <c:pt idx="540">
                  <c:v>73.10000000000001</c:v>
                </c:pt>
                <c:pt idx="541">
                  <c:v>77.7</c:v>
                </c:pt>
                <c:pt idx="542">
                  <c:v>80.9</c:v>
                </c:pt>
                <c:pt idx="543">
                  <c:v>82.7</c:v>
                </c:pt>
                <c:pt idx="544">
                  <c:v>83.7</c:v>
                </c:pt>
                <c:pt idx="545">
                  <c:v>81.5</c:v>
                </c:pt>
                <c:pt idx="546">
                  <c:v>79.7</c:v>
                </c:pt>
                <c:pt idx="547">
                  <c:v>79.4</c:v>
                </c:pt>
                <c:pt idx="548">
                  <c:v>80.0</c:v>
                </c:pt>
                <c:pt idx="549">
                  <c:v>85.6</c:v>
                </c:pt>
                <c:pt idx="550">
                  <c:v>86.4</c:v>
                </c:pt>
                <c:pt idx="551">
                  <c:v>88.6</c:v>
                </c:pt>
                <c:pt idx="552">
                  <c:v>88.1</c:v>
                </c:pt>
                <c:pt idx="553">
                  <c:v>83.1</c:v>
                </c:pt>
                <c:pt idx="554">
                  <c:v>82.9</c:v>
                </c:pt>
                <c:pt idx="555">
                  <c:v>78.0</c:v>
                </c:pt>
                <c:pt idx="556">
                  <c:v>75.5</c:v>
                </c:pt>
                <c:pt idx="557">
                  <c:v>71.8</c:v>
                </c:pt>
                <c:pt idx="558">
                  <c:v>72.8</c:v>
                </c:pt>
                <c:pt idx="559">
                  <c:v>69.0</c:v>
                </c:pt>
                <c:pt idx="560">
                  <c:v>63.9</c:v>
                </c:pt>
                <c:pt idx="561">
                  <c:v>63.1</c:v>
                </c:pt>
                <c:pt idx="562">
                  <c:v>57.70000000000001</c:v>
                </c:pt>
                <c:pt idx="563">
                  <c:v>52.9</c:v>
                </c:pt>
                <c:pt idx="564">
                  <c:v>52.3</c:v>
                </c:pt>
                <c:pt idx="565">
                  <c:v>53.8</c:v>
                </c:pt>
                <c:pt idx="566">
                  <c:v>52.6</c:v>
                </c:pt>
                <c:pt idx="567">
                  <c:v>52.0</c:v>
                </c:pt>
                <c:pt idx="568">
                  <c:v>46.8</c:v>
                </c:pt>
                <c:pt idx="569">
                  <c:v>52.0</c:v>
                </c:pt>
                <c:pt idx="570">
                  <c:v>51.2</c:v>
                </c:pt>
                <c:pt idx="571">
                  <c:v>50.2</c:v>
                </c:pt>
                <c:pt idx="572">
                  <c:v>49.4</c:v>
                </c:pt>
                <c:pt idx="573">
                  <c:v>51.1</c:v>
                </c:pt>
                <c:pt idx="574">
                  <c:v>51.6</c:v>
                </c:pt>
                <c:pt idx="575">
                  <c:v>53.3</c:v>
                </c:pt>
                <c:pt idx="576">
                  <c:v>61.1</c:v>
                </c:pt>
                <c:pt idx="577">
                  <c:v>60.60000000000001</c:v>
                </c:pt>
                <c:pt idx="578">
                  <c:v>58.5</c:v>
                </c:pt>
                <c:pt idx="579">
                  <c:v>57.60000000000001</c:v>
                </c:pt>
                <c:pt idx="580">
                  <c:v>56.50000000000001</c:v>
                </c:pt>
                <c:pt idx="581">
                  <c:v>56.10000000000001</c:v>
                </c:pt>
                <c:pt idx="582">
                  <c:v>56.10000000000001</c:v>
                </c:pt>
                <c:pt idx="583">
                  <c:v>56.8</c:v>
                </c:pt>
                <c:pt idx="584">
                  <c:v>56.90000000000001</c:v>
                </c:pt>
                <c:pt idx="585">
                  <c:v>56.40000000000001</c:v>
                </c:pt>
                <c:pt idx="586">
                  <c:v>56.70000000000001</c:v>
                </c:pt>
                <c:pt idx="587">
                  <c:v>55.8</c:v>
                </c:pt>
                <c:pt idx="588">
                  <c:v>55.8</c:v>
                </c:pt>
                <c:pt idx="589">
                  <c:v>55.8</c:v>
                </c:pt>
                <c:pt idx="590">
                  <c:v>54.40000000000001</c:v>
                </c:pt>
                <c:pt idx="591">
                  <c:v>55.4</c:v>
                </c:pt>
                <c:pt idx="592">
                  <c:v>55.60000000000001</c:v>
                </c:pt>
                <c:pt idx="593">
                  <c:v>54.60000000000001</c:v>
                </c:pt>
                <c:pt idx="594">
                  <c:v>53.1</c:v>
                </c:pt>
                <c:pt idx="595">
                  <c:v>54.40000000000001</c:v>
                </c:pt>
                <c:pt idx="596">
                  <c:v>54.1</c:v>
                </c:pt>
                <c:pt idx="597">
                  <c:v>57.00000000000001</c:v>
                </c:pt>
                <c:pt idx="598">
                  <c:v>61.4</c:v>
                </c:pt>
                <c:pt idx="599">
                  <c:v>62.7</c:v>
                </c:pt>
                <c:pt idx="600">
                  <c:v>61.7</c:v>
                </c:pt>
                <c:pt idx="601">
                  <c:v>58.60000000000001</c:v>
                </c:pt>
                <c:pt idx="602">
                  <c:v>57.70000000000001</c:v>
                </c:pt>
                <c:pt idx="603">
                  <c:v>56.3</c:v>
                </c:pt>
                <c:pt idx="604">
                  <c:v>54.4</c:v>
                </c:pt>
                <c:pt idx="605">
                  <c:v>54.3</c:v>
                </c:pt>
                <c:pt idx="606">
                  <c:v>55.9</c:v>
                </c:pt>
                <c:pt idx="607">
                  <c:v>55.7</c:v>
                </c:pt>
                <c:pt idx="608">
                  <c:v>53.7</c:v>
                </c:pt>
                <c:pt idx="609">
                  <c:v>54.2</c:v>
                </c:pt>
                <c:pt idx="610">
                  <c:v>59.00000000000001</c:v>
                </c:pt>
                <c:pt idx="611">
                  <c:v>69.8</c:v>
                </c:pt>
                <c:pt idx="612">
                  <c:v>67.30000000000001</c:v>
                </c:pt>
                <c:pt idx="613">
                  <c:v>64.9</c:v>
                </c:pt>
                <c:pt idx="614">
                  <c:v>66.5</c:v>
                </c:pt>
                <c:pt idx="615">
                  <c:v>68.7</c:v>
                </c:pt>
                <c:pt idx="616">
                  <c:v>63.8</c:v>
                </c:pt>
                <c:pt idx="617">
                  <c:v>62.50000000000001</c:v>
                </c:pt>
                <c:pt idx="618">
                  <c:v>62.20000000000001</c:v>
                </c:pt>
                <c:pt idx="619">
                  <c:v>64.2</c:v>
                </c:pt>
                <c:pt idx="620">
                  <c:v>63.3</c:v>
                </c:pt>
                <c:pt idx="621">
                  <c:v>64.8</c:v>
                </c:pt>
                <c:pt idx="622">
                  <c:v>66.1</c:v>
                </c:pt>
                <c:pt idx="623">
                  <c:v>67.0</c:v>
                </c:pt>
                <c:pt idx="624">
                  <c:v>66.60000000000001</c:v>
                </c:pt>
                <c:pt idx="625">
                  <c:v>69.39999999999997</c:v>
                </c:pt>
                <c:pt idx="626">
                  <c:v>65.9</c:v>
                </c:pt>
                <c:pt idx="627">
                  <c:v>67.1</c:v>
                </c:pt>
                <c:pt idx="628">
                  <c:v>68.7</c:v>
                </c:pt>
                <c:pt idx="629">
                  <c:v>70.4</c:v>
                </c:pt>
                <c:pt idx="630">
                  <c:v>68.2</c:v>
                </c:pt>
                <c:pt idx="631">
                  <c:v>65.9</c:v>
                </c:pt>
                <c:pt idx="632">
                  <c:v>71.7</c:v>
                </c:pt>
                <c:pt idx="633">
                  <c:v>78.4</c:v>
                </c:pt>
                <c:pt idx="634">
                  <c:v>80.0</c:v>
                </c:pt>
                <c:pt idx="635">
                  <c:v>79.9</c:v>
                </c:pt>
                <c:pt idx="636">
                  <c:v>78.60000000000001</c:v>
                </c:pt>
                <c:pt idx="637">
                  <c:v>70.5</c:v>
                </c:pt>
                <c:pt idx="638">
                  <c:v>84.30000000000001</c:v>
                </c:pt>
                <c:pt idx="639">
                  <c:v>93.40000000000001</c:v>
                </c:pt>
                <c:pt idx="640">
                  <c:v>92.9</c:v>
                </c:pt>
                <c:pt idx="641">
                  <c:v>91.0</c:v>
                </c:pt>
                <c:pt idx="642">
                  <c:v>86.1</c:v>
                </c:pt>
                <c:pt idx="643">
                  <c:v>86.3</c:v>
                </c:pt>
                <c:pt idx="644">
                  <c:v>75.5</c:v>
                </c:pt>
                <c:pt idx="645">
                  <c:v>72.10000000000001</c:v>
                </c:pt>
                <c:pt idx="646">
                  <c:v>76.3</c:v>
                </c:pt>
                <c:pt idx="647">
                  <c:v>74.6</c:v>
                </c:pt>
                <c:pt idx="648">
                  <c:v>72.5</c:v>
                </c:pt>
                <c:pt idx="649">
                  <c:v>85.1</c:v>
                </c:pt>
                <c:pt idx="650">
                  <c:v>86.8</c:v>
                </c:pt>
                <c:pt idx="651">
                  <c:v>80.2</c:v>
                </c:pt>
                <c:pt idx="652">
                  <c:v>82.9</c:v>
                </c:pt>
                <c:pt idx="653">
                  <c:v>79.3</c:v>
                </c:pt>
                <c:pt idx="654">
                  <c:v>85.6</c:v>
                </c:pt>
                <c:pt idx="655">
                  <c:v>93.80000000000001</c:v>
                </c:pt>
                <c:pt idx="656">
                  <c:v>87.30000000000001</c:v>
                </c:pt>
                <c:pt idx="657">
                  <c:v>85.1</c:v>
                </c:pt>
                <c:pt idx="658">
                  <c:v>74.5</c:v>
                </c:pt>
                <c:pt idx="659">
                  <c:v>74.7</c:v>
                </c:pt>
                <c:pt idx="660">
                  <c:v>74.3</c:v>
                </c:pt>
                <c:pt idx="661">
                  <c:v>63.9</c:v>
                </c:pt>
                <c:pt idx="662">
                  <c:v>61.8</c:v>
                </c:pt>
                <c:pt idx="663">
                  <c:v>59.90000000000001</c:v>
                </c:pt>
                <c:pt idx="664">
                  <c:v>57.8</c:v>
                </c:pt>
                <c:pt idx="665">
                  <c:v>63.3</c:v>
                </c:pt>
                <c:pt idx="666">
                  <c:v>64.2</c:v>
                </c:pt>
                <c:pt idx="667">
                  <c:v>60.10000000000001</c:v>
                </c:pt>
                <c:pt idx="668">
                  <c:v>55.90000000000002</c:v>
                </c:pt>
                <c:pt idx="669">
                  <c:v>58.60000000000001</c:v>
                </c:pt>
                <c:pt idx="670">
                  <c:v>60.0</c:v>
                </c:pt>
                <c:pt idx="671">
                  <c:v>59.9</c:v>
                </c:pt>
                <c:pt idx="672">
                  <c:v>56.00000000000001</c:v>
                </c:pt>
                <c:pt idx="673">
                  <c:v>54.9</c:v>
                </c:pt>
                <c:pt idx="674">
                  <c:v>54.50000000000001</c:v>
                </c:pt>
                <c:pt idx="675">
                  <c:v>55.8</c:v>
                </c:pt>
                <c:pt idx="676">
                  <c:v>54.7</c:v>
                </c:pt>
                <c:pt idx="677">
                  <c:v>57.2</c:v>
                </c:pt>
                <c:pt idx="678">
                  <c:v>56.8</c:v>
                </c:pt>
                <c:pt idx="679">
                  <c:v>54.80000000000001</c:v>
                </c:pt>
                <c:pt idx="680">
                  <c:v>55.3</c:v>
                </c:pt>
                <c:pt idx="681">
                  <c:v>58.5</c:v>
                </c:pt>
                <c:pt idx="682">
                  <c:v>59.3</c:v>
                </c:pt>
                <c:pt idx="683">
                  <c:v>59.2</c:v>
                </c:pt>
                <c:pt idx="684">
                  <c:v>59.70000000000001</c:v>
                </c:pt>
                <c:pt idx="685">
                  <c:v>61.3</c:v>
                </c:pt>
                <c:pt idx="686">
                  <c:v>65.3</c:v>
                </c:pt>
                <c:pt idx="687">
                  <c:v>68.30000000000001</c:v>
                </c:pt>
                <c:pt idx="688">
                  <c:v>69.10000000000001</c:v>
                </c:pt>
                <c:pt idx="689">
                  <c:v>71.9</c:v>
                </c:pt>
                <c:pt idx="690">
                  <c:v>66.90000000000001</c:v>
                </c:pt>
                <c:pt idx="691">
                  <c:v>67.3</c:v>
                </c:pt>
                <c:pt idx="692">
                  <c:v>65.8</c:v>
                </c:pt>
                <c:pt idx="693">
                  <c:v>64.50000000000001</c:v>
                </c:pt>
                <c:pt idx="694">
                  <c:v>64.60000000000001</c:v>
                </c:pt>
                <c:pt idx="695">
                  <c:v>65.2</c:v>
                </c:pt>
                <c:pt idx="696">
                  <c:v>64.5</c:v>
                </c:pt>
                <c:pt idx="697">
                  <c:v>66.5</c:v>
                </c:pt>
                <c:pt idx="698">
                  <c:v>68.7</c:v>
                </c:pt>
                <c:pt idx="699">
                  <c:v>72.4</c:v>
                </c:pt>
                <c:pt idx="700">
                  <c:v>65.2</c:v>
                </c:pt>
                <c:pt idx="701">
                  <c:v>62.50000000000001</c:v>
                </c:pt>
                <c:pt idx="702">
                  <c:v>60.40000000000001</c:v>
                </c:pt>
                <c:pt idx="703">
                  <c:v>61.8</c:v>
                </c:pt>
                <c:pt idx="704">
                  <c:v>60.9</c:v>
                </c:pt>
                <c:pt idx="705">
                  <c:v>58.3</c:v>
                </c:pt>
                <c:pt idx="706">
                  <c:v>59.4</c:v>
                </c:pt>
                <c:pt idx="707">
                  <c:v>60.20000000000001</c:v>
                </c:pt>
                <c:pt idx="708">
                  <c:v>59.10000000000001</c:v>
                </c:pt>
                <c:pt idx="709">
                  <c:v>58.70000000000001</c:v>
                </c:pt>
                <c:pt idx="710">
                  <c:v>61.00000000000001</c:v>
                </c:pt>
                <c:pt idx="711">
                  <c:v>60.70000000000001</c:v>
                </c:pt>
                <c:pt idx="712">
                  <c:v>61.3</c:v>
                </c:pt>
                <c:pt idx="713">
                  <c:v>60.3</c:v>
                </c:pt>
                <c:pt idx="714">
                  <c:v>62.1</c:v>
                </c:pt>
                <c:pt idx="715">
                  <c:v>63.70000000000001</c:v>
                </c:pt>
                <c:pt idx="716">
                  <c:v>64.30000000000001</c:v>
                </c:pt>
                <c:pt idx="717">
                  <c:v>61.7</c:v>
                </c:pt>
                <c:pt idx="718">
                  <c:v>60.8</c:v>
                </c:pt>
                <c:pt idx="719">
                  <c:v>59.5</c:v>
                </c:pt>
                <c:pt idx="720">
                  <c:v>57.8</c:v>
                </c:pt>
                <c:pt idx="721">
                  <c:v>57.70000000000001</c:v>
                </c:pt>
                <c:pt idx="722">
                  <c:v>57.60000000000001</c:v>
                </c:pt>
                <c:pt idx="723">
                  <c:v>56.3</c:v>
                </c:pt>
                <c:pt idx="724">
                  <c:v>57.8</c:v>
                </c:pt>
                <c:pt idx="725">
                  <c:v>57.90000000000001</c:v>
                </c:pt>
                <c:pt idx="726">
                  <c:v>59.70000000000001</c:v>
                </c:pt>
                <c:pt idx="727">
                  <c:v>61.3</c:v>
                </c:pt>
                <c:pt idx="728">
                  <c:v>60.7</c:v>
                </c:pt>
                <c:pt idx="729">
                  <c:v>59.3</c:v>
                </c:pt>
                <c:pt idx="730">
                  <c:v>59.20000000000001</c:v>
                </c:pt>
                <c:pt idx="731">
                  <c:v>59.3</c:v>
                </c:pt>
                <c:pt idx="732">
                  <c:v>56.60000000000001</c:v>
                </c:pt>
                <c:pt idx="733">
                  <c:v>56.0</c:v>
                </c:pt>
                <c:pt idx="734">
                  <c:v>57.4</c:v>
                </c:pt>
                <c:pt idx="735">
                  <c:v>59.60000000000001</c:v>
                </c:pt>
                <c:pt idx="736">
                  <c:v>58.9</c:v>
                </c:pt>
                <c:pt idx="737">
                  <c:v>58.40000000000001</c:v>
                </c:pt>
                <c:pt idx="738">
                  <c:v>58.90000000000001</c:v>
                </c:pt>
                <c:pt idx="739">
                  <c:v>60.20000000000001</c:v>
                </c:pt>
                <c:pt idx="740">
                  <c:v>58.70000000000001</c:v>
                </c:pt>
                <c:pt idx="741">
                  <c:v>56.3</c:v>
                </c:pt>
                <c:pt idx="742">
                  <c:v>57.0</c:v>
                </c:pt>
                <c:pt idx="743">
                  <c:v>57.30000000000001</c:v>
                </c:pt>
                <c:pt idx="744">
                  <c:v>57.60000000000001</c:v>
                </c:pt>
                <c:pt idx="745">
                  <c:v>57.0</c:v>
                </c:pt>
                <c:pt idx="746">
                  <c:v>54.8</c:v>
                </c:pt>
                <c:pt idx="747">
                  <c:v>53.3</c:v>
                </c:pt>
                <c:pt idx="748">
                  <c:v>53.2</c:v>
                </c:pt>
                <c:pt idx="749">
                  <c:v>54.8</c:v>
                </c:pt>
                <c:pt idx="750">
                  <c:v>55.4</c:v>
                </c:pt>
                <c:pt idx="751">
                  <c:v>53.8</c:v>
                </c:pt>
                <c:pt idx="752">
                  <c:v>54.3</c:v>
                </c:pt>
                <c:pt idx="753">
                  <c:v>52.90000000000001</c:v>
                </c:pt>
                <c:pt idx="754">
                  <c:v>51.5</c:v>
                </c:pt>
                <c:pt idx="755">
                  <c:v>50.1</c:v>
                </c:pt>
                <c:pt idx="756">
                  <c:v>49.4</c:v>
                </c:pt>
                <c:pt idx="757">
                  <c:v>49.9</c:v>
                </c:pt>
                <c:pt idx="758">
                  <c:v>49.10000000000001</c:v>
                </c:pt>
                <c:pt idx="759">
                  <c:v>51.5</c:v>
                </c:pt>
                <c:pt idx="760">
                  <c:v>53.59999999999998</c:v>
                </c:pt>
                <c:pt idx="761">
                  <c:v>52.40000000000001</c:v>
                </c:pt>
                <c:pt idx="762">
                  <c:v>52.9</c:v>
                </c:pt>
                <c:pt idx="763">
                  <c:v>51.4</c:v>
                </c:pt>
                <c:pt idx="764">
                  <c:v>52.3</c:v>
                </c:pt>
                <c:pt idx="765">
                  <c:v>51.7</c:v>
                </c:pt>
                <c:pt idx="766">
                  <c:v>52.10000000000002</c:v>
                </c:pt>
                <c:pt idx="767">
                  <c:v>51.4</c:v>
                </c:pt>
                <c:pt idx="768">
                  <c:v>49.6</c:v>
                </c:pt>
                <c:pt idx="769">
                  <c:v>50.6</c:v>
                </c:pt>
                <c:pt idx="770">
                  <c:v>48.3</c:v>
                </c:pt>
                <c:pt idx="771">
                  <c:v>47.8</c:v>
                </c:pt>
                <c:pt idx="772">
                  <c:v>49.20000000000001</c:v>
                </c:pt>
                <c:pt idx="773">
                  <c:v>51.4</c:v>
                </c:pt>
                <c:pt idx="774">
                  <c:v>52.1</c:v>
                </c:pt>
                <c:pt idx="775">
                  <c:v>52.0</c:v>
                </c:pt>
                <c:pt idx="776">
                  <c:v>52.0</c:v>
                </c:pt>
                <c:pt idx="777">
                  <c:v>47.3</c:v>
                </c:pt>
                <c:pt idx="778">
                  <c:v>47.3</c:v>
                </c:pt>
                <c:pt idx="779">
                  <c:v>51.4</c:v>
                </c:pt>
                <c:pt idx="780">
                  <c:v>50.9</c:v>
                </c:pt>
                <c:pt idx="781">
                  <c:v>51.8</c:v>
                </c:pt>
                <c:pt idx="782">
                  <c:v>51.7</c:v>
                </c:pt>
                <c:pt idx="783">
                  <c:v>51.7</c:v>
                </c:pt>
                <c:pt idx="784">
                  <c:v>53.70000000000002</c:v>
                </c:pt>
                <c:pt idx="785">
                  <c:v>49.8</c:v>
                </c:pt>
                <c:pt idx="786">
                  <c:v>50.8</c:v>
                </c:pt>
                <c:pt idx="787">
                  <c:v>48.1</c:v>
                </c:pt>
                <c:pt idx="788">
                  <c:v>48.1</c:v>
                </c:pt>
                <c:pt idx="789">
                  <c:v>47.9</c:v>
                </c:pt>
                <c:pt idx="790">
                  <c:v>49.6</c:v>
                </c:pt>
                <c:pt idx="791">
                  <c:v>43.10000000000001</c:v>
                </c:pt>
                <c:pt idx="792">
                  <c:v>56.5</c:v>
                </c:pt>
                <c:pt idx="793">
                  <c:v>57.60000000000001</c:v>
                </c:pt>
                <c:pt idx="794">
                  <c:v>57.60000000000001</c:v>
                </c:pt>
                <c:pt idx="795">
                  <c:v>56.60000000000001</c:v>
                </c:pt>
                <c:pt idx="796">
                  <c:v>61.0</c:v>
                </c:pt>
                <c:pt idx="797">
                  <c:v>61.2</c:v>
                </c:pt>
                <c:pt idx="798">
                  <c:v>57.8</c:v>
                </c:pt>
                <c:pt idx="799">
                  <c:v>57.8</c:v>
                </c:pt>
                <c:pt idx="800">
                  <c:v>57.5</c:v>
                </c:pt>
                <c:pt idx="801">
                  <c:v>59.6</c:v>
                </c:pt>
                <c:pt idx="802">
                  <c:v>64.0</c:v>
                </c:pt>
                <c:pt idx="803">
                  <c:v>62.5</c:v>
                </c:pt>
                <c:pt idx="804">
                  <c:v>62.6</c:v>
                </c:pt>
                <c:pt idx="805">
                  <c:v>64.5</c:v>
                </c:pt>
                <c:pt idx="806">
                  <c:v>66.6</c:v>
                </c:pt>
                <c:pt idx="807">
                  <c:v>68.5</c:v>
                </c:pt>
                <c:pt idx="808">
                  <c:v>69.4</c:v>
                </c:pt>
                <c:pt idx="809">
                  <c:v>81.7</c:v>
                </c:pt>
                <c:pt idx="810">
                  <c:v>84.7</c:v>
                </c:pt>
                <c:pt idx="811">
                  <c:v>78.0</c:v>
                </c:pt>
                <c:pt idx="812">
                  <c:v>84.7</c:v>
                </c:pt>
                <c:pt idx="813">
                  <c:v>76.8</c:v>
                </c:pt>
                <c:pt idx="814">
                  <c:v>75.3</c:v>
                </c:pt>
                <c:pt idx="815">
                  <c:v>75.7</c:v>
                </c:pt>
                <c:pt idx="816">
                  <c:v>73.4</c:v>
                </c:pt>
                <c:pt idx="817">
                  <c:v>72.4</c:v>
                </c:pt>
                <c:pt idx="818">
                  <c:v>74.5</c:v>
                </c:pt>
                <c:pt idx="819">
                  <c:v>79.0</c:v>
                </c:pt>
                <c:pt idx="820">
                  <c:v>82.39999999999997</c:v>
                </c:pt>
                <c:pt idx="821">
                  <c:v>82.3</c:v>
                </c:pt>
                <c:pt idx="822">
                  <c:v>76.8</c:v>
                </c:pt>
                <c:pt idx="823">
                  <c:v>75.2</c:v>
                </c:pt>
                <c:pt idx="824">
                  <c:v>76.3</c:v>
                </c:pt>
                <c:pt idx="825">
                  <c:v>74.0</c:v>
                </c:pt>
                <c:pt idx="826">
                  <c:v>71.9</c:v>
                </c:pt>
                <c:pt idx="827">
                  <c:v>72.0</c:v>
                </c:pt>
                <c:pt idx="828">
                  <c:v>70.5</c:v>
                </c:pt>
                <c:pt idx="829">
                  <c:v>69.60000000000001</c:v>
                </c:pt>
                <c:pt idx="830">
                  <c:v>68.30000000000001</c:v>
                </c:pt>
                <c:pt idx="831">
                  <c:v>64.60000000000001</c:v>
                </c:pt>
                <c:pt idx="832">
                  <c:v>63.00000000000001</c:v>
                </c:pt>
                <c:pt idx="833">
                  <c:v>58.4</c:v>
                </c:pt>
                <c:pt idx="834">
                  <c:v>56.8</c:v>
                </c:pt>
                <c:pt idx="835">
                  <c:v>58.20000000000001</c:v>
                </c:pt>
                <c:pt idx="836">
                  <c:v>58.70000000000001</c:v>
                </c:pt>
                <c:pt idx="837">
                  <c:v>59.0</c:v>
                </c:pt>
                <c:pt idx="838">
                  <c:v>58.00000000000001</c:v>
                </c:pt>
                <c:pt idx="839">
                  <c:v>60.6</c:v>
                </c:pt>
                <c:pt idx="840">
                  <c:v>62.6</c:v>
                </c:pt>
                <c:pt idx="841">
                  <c:v>63</c:v>
                </c:pt>
                <c:pt idx="842">
                  <c:v>62.9</c:v>
                </c:pt>
                <c:pt idx="843">
                  <c:v>62.9</c:v>
                </c:pt>
                <c:pt idx="844">
                  <c:v>62.9</c:v>
                </c:pt>
                <c:pt idx="845">
                  <c:v>58.60000000000001</c:v>
                </c:pt>
                <c:pt idx="846">
                  <c:v>56.20000000000001</c:v>
                </c:pt>
                <c:pt idx="847">
                  <c:v>56.8</c:v>
                </c:pt>
                <c:pt idx="848">
                  <c:v>57.4</c:v>
                </c:pt>
                <c:pt idx="849">
                  <c:v>57.8</c:v>
                </c:pt>
                <c:pt idx="850">
                  <c:v>61.7</c:v>
                </c:pt>
                <c:pt idx="851">
                  <c:v>64.4</c:v>
                </c:pt>
                <c:pt idx="852">
                  <c:v>72.4</c:v>
                </c:pt>
                <c:pt idx="853">
                  <c:v>67.2</c:v>
                </c:pt>
                <c:pt idx="854">
                  <c:v>71.1</c:v>
                </c:pt>
                <c:pt idx="855">
                  <c:v>71.6</c:v>
                </c:pt>
                <c:pt idx="856">
                  <c:v>70.1</c:v>
                </c:pt>
                <c:pt idx="857">
                  <c:v>68.2</c:v>
                </c:pt>
                <c:pt idx="858">
                  <c:v>68.2</c:v>
                </c:pt>
                <c:pt idx="859">
                  <c:v>69.3</c:v>
                </c:pt>
                <c:pt idx="860">
                  <c:v>68.4</c:v>
                </c:pt>
                <c:pt idx="861">
                  <c:v>68.9</c:v>
                </c:pt>
                <c:pt idx="862">
                  <c:v>66.60000000000001</c:v>
                </c:pt>
                <c:pt idx="863">
                  <c:v>68.10000000000001</c:v>
                </c:pt>
                <c:pt idx="864">
                  <c:v>67.30000000000001</c:v>
                </c:pt>
                <c:pt idx="865">
                  <c:v>67.0</c:v>
                </c:pt>
                <c:pt idx="866">
                  <c:v>67.30000000000001</c:v>
                </c:pt>
                <c:pt idx="867">
                  <c:v>67.9</c:v>
                </c:pt>
                <c:pt idx="868">
                  <c:v>68.8</c:v>
                </c:pt>
                <c:pt idx="869">
                  <c:v>68.0</c:v>
                </c:pt>
                <c:pt idx="870">
                  <c:v>67.9</c:v>
                </c:pt>
                <c:pt idx="871">
                  <c:v>70.5</c:v>
                </c:pt>
                <c:pt idx="872">
                  <c:v>72.3</c:v>
                </c:pt>
                <c:pt idx="873">
                  <c:v>76.8</c:v>
                </c:pt>
                <c:pt idx="874">
                  <c:v>75.1</c:v>
                </c:pt>
                <c:pt idx="875">
                  <c:v>75.8</c:v>
                </c:pt>
                <c:pt idx="876">
                  <c:v>73.0</c:v>
                </c:pt>
                <c:pt idx="877">
                  <c:v>70.3</c:v>
                </c:pt>
                <c:pt idx="878">
                  <c:v>67.80000000000001</c:v>
                </c:pt>
                <c:pt idx="879">
                  <c:v>65.4</c:v>
                </c:pt>
                <c:pt idx="880">
                  <c:v>66.10000000000001</c:v>
                </c:pt>
                <c:pt idx="881">
                  <c:v>67.2</c:v>
                </c:pt>
                <c:pt idx="882">
                  <c:v>67.4</c:v>
                </c:pt>
                <c:pt idx="883">
                  <c:v>67.0</c:v>
                </c:pt>
                <c:pt idx="884">
                  <c:v>66.5</c:v>
                </c:pt>
                <c:pt idx="885">
                  <c:v>64.3</c:v>
                </c:pt>
                <c:pt idx="886">
                  <c:v>61.6</c:v>
                </c:pt>
                <c:pt idx="887">
                  <c:v>62.6</c:v>
                </c:pt>
                <c:pt idx="888">
                  <c:v>62.7</c:v>
                </c:pt>
                <c:pt idx="889">
                  <c:v>62.1</c:v>
                </c:pt>
                <c:pt idx="890">
                  <c:v>61.7</c:v>
                </c:pt>
                <c:pt idx="891">
                  <c:v>66.0</c:v>
                </c:pt>
                <c:pt idx="892">
                  <c:v>66.8</c:v>
                </c:pt>
                <c:pt idx="893">
                  <c:v>66.4</c:v>
                </c:pt>
                <c:pt idx="894">
                  <c:v>70.60000000000001</c:v>
                </c:pt>
                <c:pt idx="895">
                  <c:v>69.5</c:v>
                </c:pt>
                <c:pt idx="896">
                  <c:v>70.1</c:v>
                </c:pt>
                <c:pt idx="897">
                  <c:v>69.1</c:v>
                </c:pt>
                <c:pt idx="898">
                  <c:v>71.0</c:v>
                </c:pt>
                <c:pt idx="899">
                  <c:v>74.0</c:v>
                </c:pt>
                <c:pt idx="900">
                  <c:v>83.1</c:v>
                </c:pt>
                <c:pt idx="901">
                  <c:v>83.2</c:v>
                </c:pt>
                <c:pt idx="902">
                  <c:v>94.60000000000001</c:v>
                </c:pt>
                <c:pt idx="903">
                  <c:v>84.0</c:v>
                </c:pt>
                <c:pt idx="904">
                  <c:v>75.0</c:v>
                </c:pt>
                <c:pt idx="905">
                  <c:v>72.9</c:v>
                </c:pt>
                <c:pt idx="906">
                  <c:v>70.0</c:v>
                </c:pt>
                <c:pt idx="907">
                  <c:v>67.0</c:v>
                </c:pt>
                <c:pt idx="908">
                  <c:v>86.5</c:v>
                </c:pt>
                <c:pt idx="909">
                  <c:v>84.6</c:v>
                </c:pt>
                <c:pt idx="910">
                  <c:v>74.4</c:v>
                </c:pt>
                <c:pt idx="911">
                  <c:v>71.9</c:v>
                </c:pt>
                <c:pt idx="912">
                  <c:v>64.0</c:v>
                </c:pt>
                <c:pt idx="913">
                  <c:v>58.3</c:v>
                </c:pt>
                <c:pt idx="914">
                  <c:v>57.70000000000001</c:v>
                </c:pt>
                <c:pt idx="915">
                  <c:v>61.6</c:v>
                </c:pt>
                <c:pt idx="916">
                  <c:v>64.5</c:v>
                </c:pt>
                <c:pt idx="917">
                  <c:v>63.5</c:v>
                </c:pt>
                <c:pt idx="918">
                  <c:v>61.7</c:v>
                </c:pt>
                <c:pt idx="919">
                  <c:v>60.6</c:v>
                </c:pt>
                <c:pt idx="920">
                  <c:v>56.0</c:v>
                </c:pt>
                <c:pt idx="921">
                  <c:v>48.5</c:v>
                </c:pt>
                <c:pt idx="922">
                  <c:v>49.1</c:v>
                </c:pt>
                <c:pt idx="923">
                  <c:v>49.1</c:v>
                </c:pt>
                <c:pt idx="924">
                  <c:v>49.8</c:v>
                </c:pt>
                <c:pt idx="925">
                  <c:v>50.9</c:v>
                </c:pt>
                <c:pt idx="926">
                  <c:v>50.7</c:v>
                </c:pt>
                <c:pt idx="927">
                  <c:v>50.2</c:v>
                </c:pt>
                <c:pt idx="928">
                  <c:v>50.3</c:v>
                </c:pt>
                <c:pt idx="929">
                  <c:v>50.8</c:v>
                </c:pt>
                <c:pt idx="930">
                  <c:v>51.0</c:v>
                </c:pt>
                <c:pt idx="931">
                  <c:v>52.6</c:v>
                </c:pt>
                <c:pt idx="932">
                  <c:v>52.7</c:v>
                </c:pt>
                <c:pt idx="933">
                  <c:v>52.6</c:v>
                </c:pt>
                <c:pt idx="934">
                  <c:v>51.9</c:v>
                </c:pt>
                <c:pt idx="935">
                  <c:v>51.6</c:v>
                </c:pt>
                <c:pt idx="936">
                  <c:v>50.8</c:v>
                </c:pt>
                <c:pt idx="937">
                  <c:v>50.1</c:v>
                </c:pt>
                <c:pt idx="938">
                  <c:v>48.20000000000001</c:v>
                </c:pt>
                <c:pt idx="939">
                  <c:v>45.0</c:v>
                </c:pt>
                <c:pt idx="940">
                  <c:v>43.7</c:v>
                </c:pt>
                <c:pt idx="941">
                  <c:v>43.5</c:v>
                </c:pt>
                <c:pt idx="942">
                  <c:v>42.8</c:v>
                </c:pt>
                <c:pt idx="943">
                  <c:v>43.0</c:v>
                </c:pt>
                <c:pt idx="944">
                  <c:v>42.8</c:v>
                </c:pt>
                <c:pt idx="945">
                  <c:v>43.50000000000001</c:v>
                </c:pt>
                <c:pt idx="946">
                  <c:v>44.1</c:v>
                </c:pt>
                <c:pt idx="947">
                  <c:v>46.0</c:v>
                </c:pt>
                <c:pt idx="948">
                  <c:v>47.4</c:v>
                </c:pt>
                <c:pt idx="949">
                  <c:v>48.20000000000001</c:v>
                </c:pt>
                <c:pt idx="950">
                  <c:v>50.7</c:v>
                </c:pt>
                <c:pt idx="951">
                  <c:v>49.5</c:v>
                </c:pt>
                <c:pt idx="952">
                  <c:v>48.4</c:v>
                </c:pt>
                <c:pt idx="953">
                  <c:v>48.5</c:v>
                </c:pt>
                <c:pt idx="954">
                  <c:v>48.50000000000001</c:v>
                </c:pt>
                <c:pt idx="955">
                  <c:v>48.1</c:v>
                </c:pt>
                <c:pt idx="956">
                  <c:v>48.20000000000001</c:v>
                </c:pt>
                <c:pt idx="957">
                  <c:v>51.9</c:v>
                </c:pt>
                <c:pt idx="958">
                  <c:v>50.3</c:v>
                </c:pt>
                <c:pt idx="959">
                  <c:v>46.4</c:v>
                </c:pt>
                <c:pt idx="960">
                  <c:v>47.5</c:v>
                </c:pt>
                <c:pt idx="961">
                  <c:v>47.3</c:v>
                </c:pt>
                <c:pt idx="962">
                  <c:v>46.1</c:v>
                </c:pt>
                <c:pt idx="963">
                  <c:v>45.2</c:v>
                </c:pt>
                <c:pt idx="964">
                  <c:v>46.1</c:v>
                </c:pt>
                <c:pt idx="965">
                  <c:v>46.40000000000001</c:v>
                </c:pt>
                <c:pt idx="966">
                  <c:v>45.9</c:v>
                </c:pt>
                <c:pt idx="967">
                  <c:v>45.70000000000001</c:v>
                </c:pt>
                <c:pt idx="968">
                  <c:v>45.8</c:v>
                </c:pt>
                <c:pt idx="969">
                  <c:v>45.5</c:v>
                </c:pt>
                <c:pt idx="970">
                  <c:v>44.4</c:v>
                </c:pt>
                <c:pt idx="971">
                  <c:v>46.0</c:v>
                </c:pt>
                <c:pt idx="972">
                  <c:v>47.10000000000001</c:v>
                </c:pt>
                <c:pt idx="973">
                  <c:v>46.6</c:v>
                </c:pt>
                <c:pt idx="974">
                  <c:v>46.8</c:v>
                </c:pt>
                <c:pt idx="975">
                  <c:v>48.4</c:v>
                </c:pt>
                <c:pt idx="976">
                  <c:v>46.70000000000001</c:v>
                </c:pt>
                <c:pt idx="977">
                  <c:v>43.9</c:v>
                </c:pt>
                <c:pt idx="978">
                  <c:v>44.0</c:v>
                </c:pt>
                <c:pt idx="979">
                  <c:v>46.5</c:v>
                </c:pt>
                <c:pt idx="980">
                  <c:v>47.8</c:v>
                </c:pt>
                <c:pt idx="981">
                  <c:v>49.6</c:v>
                </c:pt>
                <c:pt idx="982">
                  <c:v>47.8</c:v>
                </c:pt>
                <c:pt idx="983">
                  <c:v>46.70000000000001</c:v>
                </c:pt>
                <c:pt idx="984">
                  <c:v>47.5</c:v>
                </c:pt>
                <c:pt idx="985">
                  <c:v>45.9</c:v>
                </c:pt>
                <c:pt idx="986">
                  <c:v>46.1</c:v>
                </c:pt>
                <c:pt idx="987">
                  <c:v>45.3</c:v>
                </c:pt>
                <c:pt idx="988">
                  <c:v>43.4</c:v>
                </c:pt>
                <c:pt idx="989">
                  <c:v>43.0</c:v>
                </c:pt>
                <c:pt idx="990">
                  <c:v>44.70000000000001</c:v>
                </c:pt>
                <c:pt idx="991">
                  <c:v>45.5</c:v>
                </c:pt>
                <c:pt idx="992">
                  <c:v>44.3</c:v>
                </c:pt>
                <c:pt idx="993">
                  <c:v>45.0</c:v>
                </c:pt>
                <c:pt idx="994">
                  <c:v>44.70000000000001</c:v>
                </c:pt>
                <c:pt idx="995">
                  <c:v>44.60000000000001</c:v>
                </c:pt>
                <c:pt idx="996">
                  <c:v>45.6</c:v>
                </c:pt>
                <c:pt idx="997">
                  <c:v>43.70000000000001</c:v>
                </c:pt>
                <c:pt idx="998">
                  <c:v>45.5</c:v>
                </c:pt>
                <c:pt idx="999">
                  <c:v>47.70000000000001</c:v>
                </c:pt>
                <c:pt idx="1000">
                  <c:v>47.1</c:v>
                </c:pt>
                <c:pt idx="1001">
                  <c:v>49.5</c:v>
                </c:pt>
                <c:pt idx="1002">
                  <c:v>49.8</c:v>
                </c:pt>
                <c:pt idx="1003">
                  <c:v>53.3</c:v>
                </c:pt>
                <c:pt idx="1004">
                  <c:v>49.2</c:v>
                </c:pt>
                <c:pt idx="1005">
                  <c:v>49.8</c:v>
                </c:pt>
                <c:pt idx="1006">
                  <c:v>52.2</c:v>
                </c:pt>
                <c:pt idx="1007">
                  <c:v>58.4</c:v>
                </c:pt>
                <c:pt idx="1008">
                  <c:v>67.7</c:v>
                </c:pt>
                <c:pt idx="1009">
                  <c:v>67.2</c:v>
                </c:pt>
                <c:pt idx="1010">
                  <c:v>60.3</c:v>
                </c:pt>
                <c:pt idx="1011">
                  <c:v>64.9</c:v>
                </c:pt>
                <c:pt idx="1012">
                  <c:v>70.3</c:v>
                </c:pt>
                <c:pt idx="1013">
                  <c:v>72.4</c:v>
                </c:pt>
                <c:pt idx="1014">
                  <c:v>71.2</c:v>
                </c:pt>
                <c:pt idx="1015">
                  <c:v>68.80000000000001</c:v>
                </c:pt>
                <c:pt idx="1016">
                  <c:v>69.2</c:v>
                </c:pt>
                <c:pt idx="1017">
                  <c:v>69.1</c:v>
                </c:pt>
                <c:pt idx="1018">
                  <c:v>67.4</c:v>
                </c:pt>
                <c:pt idx="1019">
                  <c:v>68.5</c:v>
                </c:pt>
                <c:pt idx="1020">
                  <c:v>62.5</c:v>
                </c:pt>
                <c:pt idx="1021">
                  <c:v>60.10000000000001</c:v>
                </c:pt>
                <c:pt idx="1022">
                  <c:v>57.10000000000001</c:v>
                </c:pt>
                <c:pt idx="1023">
                  <c:v>54.20000000000001</c:v>
                </c:pt>
                <c:pt idx="1024">
                  <c:v>51.6</c:v>
                </c:pt>
                <c:pt idx="1025">
                  <c:v>50.6</c:v>
                </c:pt>
                <c:pt idx="1026">
                  <c:v>49.10000000000001</c:v>
                </c:pt>
                <c:pt idx="1027">
                  <c:v>51.6</c:v>
                </c:pt>
                <c:pt idx="1028">
                  <c:v>61.8</c:v>
                </c:pt>
                <c:pt idx="1029">
                  <c:v>58.4</c:v>
                </c:pt>
                <c:pt idx="1030">
                  <c:v>56.60000000000001</c:v>
                </c:pt>
                <c:pt idx="1031">
                  <c:v>56.8</c:v>
                </c:pt>
                <c:pt idx="1032">
                  <c:v>52.5</c:v>
                </c:pt>
                <c:pt idx="1033">
                  <c:v>54.2</c:v>
                </c:pt>
                <c:pt idx="1034">
                  <c:v>54.3</c:v>
                </c:pt>
                <c:pt idx="1035">
                  <c:v>54.0</c:v>
                </c:pt>
                <c:pt idx="1036">
                  <c:v>54.50000000000001</c:v>
                </c:pt>
                <c:pt idx="1037">
                  <c:v>55.1</c:v>
                </c:pt>
                <c:pt idx="1038">
                  <c:v>57.00000000000001</c:v>
                </c:pt>
                <c:pt idx="1039">
                  <c:v>57.00000000000001</c:v>
                </c:pt>
                <c:pt idx="1040">
                  <c:v>58.40000000000001</c:v>
                </c:pt>
                <c:pt idx="1041">
                  <c:v>56.2</c:v>
                </c:pt>
                <c:pt idx="1042">
                  <c:v>55.60000000000001</c:v>
                </c:pt>
                <c:pt idx="1043">
                  <c:v>54.0</c:v>
                </c:pt>
                <c:pt idx="1044">
                  <c:v>55.9</c:v>
                </c:pt>
                <c:pt idx="1045">
                  <c:v>61.5</c:v>
                </c:pt>
                <c:pt idx="1046">
                  <c:v>63.7</c:v>
                </c:pt>
                <c:pt idx="1047">
                  <c:v>67.0</c:v>
                </c:pt>
                <c:pt idx="1048">
                  <c:v>66.10000000000001</c:v>
                </c:pt>
                <c:pt idx="1049">
                  <c:v>64.2</c:v>
                </c:pt>
                <c:pt idx="1050">
                  <c:v>63.3</c:v>
                </c:pt>
                <c:pt idx="1051">
                  <c:v>56.00000000000001</c:v>
                </c:pt>
                <c:pt idx="1052">
                  <c:v>55.40000000000001</c:v>
                </c:pt>
                <c:pt idx="1053">
                  <c:v>56.70000000000001</c:v>
                </c:pt>
                <c:pt idx="1054">
                  <c:v>60.20000000000001</c:v>
                </c:pt>
                <c:pt idx="1055">
                  <c:v>59.10000000000001</c:v>
                </c:pt>
                <c:pt idx="1056">
                  <c:v>58.5</c:v>
                </c:pt>
                <c:pt idx="1057">
                  <c:v>58.70000000000001</c:v>
                </c:pt>
                <c:pt idx="1058">
                  <c:v>61.00000000000001</c:v>
                </c:pt>
                <c:pt idx="1059">
                  <c:v>62.5</c:v>
                </c:pt>
                <c:pt idx="1060">
                  <c:v>62.8</c:v>
                </c:pt>
                <c:pt idx="1061">
                  <c:v>63.7</c:v>
                </c:pt>
                <c:pt idx="1062">
                  <c:v>67.5</c:v>
                </c:pt>
                <c:pt idx="1063">
                  <c:v>69.0</c:v>
                </c:pt>
                <c:pt idx="1064">
                  <c:v>73.6</c:v>
                </c:pt>
                <c:pt idx="1065">
                  <c:v>72.2</c:v>
                </c:pt>
                <c:pt idx="1066">
                  <c:v>73.30000000000001</c:v>
                </c:pt>
                <c:pt idx="1067">
                  <c:v>70.00000000000001</c:v>
                </c:pt>
                <c:pt idx="1068">
                  <c:v>74.50000000000001</c:v>
                </c:pt>
                <c:pt idx="1069">
                  <c:v>84.7</c:v>
                </c:pt>
                <c:pt idx="1070">
                  <c:v>82.10000000000001</c:v>
                </c:pt>
                <c:pt idx="1071">
                  <c:v>77.7</c:v>
                </c:pt>
                <c:pt idx="1072">
                  <c:v>72.1</c:v>
                </c:pt>
                <c:pt idx="1073">
                  <c:v>75.7</c:v>
                </c:pt>
                <c:pt idx="1074">
                  <c:v>71.0</c:v>
                </c:pt>
                <c:pt idx="1075">
                  <c:v>68.9</c:v>
                </c:pt>
                <c:pt idx="1076">
                  <c:v>70.5</c:v>
                </c:pt>
                <c:pt idx="1077">
                  <c:v>70.30000000000001</c:v>
                </c:pt>
                <c:pt idx="1078">
                  <c:v>75.2</c:v>
                </c:pt>
                <c:pt idx="1079">
                  <c:v>78.0</c:v>
                </c:pt>
                <c:pt idx="1080">
                  <c:v>78.7</c:v>
                </c:pt>
                <c:pt idx="1081">
                  <c:v>75.2</c:v>
                </c:pt>
                <c:pt idx="1082">
                  <c:v>76.3</c:v>
                </c:pt>
                <c:pt idx="1083">
                  <c:v>73.8</c:v>
                </c:pt>
                <c:pt idx="1084">
                  <c:v>68.6</c:v>
                </c:pt>
                <c:pt idx="1085">
                  <c:v>66.8</c:v>
                </c:pt>
                <c:pt idx="1086">
                  <c:v>64.8</c:v>
                </c:pt>
                <c:pt idx="1087">
                  <c:v>65.10000000000001</c:v>
                </c:pt>
                <c:pt idx="1088">
                  <c:v>65.10000000000001</c:v>
                </c:pt>
                <c:pt idx="1089">
                  <c:v>68.5</c:v>
                </c:pt>
                <c:pt idx="1090">
                  <c:v>68.9</c:v>
                </c:pt>
                <c:pt idx="1091">
                  <c:v>69.8</c:v>
                </c:pt>
                <c:pt idx="1092">
                  <c:v>68.7</c:v>
                </c:pt>
                <c:pt idx="1093">
                  <c:v>67.4</c:v>
                </c:pt>
                <c:pt idx="1094">
                  <c:v>68.0</c:v>
                </c:pt>
                <c:pt idx="1095">
                  <c:v>67.6</c:v>
                </c:pt>
                <c:pt idx="1096">
                  <c:v>68.7</c:v>
                </c:pt>
                <c:pt idx="1097">
                  <c:v>68.8</c:v>
                </c:pt>
                <c:pt idx="1098">
                  <c:v>70.00000000000001</c:v>
                </c:pt>
                <c:pt idx="1099">
                  <c:v>69.2</c:v>
                </c:pt>
                <c:pt idx="1100">
                  <c:v>65.8</c:v>
                </c:pt>
                <c:pt idx="1101">
                  <c:v>67.4</c:v>
                </c:pt>
                <c:pt idx="1102">
                  <c:v>65.5</c:v>
                </c:pt>
                <c:pt idx="1103">
                  <c:v>64.4</c:v>
                </c:pt>
                <c:pt idx="1104">
                  <c:v>62.9</c:v>
                </c:pt>
                <c:pt idx="1105">
                  <c:v>61.5</c:v>
                </c:pt>
                <c:pt idx="1106">
                  <c:v>60.8</c:v>
                </c:pt>
                <c:pt idx="1107">
                  <c:v>62.2</c:v>
                </c:pt>
                <c:pt idx="1108">
                  <c:v>65.7</c:v>
                </c:pt>
                <c:pt idx="1109">
                  <c:v>68.7</c:v>
                </c:pt>
                <c:pt idx="1110">
                  <c:v>69.4</c:v>
                </c:pt>
                <c:pt idx="1111">
                  <c:v>69.7</c:v>
                </c:pt>
                <c:pt idx="1112">
                  <c:v>64.9</c:v>
                </c:pt>
                <c:pt idx="1113">
                  <c:v>67.0</c:v>
                </c:pt>
                <c:pt idx="1114">
                  <c:v>71.50000000000001</c:v>
                </c:pt>
                <c:pt idx="1115">
                  <c:v>74.2</c:v>
                </c:pt>
                <c:pt idx="1116">
                  <c:v>72.4</c:v>
                </c:pt>
                <c:pt idx="1117">
                  <c:v>72.7</c:v>
                </c:pt>
                <c:pt idx="1118">
                  <c:v>72.7</c:v>
                </c:pt>
                <c:pt idx="1119">
                  <c:v>72.7</c:v>
                </c:pt>
                <c:pt idx="1120">
                  <c:v>72.4</c:v>
                </c:pt>
                <c:pt idx="1121">
                  <c:v>69.0</c:v>
                </c:pt>
                <c:pt idx="1122">
                  <c:v>66.4</c:v>
                </c:pt>
                <c:pt idx="1123">
                  <c:v>67.5</c:v>
                </c:pt>
                <c:pt idx="1124">
                  <c:v>52.6</c:v>
                </c:pt>
                <c:pt idx="1125">
                  <c:v>53.40000000000001</c:v>
                </c:pt>
                <c:pt idx="1126">
                  <c:v>55.90000000000001</c:v>
                </c:pt>
                <c:pt idx="1127">
                  <c:v>54.0</c:v>
                </c:pt>
                <c:pt idx="1128">
                  <c:v>52.3</c:v>
                </c:pt>
                <c:pt idx="1129">
                  <c:v>52.3</c:v>
                </c:pt>
                <c:pt idx="1130">
                  <c:v>50.4</c:v>
                </c:pt>
              </c:numCache>
            </c:numRef>
          </c:val>
          <c:smooth val="0"/>
          <c:extLst xmlns:c16r2="http://schemas.microsoft.com/office/drawing/2015/06/chart">
            <c:ext xmlns:c16="http://schemas.microsoft.com/office/drawing/2014/chart" uri="{C3380CC4-5D6E-409C-BE32-E72D297353CC}">
              <c16:uniqueId val="{00000009-1F61-4ABF-9B4D-E6DDFD2563CE}"/>
            </c:ext>
          </c:extLst>
        </c:ser>
        <c:ser>
          <c:idx val="12"/>
          <c:order val="12"/>
          <c:tx>
            <c:strRef>
              <c:f>'Sheet1 (2)'!$N$1</c:f>
              <c:strCache>
                <c:ptCount val="1"/>
                <c:pt idx="0">
                  <c:v>Lines</c:v>
                </c:pt>
              </c:strCache>
            </c:strRef>
          </c:tx>
          <c:spPr>
            <a:ln>
              <a:solidFill>
                <a:srgbClr val="FFFFFF"/>
              </a:solidFill>
            </a:ln>
          </c:spPr>
          <c:marker>
            <c:symbol val="none"/>
          </c:marker>
          <c:cat>
            <c:numRef>
              <c:f>'Sheet1 (2)'!$A$2:$A$1132</c:f>
              <c:numCache>
                <c:formatCode>m/d/yyyy</c:formatCode>
                <c:ptCount val="1131"/>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(2)'!$N$2:$N$1132</c:f>
              <c:numCache>
                <c:formatCode>General</c:formatCode>
                <c:ptCount val="1131"/>
                <c:pt idx="906">
                  <c:v>0.0</c:v>
                </c:pt>
                <c:pt idx="907">
                  <c:v>400.0</c:v>
                </c:pt>
                <c:pt idx="1004">
                  <c:v>0.0</c:v>
                </c:pt>
                <c:pt idx="1005">
                  <c:v>400.0</c:v>
                </c:pt>
              </c:numCache>
            </c:numRef>
          </c:val>
          <c:smooth val="0"/>
          <c:extLst xmlns:c16r2="http://schemas.microsoft.com/office/drawing/2015/06/chart">
            <c:ext xmlns:c16="http://schemas.microsoft.com/office/drawing/2014/chart" uri="{C3380CC4-5D6E-409C-BE32-E72D297353CC}">
              <c16:uniqueId val="{0000000A-1F61-4ABF-9B4D-E6DDFD2563CE}"/>
            </c:ext>
          </c:extLst>
        </c:ser>
        <c:dLbls>
          <c:showLegendKey val="0"/>
          <c:showVal val="0"/>
          <c:showCatName val="0"/>
          <c:showSerName val="0"/>
          <c:showPercent val="0"/>
          <c:showBubbleSize val="0"/>
        </c:dLbls>
        <c:marker val="1"/>
        <c:smooth val="0"/>
        <c:axId val="-2130652472"/>
        <c:axId val="-2130649096"/>
        <c:extLst xmlns:c16r2="http://schemas.microsoft.com/office/drawing/2015/06/chart"/>
      </c:lineChart>
      <c:dateAx>
        <c:axId val="-2130652472"/>
        <c:scaling>
          <c:orientation val="minMax"/>
          <c:max val="42854.0"/>
          <c:min val="41275.0"/>
        </c:scaling>
        <c:delete val="0"/>
        <c:axPos val="b"/>
        <c:numFmt formatCode="yy" sourceLinked="0"/>
        <c:majorTickMark val="in"/>
        <c:minorTickMark val="none"/>
        <c:tickLblPos val="low"/>
        <c:spPr>
          <a:ln>
            <a:solidFill>
              <a:srgbClr val="FFFFFF"/>
            </a:solidFill>
          </a:ln>
        </c:spPr>
        <c:txPr>
          <a:bodyPr/>
          <a:lstStyle/>
          <a:p>
            <a:pPr>
              <a:defRPr sz="2800"/>
            </a:pPr>
            <a:endParaRPr lang="fr-FR"/>
          </a:p>
        </c:txPr>
        <c:crossAx val="-2130649096"/>
        <c:crosses val="autoZero"/>
        <c:auto val="0"/>
        <c:lblOffset val="100"/>
        <c:baseTimeUnit val="days"/>
        <c:majorUnit val="12.0"/>
        <c:majorTimeUnit val="months"/>
      </c:dateAx>
      <c:valAx>
        <c:axId val="-2130649096"/>
        <c:scaling>
          <c:orientation val="minMax"/>
          <c:max val="400.0"/>
        </c:scaling>
        <c:delete val="0"/>
        <c:axPos val="l"/>
        <c:numFmt formatCode="0" sourceLinked="0"/>
        <c:majorTickMark val="in"/>
        <c:minorTickMark val="none"/>
        <c:tickLblPos val="low"/>
        <c:spPr>
          <a:ln w="25400">
            <a:solidFill>
              <a:srgbClr val="FFFFFF"/>
            </a:solidFill>
          </a:ln>
        </c:spPr>
        <c:txPr>
          <a:bodyPr/>
          <a:lstStyle/>
          <a:p>
            <a:pPr>
              <a:defRPr sz="2800"/>
            </a:pPr>
            <a:endParaRPr lang="fr-FR"/>
          </a:p>
        </c:txPr>
        <c:crossAx val="-2130652472"/>
        <c:crosses val="autoZero"/>
        <c:crossBetween val="between"/>
      </c:valAx>
      <c:spPr>
        <a:noFill/>
        <a:ln w="25400">
          <a:noFill/>
        </a:ln>
      </c:spPr>
    </c:plotArea>
    <c:legend>
      <c:legendPos val="t"/>
      <c:legendEntry>
        <c:idx val="0"/>
        <c:delete val="1"/>
      </c:legendEntry>
      <c:legendEntry>
        <c:idx val="4"/>
        <c:delete val="1"/>
      </c:legendEntry>
      <c:legendEntry>
        <c:idx val="5"/>
        <c:delete val="1"/>
      </c:legendEntry>
      <c:legendEntry>
        <c:idx val="7"/>
        <c:delete val="1"/>
      </c:legendEntry>
      <c:legendEntry>
        <c:idx val="8"/>
        <c:delete val="1"/>
      </c:legendEntry>
      <c:legendEntry>
        <c:idx val="9"/>
        <c:delete val="1"/>
      </c:legendEntry>
      <c:legendEntry>
        <c:idx val="10"/>
        <c:delete val="1"/>
      </c:legendEntry>
      <c:legendEntry>
        <c:idx val="12"/>
        <c:delete val="1"/>
      </c:legendEntry>
      <c:layout>
        <c:manualLayout>
          <c:xMode val="edge"/>
          <c:yMode val="edge"/>
          <c:x val="0.15429961008036"/>
          <c:y val="0.0575021865168692"/>
          <c:w val="0.84570038991964"/>
          <c:h val="0.0826982660394475"/>
        </c:manualLayout>
      </c:layout>
      <c:overlay val="0"/>
    </c:legend>
    <c:plotVisOnly val="1"/>
    <c:dispBlanksAs val="gap"/>
    <c:showDLblsOverMax val="0"/>
  </c:chart>
  <c:spPr>
    <a:ln>
      <a:noFill/>
    </a:ln>
  </c:spPr>
  <c:txPr>
    <a:bodyPr/>
    <a:lstStyle/>
    <a:p>
      <a:pPr>
        <a:defRPr sz="2400">
          <a:solidFill>
            <a:schemeClr val="tx1">
              <a:lumMod val="20000"/>
              <a:lumOff val="80000"/>
            </a:schemeClr>
          </a:solidFill>
          <a:latin typeface="Lucida Grande"/>
        </a:defRPr>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47816939549"/>
          <c:y val="0.150571850393701"/>
          <c:w val="0.83687752800389"/>
          <c:h val="0.764960958005249"/>
        </c:manualLayout>
      </c:layout>
      <c:lineChart>
        <c:grouping val="standard"/>
        <c:varyColors val="0"/>
        <c:ser>
          <c:idx val="0"/>
          <c:order val="0"/>
          <c:tx>
            <c:strRef>
              <c:f>'Sheet1 (2)'!$B$1</c:f>
              <c:strCache>
                <c:ptCount val="1"/>
                <c:pt idx="0">
                  <c:v>EMBIG Asia</c:v>
                </c:pt>
              </c:strCache>
            </c:strRef>
          </c:tx>
          <c:spPr>
            <a:ln w="28575">
              <a:solidFill>
                <a:srgbClr val="FFC000"/>
              </a:solidFill>
            </a:ln>
          </c:spPr>
          <c:marker>
            <c:symbol val="none"/>
          </c:marker>
          <c:cat>
            <c:numRef>
              <c:f>'Sheet1 (2)'!$A$2:$A$10540</c:f>
              <c:numCache>
                <c:formatCode>m/d/yyyy</c:formatCode>
                <c:ptCount val="10539"/>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(2)'!$B$2:$B$10540</c:f>
              <c:numCache>
                <c:formatCode>0.00</c:formatCode>
                <c:ptCount val="10539"/>
                <c:pt idx="0">
                  <c:v>165.0</c:v>
                </c:pt>
                <c:pt idx="1">
                  <c:v>158.0</c:v>
                </c:pt>
                <c:pt idx="2">
                  <c:v>152.0</c:v>
                </c:pt>
                <c:pt idx="3">
                  <c:v>154.0</c:v>
                </c:pt>
                <c:pt idx="4">
                  <c:v>152.0</c:v>
                </c:pt>
                <c:pt idx="5">
                  <c:v>156.0</c:v>
                </c:pt>
                <c:pt idx="6">
                  <c:v>161.0</c:v>
                </c:pt>
                <c:pt idx="7">
                  <c:v>158.0</c:v>
                </c:pt>
                <c:pt idx="8">
                  <c:v>167.0</c:v>
                </c:pt>
                <c:pt idx="9">
                  <c:v>165.0</c:v>
                </c:pt>
                <c:pt idx="10">
                  <c:v>167.0</c:v>
                </c:pt>
                <c:pt idx="11">
                  <c:v>169.0</c:v>
                </c:pt>
                <c:pt idx="12">
                  <c:v>166.0</c:v>
                </c:pt>
                <c:pt idx="13">
                  <c:v>169.0</c:v>
                </c:pt>
                <c:pt idx="14">
                  <c:v>169.0</c:v>
                </c:pt>
                <c:pt idx="15">
                  <c:v>170.0</c:v>
                </c:pt>
                <c:pt idx="16">
                  <c:v>172.0</c:v>
                </c:pt>
                <c:pt idx="17">
                  <c:v>170.0</c:v>
                </c:pt>
                <c:pt idx="18">
                  <c:v>161.0</c:v>
                </c:pt>
                <c:pt idx="19">
                  <c:v>162.0</c:v>
                </c:pt>
                <c:pt idx="20">
                  <c:v>164.0</c:v>
                </c:pt>
                <c:pt idx="21">
                  <c:v>170.0</c:v>
                </c:pt>
                <c:pt idx="22">
                  <c:v>173.0</c:v>
                </c:pt>
                <c:pt idx="23">
                  <c:v>177.0</c:v>
                </c:pt>
                <c:pt idx="24">
                  <c:v>190.0</c:v>
                </c:pt>
                <c:pt idx="25">
                  <c:v>187.0</c:v>
                </c:pt>
                <c:pt idx="26">
                  <c:v>195.0</c:v>
                </c:pt>
                <c:pt idx="27">
                  <c:v>191.0</c:v>
                </c:pt>
                <c:pt idx="28">
                  <c:v>184.0</c:v>
                </c:pt>
                <c:pt idx="29">
                  <c:v>184.0</c:v>
                </c:pt>
                <c:pt idx="30">
                  <c:v>181.0</c:v>
                </c:pt>
                <c:pt idx="31">
                  <c:v>178.0</c:v>
                </c:pt>
                <c:pt idx="32">
                  <c:v>184.0</c:v>
                </c:pt>
                <c:pt idx="33">
                  <c:v>181.0</c:v>
                </c:pt>
                <c:pt idx="34">
                  <c:v>181.0</c:v>
                </c:pt>
                <c:pt idx="35">
                  <c:v>179.0</c:v>
                </c:pt>
                <c:pt idx="36">
                  <c:v>182.0</c:v>
                </c:pt>
                <c:pt idx="37">
                  <c:v>187.0</c:v>
                </c:pt>
                <c:pt idx="38">
                  <c:v>187.0</c:v>
                </c:pt>
                <c:pt idx="39">
                  <c:v>191.0</c:v>
                </c:pt>
                <c:pt idx="40">
                  <c:v>191.0</c:v>
                </c:pt>
                <c:pt idx="41">
                  <c:v>190.0</c:v>
                </c:pt>
                <c:pt idx="42">
                  <c:v>191.0</c:v>
                </c:pt>
                <c:pt idx="43">
                  <c:v>193.0</c:v>
                </c:pt>
                <c:pt idx="44">
                  <c:v>190.0</c:v>
                </c:pt>
                <c:pt idx="45">
                  <c:v>191.0</c:v>
                </c:pt>
                <c:pt idx="46">
                  <c:v>187.0</c:v>
                </c:pt>
                <c:pt idx="47">
                  <c:v>182.0</c:v>
                </c:pt>
                <c:pt idx="48">
                  <c:v>176.0</c:v>
                </c:pt>
                <c:pt idx="49">
                  <c:v>183.0</c:v>
                </c:pt>
                <c:pt idx="50">
                  <c:v>187.0</c:v>
                </c:pt>
                <c:pt idx="51">
                  <c:v>187.0</c:v>
                </c:pt>
                <c:pt idx="52">
                  <c:v>187.0</c:v>
                </c:pt>
                <c:pt idx="53">
                  <c:v>189.0</c:v>
                </c:pt>
                <c:pt idx="54">
                  <c:v>192.0</c:v>
                </c:pt>
                <c:pt idx="55">
                  <c:v>199.0</c:v>
                </c:pt>
                <c:pt idx="56">
                  <c:v>193.0</c:v>
                </c:pt>
                <c:pt idx="57">
                  <c:v>193.0</c:v>
                </c:pt>
                <c:pt idx="58">
                  <c:v>195.0</c:v>
                </c:pt>
                <c:pt idx="59">
                  <c:v>195.0</c:v>
                </c:pt>
                <c:pt idx="60">
                  <c:v>196.0</c:v>
                </c:pt>
                <c:pt idx="61">
                  <c:v>200.0</c:v>
                </c:pt>
                <c:pt idx="62">
                  <c:v>201.0</c:v>
                </c:pt>
                <c:pt idx="63">
                  <c:v>201.0</c:v>
                </c:pt>
                <c:pt idx="64">
                  <c:v>202.0</c:v>
                </c:pt>
                <c:pt idx="65">
                  <c:v>197.0</c:v>
                </c:pt>
                <c:pt idx="66">
                  <c:v>201.0</c:v>
                </c:pt>
                <c:pt idx="67">
                  <c:v>204.0</c:v>
                </c:pt>
                <c:pt idx="68">
                  <c:v>204.0</c:v>
                </c:pt>
                <c:pt idx="69">
                  <c:v>195.0</c:v>
                </c:pt>
                <c:pt idx="70">
                  <c:v>191.0</c:v>
                </c:pt>
                <c:pt idx="71">
                  <c:v>186.0</c:v>
                </c:pt>
                <c:pt idx="72">
                  <c:v>186.0</c:v>
                </c:pt>
                <c:pt idx="73">
                  <c:v>193.0</c:v>
                </c:pt>
                <c:pt idx="74">
                  <c:v>190.0</c:v>
                </c:pt>
                <c:pt idx="75">
                  <c:v>189.0</c:v>
                </c:pt>
                <c:pt idx="76">
                  <c:v>190.0</c:v>
                </c:pt>
                <c:pt idx="77">
                  <c:v>191.0</c:v>
                </c:pt>
                <c:pt idx="78">
                  <c:v>190.0</c:v>
                </c:pt>
                <c:pt idx="79">
                  <c:v>191.0</c:v>
                </c:pt>
                <c:pt idx="80">
                  <c:v>190.0</c:v>
                </c:pt>
                <c:pt idx="81">
                  <c:v>192.0</c:v>
                </c:pt>
                <c:pt idx="82">
                  <c:v>189.0</c:v>
                </c:pt>
                <c:pt idx="83">
                  <c:v>192.0</c:v>
                </c:pt>
                <c:pt idx="84">
                  <c:v>189.0</c:v>
                </c:pt>
                <c:pt idx="85">
                  <c:v>186.0</c:v>
                </c:pt>
                <c:pt idx="86">
                  <c:v>188.0</c:v>
                </c:pt>
                <c:pt idx="87">
                  <c:v>184.0</c:v>
                </c:pt>
                <c:pt idx="88">
                  <c:v>171.0</c:v>
                </c:pt>
                <c:pt idx="89">
                  <c:v>174.0</c:v>
                </c:pt>
                <c:pt idx="90">
                  <c:v>172.0</c:v>
                </c:pt>
                <c:pt idx="91">
                  <c:v>176.0</c:v>
                </c:pt>
                <c:pt idx="92">
                  <c:v>173.0</c:v>
                </c:pt>
                <c:pt idx="93">
                  <c:v>169.0</c:v>
                </c:pt>
                <c:pt idx="94">
                  <c:v>169.0</c:v>
                </c:pt>
                <c:pt idx="95">
                  <c:v>170.0</c:v>
                </c:pt>
                <c:pt idx="96">
                  <c:v>175.0</c:v>
                </c:pt>
                <c:pt idx="97">
                  <c:v>179.0</c:v>
                </c:pt>
                <c:pt idx="98">
                  <c:v>171.0</c:v>
                </c:pt>
                <c:pt idx="99">
                  <c:v>174.0</c:v>
                </c:pt>
                <c:pt idx="100">
                  <c:v>178.0</c:v>
                </c:pt>
                <c:pt idx="101">
                  <c:v>171.0</c:v>
                </c:pt>
                <c:pt idx="102">
                  <c:v>180.0</c:v>
                </c:pt>
                <c:pt idx="103">
                  <c:v>185.0</c:v>
                </c:pt>
                <c:pt idx="104">
                  <c:v>185.0</c:v>
                </c:pt>
                <c:pt idx="105">
                  <c:v>183.0</c:v>
                </c:pt>
                <c:pt idx="106">
                  <c:v>203.0</c:v>
                </c:pt>
                <c:pt idx="107">
                  <c:v>200.0</c:v>
                </c:pt>
                <c:pt idx="108">
                  <c:v>202.0</c:v>
                </c:pt>
                <c:pt idx="109">
                  <c:v>212.0</c:v>
                </c:pt>
                <c:pt idx="110">
                  <c:v>209.0</c:v>
                </c:pt>
                <c:pt idx="111">
                  <c:v>210.0</c:v>
                </c:pt>
                <c:pt idx="112">
                  <c:v>213.0</c:v>
                </c:pt>
                <c:pt idx="113">
                  <c:v>212.0</c:v>
                </c:pt>
                <c:pt idx="114">
                  <c:v>215.0</c:v>
                </c:pt>
                <c:pt idx="115">
                  <c:v>237.0</c:v>
                </c:pt>
                <c:pt idx="116">
                  <c:v>233.0</c:v>
                </c:pt>
                <c:pt idx="117">
                  <c:v>240.0</c:v>
                </c:pt>
                <c:pt idx="118">
                  <c:v>228.0</c:v>
                </c:pt>
                <c:pt idx="119">
                  <c:v>219.0</c:v>
                </c:pt>
                <c:pt idx="120">
                  <c:v>225.0</c:v>
                </c:pt>
                <c:pt idx="121">
                  <c:v>218.0</c:v>
                </c:pt>
                <c:pt idx="122">
                  <c:v>249.0</c:v>
                </c:pt>
                <c:pt idx="123">
                  <c:v>253.0</c:v>
                </c:pt>
                <c:pt idx="124">
                  <c:v>290.0</c:v>
                </c:pt>
                <c:pt idx="125">
                  <c:v>277.0</c:v>
                </c:pt>
                <c:pt idx="126">
                  <c:v>269.0</c:v>
                </c:pt>
                <c:pt idx="127">
                  <c:v>254.0</c:v>
                </c:pt>
                <c:pt idx="128">
                  <c:v>239.0</c:v>
                </c:pt>
                <c:pt idx="129">
                  <c:v>238.0</c:v>
                </c:pt>
                <c:pt idx="130">
                  <c:v>230.0</c:v>
                </c:pt>
                <c:pt idx="131">
                  <c:v>236.0</c:v>
                </c:pt>
                <c:pt idx="132">
                  <c:v>236.0</c:v>
                </c:pt>
                <c:pt idx="133">
                  <c:v>217.0</c:v>
                </c:pt>
                <c:pt idx="134">
                  <c:v>250.0</c:v>
                </c:pt>
                <c:pt idx="135">
                  <c:v>241.0</c:v>
                </c:pt>
                <c:pt idx="136">
                  <c:v>242.0</c:v>
                </c:pt>
                <c:pt idx="137">
                  <c:v>245.0</c:v>
                </c:pt>
                <c:pt idx="138">
                  <c:v>240.0</c:v>
                </c:pt>
                <c:pt idx="139">
                  <c:v>245.0</c:v>
                </c:pt>
                <c:pt idx="140">
                  <c:v>242.0</c:v>
                </c:pt>
                <c:pt idx="141">
                  <c:v>239.0</c:v>
                </c:pt>
                <c:pt idx="142">
                  <c:v>224.0</c:v>
                </c:pt>
                <c:pt idx="143">
                  <c:v>229.0</c:v>
                </c:pt>
                <c:pt idx="144">
                  <c:v>224.0</c:v>
                </c:pt>
                <c:pt idx="145">
                  <c:v>218.0</c:v>
                </c:pt>
                <c:pt idx="146">
                  <c:v>214.0</c:v>
                </c:pt>
                <c:pt idx="147">
                  <c:v>226.0</c:v>
                </c:pt>
                <c:pt idx="148">
                  <c:v>226.0</c:v>
                </c:pt>
                <c:pt idx="149">
                  <c:v>222.0</c:v>
                </c:pt>
                <c:pt idx="150">
                  <c:v>227.0</c:v>
                </c:pt>
                <c:pt idx="151">
                  <c:v>236.0</c:v>
                </c:pt>
                <c:pt idx="152">
                  <c:v>224.0</c:v>
                </c:pt>
                <c:pt idx="153">
                  <c:v>247.0</c:v>
                </c:pt>
                <c:pt idx="154">
                  <c:v>237.0</c:v>
                </c:pt>
                <c:pt idx="155">
                  <c:v>240.0</c:v>
                </c:pt>
                <c:pt idx="156">
                  <c:v>247.0</c:v>
                </c:pt>
                <c:pt idx="157">
                  <c:v>248.0</c:v>
                </c:pt>
                <c:pt idx="158">
                  <c:v>250.0</c:v>
                </c:pt>
                <c:pt idx="159">
                  <c:v>248.0</c:v>
                </c:pt>
                <c:pt idx="160">
                  <c:v>242.0</c:v>
                </c:pt>
                <c:pt idx="161">
                  <c:v>243.0</c:v>
                </c:pt>
                <c:pt idx="162">
                  <c:v>244.0</c:v>
                </c:pt>
                <c:pt idx="163">
                  <c:v>250.0</c:v>
                </c:pt>
                <c:pt idx="164">
                  <c:v>257.0</c:v>
                </c:pt>
                <c:pt idx="165">
                  <c:v>280.0</c:v>
                </c:pt>
                <c:pt idx="166">
                  <c:v>275.0</c:v>
                </c:pt>
                <c:pt idx="167">
                  <c:v>279.0</c:v>
                </c:pt>
                <c:pt idx="168">
                  <c:v>285.0</c:v>
                </c:pt>
                <c:pt idx="169">
                  <c:v>283.0</c:v>
                </c:pt>
                <c:pt idx="170">
                  <c:v>297.0</c:v>
                </c:pt>
                <c:pt idx="171">
                  <c:v>294.0</c:v>
                </c:pt>
                <c:pt idx="172">
                  <c:v>292.0</c:v>
                </c:pt>
                <c:pt idx="173">
                  <c:v>292.0</c:v>
                </c:pt>
                <c:pt idx="174">
                  <c:v>292.0</c:v>
                </c:pt>
                <c:pt idx="175">
                  <c:v>296.0</c:v>
                </c:pt>
                <c:pt idx="176">
                  <c:v>300.0</c:v>
                </c:pt>
                <c:pt idx="177">
                  <c:v>293.0</c:v>
                </c:pt>
                <c:pt idx="178">
                  <c:v>298.0</c:v>
                </c:pt>
                <c:pt idx="179">
                  <c:v>292.0</c:v>
                </c:pt>
                <c:pt idx="180">
                  <c:v>276.0</c:v>
                </c:pt>
                <c:pt idx="181">
                  <c:v>276.0</c:v>
                </c:pt>
                <c:pt idx="182">
                  <c:v>268.0</c:v>
                </c:pt>
                <c:pt idx="183">
                  <c:v>272.0</c:v>
                </c:pt>
                <c:pt idx="184">
                  <c:v>264.0</c:v>
                </c:pt>
                <c:pt idx="185">
                  <c:v>266.0</c:v>
                </c:pt>
                <c:pt idx="186">
                  <c:v>268.0</c:v>
                </c:pt>
                <c:pt idx="187">
                  <c:v>238.0</c:v>
                </c:pt>
                <c:pt idx="188">
                  <c:v>240.0</c:v>
                </c:pt>
                <c:pt idx="189">
                  <c:v>246.0</c:v>
                </c:pt>
                <c:pt idx="190">
                  <c:v>254.0</c:v>
                </c:pt>
                <c:pt idx="191">
                  <c:v>254.0</c:v>
                </c:pt>
                <c:pt idx="192">
                  <c:v>251.0</c:v>
                </c:pt>
                <c:pt idx="193">
                  <c:v>255.0</c:v>
                </c:pt>
                <c:pt idx="194">
                  <c:v>260.0</c:v>
                </c:pt>
                <c:pt idx="195">
                  <c:v>257.0</c:v>
                </c:pt>
                <c:pt idx="196">
                  <c:v>255.0</c:v>
                </c:pt>
                <c:pt idx="197">
                  <c:v>254.0</c:v>
                </c:pt>
                <c:pt idx="198">
                  <c:v>249.0</c:v>
                </c:pt>
                <c:pt idx="199">
                  <c:v>248.0</c:v>
                </c:pt>
                <c:pt idx="200">
                  <c:v>246.0</c:v>
                </c:pt>
                <c:pt idx="201">
                  <c:v>244.0</c:v>
                </c:pt>
                <c:pt idx="202">
                  <c:v>245.0</c:v>
                </c:pt>
                <c:pt idx="203">
                  <c:v>244.0</c:v>
                </c:pt>
                <c:pt idx="204">
                  <c:v>244.0</c:v>
                </c:pt>
                <c:pt idx="205">
                  <c:v>240.0</c:v>
                </c:pt>
                <c:pt idx="206">
                  <c:v>243.0</c:v>
                </c:pt>
                <c:pt idx="207">
                  <c:v>234.0</c:v>
                </c:pt>
                <c:pt idx="208">
                  <c:v>228.0</c:v>
                </c:pt>
                <c:pt idx="209">
                  <c:v>224.0</c:v>
                </c:pt>
                <c:pt idx="210">
                  <c:v>227.0</c:v>
                </c:pt>
                <c:pt idx="211">
                  <c:v>219.0</c:v>
                </c:pt>
                <c:pt idx="212">
                  <c:v>215.0</c:v>
                </c:pt>
                <c:pt idx="213">
                  <c:v>216.0</c:v>
                </c:pt>
                <c:pt idx="214">
                  <c:v>217.0</c:v>
                </c:pt>
                <c:pt idx="215">
                  <c:v>224.0</c:v>
                </c:pt>
                <c:pt idx="216">
                  <c:v>224.0</c:v>
                </c:pt>
                <c:pt idx="217">
                  <c:v>222.0</c:v>
                </c:pt>
                <c:pt idx="218">
                  <c:v>224.0</c:v>
                </c:pt>
                <c:pt idx="219">
                  <c:v>237.0</c:v>
                </c:pt>
                <c:pt idx="220">
                  <c:v>238.0</c:v>
                </c:pt>
                <c:pt idx="221">
                  <c:v>246.0</c:v>
                </c:pt>
                <c:pt idx="222">
                  <c:v>245.0</c:v>
                </c:pt>
                <c:pt idx="223">
                  <c:v>242.0</c:v>
                </c:pt>
                <c:pt idx="224">
                  <c:v>242.0</c:v>
                </c:pt>
                <c:pt idx="225">
                  <c:v>248.0</c:v>
                </c:pt>
                <c:pt idx="226">
                  <c:v>251.0</c:v>
                </c:pt>
                <c:pt idx="227">
                  <c:v>251.0</c:v>
                </c:pt>
                <c:pt idx="228">
                  <c:v>247.0</c:v>
                </c:pt>
                <c:pt idx="229">
                  <c:v>242.0</c:v>
                </c:pt>
                <c:pt idx="230">
                  <c:v>238.0</c:v>
                </c:pt>
                <c:pt idx="231">
                  <c:v>235.0</c:v>
                </c:pt>
                <c:pt idx="232">
                  <c:v>239.0</c:v>
                </c:pt>
                <c:pt idx="233">
                  <c:v>241.0</c:v>
                </c:pt>
                <c:pt idx="234">
                  <c:v>239.0</c:v>
                </c:pt>
                <c:pt idx="235">
                  <c:v>245.0</c:v>
                </c:pt>
                <c:pt idx="236">
                  <c:v>244.0</c:v>
                </c:pt>
                <c:pt idx="237">
                  <c:v>244.0</c:v>
                </c:pt>
                <c:pt idx="238">
                  <c:v>244.0</c:v>
                </c:pt>
                <c:pt idx="239">
                  <c:v>244.0</c:v>
                </c:pt>
                <c:pt idx="240">
                  <c:v>247.0</c:v>
                </c:pt>
                <c:pt idx="241">
                  <c:v>243.0</c:v>
                </c:pt>
                <c:pt idx="242">
                  <c:v>241.0</c:v>
                </c:pt>
                <c:pt idx="243">
                  <c:v>243.0</c:v>
                </c:pt>
                <c:pt idx="244">
                  <c:v>242.0</c:v>
                </c:pt>
                <c:pt idx="245">
                  <c:v>243.0</c:v>
                </c:pt>
                <c:pt idx="246">
                  <c:v>234.0</c:v>
                </c:pt>
                <c:pt idx="247">
                  <c:v>232.0</c:v>
                </c:pt>
                <c:pt idx="248">
                  <c:v>233.0</c:v>
                </c:pt>
                <c:pt idx="249">
                  <c:v>233.0</c:v>
                </c:pt>
                <c:pt idx="250">
                  <c:v>238.0</c:v>
                </c:pt>
                <c:pt idx="251">
                  <c:v>235.0</c:v>
                </c:pt>
                <c:pt idx="252">
                  <c:v>229.0</c:v>
                </c:pt>
                <c:pt idx="253">
                  <c:v>232.0</c:v>
                </c:pt>
                <c:pt idx="254">
                  <c:v>229.0</c:v>
                </c:pt>
                <c:pt idx="255">
                  <c:v>224.0</c:v>
                </c:pt>
                <c:pt idx="256">
                  <c:v>224.0</c:v>
                </c:pt>
                <c:pt idx="257">
                  <c:v>224.0</c:v>
                </c:pt>
                <c:pt idx="258">
                  <c:v>223.0</c:v>
                </c:pt>
                <c:pt idx="259">
                  <c:v>228.0</c:v>
                </c:pt>
                <c:pt idx="260">
                  <c:v>224.0</c:v>
                </c:pt>
                <c:pt idx="261">
                  <c:v>224.0</c:v>
                </c:pt>
                <c:pt idx="262">
                  <c:v>231.0</c:v>
                </c:pt>
                <c:pt idx="263">
                  <c:v>234.0</c:v>
                </c:pt>
                <c:pt idx="264">
                  <c:v>240.0</c:v>
                </c:pt>
                <c:pt idx="265">
                  <c:v>243.0</c:v>
                </c:pt>
                <c:pt idx="266">
                  <c:v>235.0</c:v>
                </c:pt>
                <c:pt idx="267">
                  <c:v>236.0</c:v>
                </c:pt>
                <c:pt idx="268">
                  <c:v>242.0</c:v>
                </c:pt>
                <c:pt idx="269">
                  <c:v>242.0</c:v>
                </c:pt>
                <c:pt idx="270">
                  <c:v>239.0</c:v>
                </c:pt>
                <c:pt idx="271">
                  <c:v>238.0</c:v>
                </c:pt>
                <c:pt idx="272">
                  <c:v>239.0</c:v>
                </c:pt>
                <c:pt idx="273">
                  <c:v>237.0</c:v>
                </c:pt>
                <c:pt idx="274">
                  <c:v>237.0</c:v>
                </c:pt>
                <c:pt idx="275">
                  <c:v>236.0</c:v>
                </c:pt>
                <c:pt idx="276">
                  <c:v>232.0</c:v>
                </c:pt>
                <c:pt idx="277">
                  <c:v>244.0</c:v>
                </c:pt>
                <c:pt idx="278">
                  <c:v>248.0</c:v>
                </c:pt>
                <c:pt idx="279">
                  <c:v>250.0</c:v>
                </c:pt>
                <c:pt idx="280">
                  <c:v>249.0</c:v>
                </c:pt>
                <c:pt idx="281">
                  <c:v>254.0</c:v>
                </c:pt>
                <c:pt idx="282">
                  <c:v>253.0</c:v>
                </c:pt>
                <c:pt idx="283">
                  <c:v>258.0</c:v>
                </c:pt>
                <c:pt idx="284">
                  <c:v>264.0</c:v>
                </c:pt>
                <c:pt idx="285">
                  <c:v>260.0</c:v>
                </c:pt>
                <c:pt idx="286">
                  <c:v>254.0</c:v>
                </c:pt>
                <c:pt idx="287">
                  <c:v>247.0</c:v>
                </c:pt>
                <c:pt idx="288">
                  <c:v>250.0</c:v>
                </c:pt>
                <c:pt idx="289">
                  <c:v>248.0</c:v>
                </c:pt>
                <c:pt idx="290">
                  <c:v>241.0</c:v>
                </c:pt>
                <c:pt idx="291">
                  <c:v>238.0</c:v>
                </c:pt>
                <c:pt idx="292">
                  <c:v>243.0</c:v>
                </c:pt>
                <c:pt idx="293">
                  <c:v>238.0</c:v>
                </c:pt>
                <c:pt idx="294">
                  <c:v>238.0</c:v>
                </c:pt>
                <c:pt idx="295">
                  <c:v>234.0</c:v>
                </c:pt>
                <c:pt idx="296">
                  <c:v>227.0</c:v>
                </c:pt>
                <c:pt idx="297">
                  <c:v>225.0</c:v>
                </c:pt>
                <c:pt idx="298">
                  <c:v>227.0</c:v>
                </c:pt>
                <c:pt idx="299">
                  <c:v>225.0</c:v>
                </c:pt>
                <c:pt idx="300">
                  <c:v>227.0</c:v>
                </c:pt>
                <c:pt idx="301">
                  <c:v>225.0</c:v>
                </c:pt>
                <c:pt idx="302">
                  <c:v>223.0</c:v>
                </c:pt>
                <c:pt idx="303">
                  <c:v>219.0</c:v>
                </c:pt>
                <c:pt idx="304">
                  <c:v>223.0</c:v>
                </c:pt>
                <c:pt idx="305">
                  <c:v>213.0</c:v>
                </c:pt>
                <c:pt idx="306">
                  <c:v>213.0</c:v>
                </c:pt>
                <c:pt idx="307">
                  <c:v>210.0</c:v>
                </c:pt>
                <c:pt idx="308">
                  <c:v>208.0</c:v>
                </c:pt>
                <c:pt idx="309">
                  <c:v>211.0</c:v>
                </c:pt>
                <c:pt idx="310">
                  <c:v>215.0</c:v>
                </c:pt>
                <c:pt idx="311">
                  <c:v>216.0</c:v>
                </c:pt>
                <c:pt idx="312">
                  <c:v>221.0</c:v>
                </c:pt>
                <c:pt idx="313">
                  <c:v>220.0</c:v>
                </c:pt>
                <c:pt idx="314">
                  <c:v>214.0</c:v>
                </c:pt>
                <c:pt idx="315">
                  <c:v>215.0</c:v>
                </c:pt>
                <c:pt idx="316">
                  <c:v>204.0</c:v>
                </c:pt>
                <c:pt idx="317">
                  <c:v>211.0</c:v>
                </c:pt>
                <c:pt idx="318">
                  <c:v>214.0</c:v>
                </c:pt>
                <c:pt idx="319">
                  <c:v>214.0</c:v>
                </c:pt>
                <c:pt idx="320">
                  <c:v>214.0</c:v>
                </c:pt>
                <c:pt idx="321">
                  <c:v>216.0</c:v>
                </c:pt>
                <c:pt idx="322">
                  <c:v>215.0</c:v>
                </c:pt>
                <c:pt idx="323">
                  <c:v>209.0</c:v>
                </c:pt>
                <c:pt idx="324">
                  <c:v>210.0</c:v>
                </c:pt>
                <c:pt idx="325">
                  <c:v>206.0</c:v>
                </c:pt>
                <c:pt idx="326">
                  <c:v>202.0</c:v>
                </c:pt>
                <c:pt idx="327">
                  <c:v>207.0</c:v>
                </c:pt>
                <c:pt idx="328">
                  <c:v>211.0</c:v>
                </c:pt>
                <c:pt idx="329">
                  <c:v>212.0</c:v>
                </c:pt>
                <c:pt idx="330">
                  <c:v>210.0</c:v>
                </c:pt>
                <c:pt idx="331">
                  <c:v>208.0</c:v>
                </c:pt>
                <c:pt idx="332">
                  <c:v>213.0</c:v>
                </c:pt>
                <c:pt idx="333">
                  <c:v>214.0</c:v>
                </c:pt>
                <c:pt idx="334">
                  <c:v>213.0</c:v>
                </c:pt>
                <c:pt idx="335">
                  <c:v>215.0</c:v>
                </c:pt>
                <c:pt idx="336">
                  <c:v>214.0</c:v>
                </c:pt>
                <c:pt idx="337">
                  <c:v>206.0</c:v>
                </c:pt>
                <c:pt idx="338">
                  <c:v>206.0</c:v>
                </c:pt>
                <c:pt idx="339">
                  <c:v>209.0</c:v>
                </c:pt>
                <c:pt idx="340">
                  <c:v>208.0</c:v>
                </c:pt>
                <c:pt idx="341">
                  <c:v>210.0</c:v>
                </c:pt>
                <c:pt idx="342">
                  <c:v>208.0</c:v>
                </c:pt>
                <c:pt idx="343">
                  <c:v>210.0</c:v>
                </c:pt>
                <c:pt idx="344">
                  <c:v>208.0</c:v>
                </c:pt>
                <c:pt idx="345">
                  <c:v>208.0</c:v>
                </c:pt>
                <c:pt idx="346">
                  <c:v>209.0</c:v>
                </c:pt>
                <c:pt idx="347">
                  <c:v>211.0</c:v>
                </c:pt>
                <c:pt idx="348">
                  <c:v>208.0</c:v>
                </c:pt>
                <c:pt idx="349">
                  <c:v>199.0</c:v>
                </c:pt>
                <c:pt idx="350">
                  <c:v>201.0</c:v>
                </c:pt>
                <c:pt idx="351">
                  <c:v>197.0</c:v>
                </c:pt>
                <c:pt idx="352">
                  <c:v>187.0</c:v>
                </c:pt>
                <c:pt idx="353">
                  <c:v>186.0</c:v>
                </c:pt>
                <c:pt idx="354">
                  <c:v>186.0</c:v>
                </c:pt>
                <c:pt idx="355">
                  <c:v>190.0</c:v>
                </c:pt>
                <c:pt idx="356">
                  <c:v>190.0</c:v>
                </c:pt>
                <c:pt idx="357">
                  <c:v>189.0</c:v>
                </c:pt>
                <c:pt idx="358">
                  <c:v>190.0</c:v>
                </c:pt>
                <c:pt idx="359">
                  <c:v>190.0</c:v>
                </c:pt>
                <c:pt idx="360">
                  <c:v>196.0</c:v>
                </c:pt>
                <c:pt idx="361">
                  <c:v>193.0</c:v>
                </c:pt>
                <c:pt idx="362">
                  <c:v>191.0</c:v>
                </c:pt>
                <c:pt idx="363">
                  <c:v>191.0</c:v>
                </c:pt>
                <c:pt idx="364">
                  <c:v>191.0</c:v>
                </c:pt>
                <c:pt idx="365">
                  <c:v>188.0</c:v>
                </c:pt>
                <c:pt idx="366">
                  <c:v>191.0</c:v>
                </c:pt>
                <c:pt idx="367">
                  <c:v>188.0</c:v>
                </c:pt>
                <c:pt idx="368">
                  <c:v>189.0</c:v>
                </c:pt>
                <c:pt idx="369">
                  <c:v>185.0</c:v>
                </c:pt>
                <c:pt idx="370">
                  <c:v>184.0</c:v>
                </c:pt>
                <c:pt idx="371">
                  <c:v>185.0</c:v>
                </c:pt>
                <c:pt idx="372">
                  <c:v>185.0</c:v>
                </c:pt>
                <c:pt idx="373">
                  <c:v>180.0</c:v>
                </c:pt>
                <c:pt idx="374">
                  <c:v>178.0</c:v>
                </c:pt>
                <c:pt idx="375">
                  <c:v>176.0</c:v>
                </c:pt>
                <c:pt idx="376">
                  <c:v>181.0</c:v>
                </c:pt>
                <c:pt idx="377">
                  <c:v>189.0</c:v>
                </c:pt>
                <c:pt idx="378">
                  <c:v>186.0</c:v>
                </c:pt>
                <c:pt idx="379">
                  <c:v>187.0</c:v>
                </c:pt>
                <c:pt idx="380">
                  <c:v>190.0</c:v>
                </c:pt>
                <c:pt idx="381">
                  <c:v>196.0</c:v>
                </c:pt>
                <c:pt idx="382">
                  <c:v>190.0</c:v>
                </c:pt>
                <c:pt idx="383">
                  <c:v>191.0</c:v>
                </c:pt>
                <c:pt idx="384">
                  <c:v>191.0</c:v>
                </c:pt>
                <c:pt idx="385">
                  <c:v>196.0</c:v>
                </c:pt>
                <c:pt idx="386">
                  <c:v>197.0</c:v>
                </c:pt>
                <c:pt idx="387">
                  <c:v>198.0</c:v>
                </c:pt>
                <c:pt idx="388">
                  <c:v>197.0</c:v>
                </c:pt>
                <c:pt idx="389">
                  <c:v>202.0</c:v>
                </c:pt>
                <c:pt idx="390">
                  <c:v>198.0</c:v>
                </c:pt>
                <c:pt idx="391">
                  <c:v>192.0</c:v>
                </c:pt>
                <c:pt idx="392">
                  <c:v>192.0</c:v>
                </c:pt>
                <c:pt idx="393">
                  <c:v>192.0</c:v>
                </c:pt>
                <c:pt idx="394">
                  <c:v>194.0</c:v>
                </c:pt>
                <c:pt idx="395">
                  <c:v>196.0</c:v>
                </c:pt>
                <c:pt idx="396">
                  <c:v>194.0</c:v>
                </c:pt>
                <c:pt idx="397">
                  <c:v>196.0</c:v>
                </c:pt>
                <c:pt idx="398">
                  <c:v>199.0</c:v>
                </c:pt>
                <c:pt idx="399">
                  <c:v>197.0</c:v>
                </c:pt>
                <c:pt idx="400">
                  <c:v>197.0</c:v>
                </c:pt>
                <c:pt idx="401">
                  <c:v>198.0</c:v>
                </c:pt>
                <c:pt idx="402">
                  <c:v>200.0</c:v>
                </c:pt>
                <c:pt idx="403">
                  <c:v>198.0</c:v>
                </c:pt>
                <c:pt idx="404">
                  <c:v>199.0</c:v>
                </c:pt>
                <c:pt idx="405">
                  <c:v>199.0</c:v>
                </c:pt>
                <c:pt idx="406">
                  <c:v>195.0</c:v>
                </c:pt>
                <c:pt idx="407">
                  <c:v>190.0</c:v>
                </c:pt>
                <c:pt idx="408">
                  <c:v>194.0</c:v>
                </c:pt>
                <c:pt idx="409">
                  <c:v>191.0</c:v>
                </c:pt>
                <c:pt idx="410">
                  <c:v>193.0</c:v>
                </c:pt>
                <c:pt idx="411">
                  <c:v>184.0</c:v>
                </c:pt>
                <c:pt idx="412">
                  <c:v>187.0</c:v>
                </c:pt>
                <c:pt idx="413">
                  <c:v>204.0</c:v>
                </c:pt>
                <c:pt idx="414">
                  <c:v>201.0</c:v>
                </c:pt>
                <c:pt idx="415">
                  <c:v>201.0</c:v>
                </c:pt>
                <c:pt idx="416">
                  <c:v>204.0</c:v>
                </c:pt>
                <c:pt idx="417">
                  <c:v>212.0</c:v>
                </c:pt>
                <c:pt idx="418">
                  <c:v>213.0</c:v>
                </c:pt>
                <c:pt idx="419">
                  <c:v>210.0</c:v>
                </c:pt>
                <c:pt idx="420">
                  <c:v>206.0</c:v>
                </c:pt>
                <c:pt idx="421">
                  <c:v>209.0</c:v>
                </c:pt>
                <c:pt idx="422">
                  <c:v>209.0</c:v>
                </c:pt>
                <c:pt idx="423">
                  <c:v>209.0</c:v>
                </c:pt>
                <c:pt idx="424">
                  <c:v>204.0</c:v>
                </c:pt>
                <c:pt idx="425">
                  <c:v>201.0</c:v>
                </c:pt>
                <c:pt idx="426">
                  <c:v>197.0</c:v>
                </c:pt>
                <c:pt idx="427">
                  <c:v>200.0</c:v>
                </c:pt>
                <c:pt idx="428">
                  <c:v>196.0</c:v>
                </c:pt>
                <c:pt idx="429">
                  <c:v>196.0</c:v>
                </c:pt>
                <c:pt idx="430">
                  <c:v>192.0</c:v>
                </c:pt>
                <c:pt idx="431">
                  <c:v>194.0</c:v>
                </c:pt>
                <c:pt idx="432">
                  <c:v>194.0</c:v>
                </c:pt>
                <c:pt idx="433">
                  <c:v>192.0</c:v>
                </c:pt>
                <c:pt idx="434">
                  <c:v>192.0</c:v>
                </c:pt>
                <c:pt idx="435">
                  <c:v>188.0</c:v>
                </c:pt>
                <c:pt idx="436">
                  <c:v>190.0</c:v>
                </c:pt>
                <c:pt idx="437">
                  <c:v>184.0</c:v>
                </c:pt>
                <c:pt idx="438">
                  <c:v>184.0</c:v>
                </c:pt>
                <c:pt idx="439">
                  <c:v>182.0</c:v>
                </c:pt>
                <c:pt idx="440">
                  <c:v>183.0</c:v>
                </c:pt>
                <c:pt idx="441">
                  <c:v>182.0</c:v>
                </c:pt>
                <c:pt idx="442">
                  <c:v>182.0</c:v>
                </c:pt>
                <c:pt idx="443">
                  <c:v>179.0</c:v>
                </c:pt>
                <c:pt idx="444">
                  <c:v>187.0</c:v>
                </c:pt>
                <c:pt idx="445">
                  <c:v>187.0</c:v>
                </c:pt>
                <c:pt idx="446">
                  <c:v>185.0</c:v>
                </c:pt>
                <c:pt idx="447">
                  <c:v>182.0</c:v>
                </c:pt>
                <c:pt idx="448">
                  <c:v>187.0</c:v>
                </c:pt>
                <c:pt idx="449">
                  <c:v>186.0</c:v>
                </c:pt>
                <c:pt idx="450">
                  <c:v>189.0</c:v>
                </c:pt>
                <c:pt idx="451">
                  <c:v>186.0</c:v>
                </c:pt>
                <c:pt idx="452">
                  <c:v>191.0</c:v>
                </c:pt>
                <c:pt idx="453">
                  <c:v>190.0</c:v>
                </c:pt>
                <c:pt idx="454">
                  <c:v>202.0</c:v>
                </c:pt>
                <c:pt idx="455">
                  <c:v>204.0</c:v>
                </c:pt>
                <c:pt idx="456">
                  <c:v>211.0</c:v>
                </c:pt>
                <c:pt idx="457">
                  <c:v>207.0</c:v>
                </c:pt>
                <c:pt idx="458">
                  <c:v>208.0</c:v>
                </c:pt>
                <c:pt idx="459">
                  <c:v>209.0</c:v>
                </c:pt>
                <c:pt idx="460">
                  <c:v>214.0</c:v>
                </c:pt>
                <c:pt idx="461">
                  <c:v>214.0</c:v>
                </c:pt>
                <c:pt idx="462">
                  <c:v>211.0</c:v>
                </c:pt>
                <c:pt idx="463">
                  <c:v>213.0</c:v>
                </c:pt>
                <c:pt idx="464">
                  <c:v>213.0</c:v>
                </c:pt>
                <c:pt idx="465">
                  <c:v>220.0</c:v>
                </c:pt>
                <c:pt idx="466">
                  <c:v>221.0</c:v>
                </c:pt>
                <c:pt idx="467">
                  <c:v>217.0</c:v>
                </c:pt>
                <c:pt idx="468">
                  <c:v>214.0</c:v>
                </c:pt>
                <c:pt idx="469">
                  <c:v>212.0</c:v>
                </c:pt>
                <c:pt idx="470">
                  <c:v>206.0</c:v>
                </c:pt>
                <c:pt idx="471">
                  <c:v>199.0</c:v>
                </c:pt>
                <c:pt idx="472">
                  <c:v>199.0</c:v>
                </c:pt>
                <c:pt idx="473">
                  <c:v>199.0</c:v>
                </c:pt>
                <c:pt idx="474">
                  <c:v>200.0</c:v>
                </c:pt>
                <c:pt idx="475">
                  <c:v>196.0</c:v>
                </c:pt>
                <c:pt idx="476">
                  <c:v>194.0</c:v>
                </c:pt>
                <c:pt idx="477">
                  <c:v>197.0</c:v>
                </c:pt>
                <c:pt idx="478">
                  <c:v>194.0</c:v>
                </c:pt>
                <c:pt idx="479">
                  <c:v>192.0</c:v>
                </c:pt>
                <c:pt idx="480">
                  <c:v>193.0</c:v>
                </c:pt>
                <c:pt idx="481">
                  <c:v>193.0</c:v>
                </c:pt>
                <c:pt idx="482">
                  <c:v>191.0</c:v>
                </c:pt>
                <c:pt idx="483">
                  <c:v>200.0</c:v>
                </c:pt>
                <c:pt idx="484">
                  <c:v>193.0</c:v>
                </c:pt>
                <c:pt idx="485">
                  <c:v>193.0</c:v>
                </c:pt>
                <c:pt idx="486">
                  <c:v>192.0</c:v>
                </c:pt>
                <c:pt idx="487">
                  <c:v>193.0</c:v>
                </c:pt>
                <c:pt idx="488">
                  <c:v>194.0</c:v>
                </c:pt>
                <c:pt idx="489">
                  <c:v>189.0</c:v>
                </c:pt>
                <c:pt idx="490">
                  <c:v>191.0</c:v>
                </c:pt>
                <c:pt idx="491">
                  <c:v>188.0</c:v>
                </c:pt>
                <c:pt idx="492">
                  <c:v>191.0</c:v>
                </c:pt>
                <c:pt idx="493">
                  <c:v>193.0</c:v>
                </c:pt>
                <c:pt idx="494">
                  <c:v>191.0</c:v>
                </c:pt>
                <c:pt idx="495">
                  <c:v>195.0</c:v>
                </c:pt>
                <c:pt idx="496">
                  <c:v>196.0</c:v>
                </c:pt>
                <c:pt idx="497">
                  <c:v>196.0</c:v>
                </c:pt>
                <c:pt idx="498">
                  <c:v>196.0</c:v>
                </c:pt>
                <c:pt idx="499">
                  <c:v>194.0</c:v>
                </c:pt>
                <c:pt idx="500">
                  <c:v>188.0</c:v>
                </c:pt>
                <c:pt idx="501">
                  <c:v>190.0</c:v>
                </c:pt>
                <c:pt idx="502">
                  <c:v>190.0</c:v>
                </c:pt>
                <c:pt idx="503">
                  <c:v>187.0</c:v>
                </c:pt>
                <c:pt idx="504">
                  <c:v>192.0</c:v>
                </c:pt>
                <c:pt idx="505">
                  <c:v>196.0</c:v>
                </c:pt>
                <c:pt idx="506">
                  <c:v>201.0</c:v>
                </c:pt>
                <c:pt idx="507">
                  <c:v>200.0</c:v>
                </c:pt>
                <c:pt idx="508">
                  <c:v>215.0</c:v>
                </c:pt>
                <c:pt idx="509">
                  <c:v>218.0</c:v>
                </c:pt>
                <c:pt idx="510">
                  <c:v>236.0</c:v>
                </c:pt>
                <c:pt idx="511">
                  <c:v>226.0</c:v>
                </c:pt>
                <c:pt idx="512">
                  <c:v>212.0</c:v>
                </c:pt>
                <c:pt idx="513">
                  <c:v>215.0</c:v>
                </c:pt>
                <c:pt idx="514">
                  <c:v>214.0</c:v>
                </c:pt>
                <c:pt idx="515">
                  <c:v>204.0</c:v>
                </c:pt>
                <c:pt idx="516">
                  <c:v>206.0</c:v>
                </c:pt>
                <c:pt idx="517">
                  <c:v>206.0</c:v>
                </c:pt>
                <c:pt idx="518">
                  <c:v>208.0</c:v>
                </c:pt>
                <c:pt idx="519">
                  <c:v>210.0</c:v>
                </c:pt>
                <c:pt idx="520">
                  <c:v>211.0</c:v>
                </c:pt>
                <c:pt idx="521">
                  <c:v>216.0</c:v>
                </c:pt>
                <c:pt idx="522">
                  <c:v>216.0</c:v>
                </c:pt>
                <c:pt idx="523">
                  <c:v>221.0</c:v>
                </c:pt>
                <c:pt idx="524">
                  <c:v>223.0</c:v>
                </c:pt>
                <c:pt idx="525">
                  <c:v>231.0</c:v>
                </c:pt>
                <c:pt idx="526">
                  <c:v>233.0</c:v>
                </c:pt>
                <c:pt idx="527">
                  <c:v>230.0</c:v>
                </c:pt>
                <c:pt idx="528">
                  <c:v>235.0</c:v>
                </c:pt>
                <c:pt idx="529">
                  <c:v>240.0</c:v>
                </c:pt>
                <c:pt idx="530">
                  <c:v>240.0</c:v>
                </c:pt>
                <c:pt idx="531">
                  <c:v>242.0</c:v>
                </c:pt>
                <c:pt idx="532">
                  <c:v>248.0</c:v>
                </c:pt>
                <c:pt idx="533">
                  <c:v>240.0</c:v>
                </c:pt>
                <c:pt idx="534">
                  <c:v>240.0</c:v>
                </c:pt>
                <c:pt idx="535">
                  <c:v>239.0</c:v>
                </c:pt>
                <c:pt idx="536">
                  <c:v>230.0</c:v>
                </c:pt>
                <c:pt idx="537">
                  <c:v>231.0</c:v>
                </c:pt>
                <c:pt idx="538">
                  <c:v>231.0</c:v>
                </c:pt>
                <c:pt idx="539">
                  <c:v>228.0</c:v>
                </c:pt>
                <c:pt idx="540">
                  <c:v>228.0</c:v>
                </c:pt>
                <c:pt idx="541">
                  <c:v>236.0</c:v>
                </c:pt>
                <c:pt idx="542">
                  <c:v>228.0</c:v>
                </c:pt>
                <c:pt idx="543">
                  <c:v>235.0</c:v>
                </c:pt>
                <c:pt idx="544">
                  <c:v>235.0</c:v>
                </c:pt>
                <c:pt idx="545">
                  <c:v>227.0</c:v>
                </c:pt>
                <c:pt idx="546">
                  <c:v>227.0</c:v>
                </c:pt>
                <c:pt idx="547">
                  <c:v>223.0</c:v>
                </c:pt>
                <c:pt idx="548">
                  <c:v>215.0</c:v>
                </c:pt>
                <c:pt idx="549">
                  <c:v>218.0</c:v>
                </c:pt>
                <c:pt idx="550">
                  <c:v>218.0</c:v>
                </c:pt>
                <c:pt idx="551">
                  <c:v>219.0</c:v>
                </c:pt>
                <c:pt idx="552">
                  <c:v>220.0</c:v>
                </c:pt>
                <c:pt idx="553">
                  <c:v>213.0</c:v>
                </c:pt>
                <c:pt idx="554">
                  <c:v>213.0</c:v>
                </c:pt>
                <c:pt idx="555">
                  <c:v>203.0</c:v>
                </c:pt>
                <c:pt idx="556">
                  <c:v>213.0</c:v>
                </c:pt>
                <c:pt idx="557">
                  <c:v>206.0</c:v>
                </c:pt>
                <c:pt idx="558">
                  <c:v>206.0</c:v>
                </c:pt>
                <c:pt idx="559">
                  <c:v>209.0</c:v>
                </c:pt>
                <c:pt idx="560">
                  <c:v>213.0</c:v>
                </c:pt>
                <c:pt idx="561">
                  <c:v>210.0</c:v>
                </c:pt>
                <c:pt idx="562">
                  <c:v>203.0</c:v>
                </c:pt>
                <c:pt idx="563">
                  <c:v>204.0</c:v>
                </c:pt>
                <c:pt idx="564">
                  <c:v>195.0</c:v>
                </c:pt>
                <c:pt idx="565">
                  <c:v>194.0</c:v>
                </c:pt>
                <c:pt idx="566">
                  <c:v>197.0</c:v>
                </c:pt>
                <c:pt idx="567">
                  <c:v>198.0</c:v>
                </c:pt>
                <c:pt idx="568">
                  <c:v>190.0</c:v>
                </c:pt>
                <c:pt idx="569">
                  <c:v>198.0</c:v>
                </c:pt>
                <c:pt idx="570">
                  <c:v>209.0</c:v>
                </c:pt>
                <c:pt idx="571">
                  <c:v>212.0</c:v>
                </c:pt>
                <c:pt idx="572">
                  <c:v>210.0</c:v>
                </c:pt>
                <c:pt idx="573">
                  <c:v>210.0</c:v>
                </c:pt>
                <c:pt idx="574">
                  <c:v>213.0</c:v>
                </c:pt>
                <c:pt idx="575">
                  <c:v>216.0</c:v>
                </c:pt>
                <c:pt idx="576">
                  <c:v>226.0</c:v>
                </c:pt>
                <c:pt idx="577">
                  <c:v>212.0</c:v>
                </c:pt>
                <c:pt idx="578">
                  <c:v>215.0</c:v>
                </c:pt>
                <c:pt idx="579">
                  <c:v>214.0</c:v>
                </c:pt>
                <c:pt idx="580">
                  <c:v>218.0</c:v>
                </c:pt>
                <c:pt idx="581">
                  <c:v>212.0</c:v>
                </c:pt>
                <c:pt idx="582">
                  <c:v>206.0</c:v>
                </c:pt>
                <c:pt idx="583">
                  <c:v>213.0</c:v>
                </c:pt>
                <c:pt idx="584">
                  <c:v>210.0</c:v>
                </c:pt>
                <c:pt idx="585">
                  <c:v>212.0</c:v>
                </c:pt>
                <c:pt idx="586">
                  <c:v>215.0</c:v>
                </c:pt>
                <c:pt idx="587">
                  <c:v>210.0</c:v>
                </c:pt>
                <c:pt idx="588">
                  <c:v>216.0</c:v>
                </c:pt>
                <c:pt idx="589">
                  <c:v>208.0</c:v>
                </c:pt>
                <c:pt idx="590">
                  <c:v>210.0</c:v>
                </c:pt>
                <c:pt idx="591">
                  <c:v>205.0</c:v>
                </c:pt>
                <c:pt idx="592">
                  <c:v>199.0</c:v>
                </c:pt>
                <c:pt idx="593">
                  <c:v>201.0</c:v>
                </c:pt>
                <c:pt idx="594">
                  <c:v>202.0</c:v>
                </c:pt>
                <c:pt idx="595">
                  <c:v>206.0</c:v>
                </c:pt>
                <c:pt idx="596">
                  <c:v>207.0</c:v>
                </c:pt>
                <c:pt idx="597">
                  <c:v>209.0</c:v>
                </c:pt>
                <c:pt idx="598">
                  <c:v>212.0</c:v>
                </c:pt>
                <c:pt idx="599">
                  <c:v>210.0</c:v>
                </c:pt>
                <c:pt idx="600">
                  <c:v>207.0</c:v>
                </c:pt>
                <c:pt idx="601">
                  <c:v>200.0</c:v>
                </c:pt>
                <c:pt idx="602">
                  <c:v>205.0</c:v>
                </c:pt>
                <c:pt idx="603">
                  <c:v>206.0</c:v>
                </c:pt>
                <c:pt idx="604">
                  <c:v>204.0</c:v>
                </c:pt>
                <c:pt idx="605">
                  <c:v>201.0</c:v>
                </c:pt>
                <c:pt idx="606">
                  <c:v>199.0</c:v>
                </c:pt>
                <c:pt idx="607">
                  <c:v>200.0</c:v>
                </c:pt>
                <c:pt idx="608">
                  <c:v>195.0</c:v>
                </c:pt>
                <c:pt idx="609">
                  <c:v>194.0</c:v>
                </c:pt>
                <c:pt idx="610">
                  <c:v>191.0</c:v>
                </c:pt>
                <c:pt idx="611">
                  <c:v>190.0</c:v>
                </c:pt>
                <c:pt idx="612">
                  <c:v>199.0</c:v>
                </c:pt>
                <c:pt idx="613">
                  <c:v>197.0</c:v>
                </c:pt>
                <c:pt idx="614">
                  <c:v>188.0</c:v>
                </c:pt>
                <c:pt idx="615">
                  <c:v>195.0</c:v>
                </c:pt>
                <c:pt idx="616">
                  <c:v>189.0</c:v>
                </c:pt>
                <c:pt idx="617">
                  <c:v>198.0</c:v>
                </c:pt>
                <c:pt idx="618">
                  <c:v>201.0</c:v>
                </c:pt>
                <c:pt idx="619">
                  <c:v>192.0</c:v>
                </c:pt>
                <c:pt idx="620">
                  <c:v>191.0</c:v>
                </c:pt>
                <c:pt idx="621">
                  <c:v>192.0</c:v>
                </c:pt>
                <c:pt idx="622">
                  <c:v>195.0</c:v>
                </c:pt>
                <c:pt idx="623">
                  <c:v>191.0</c:v>
                </c:pt>
                <c:pt idx="624">
                  <c:v>191.0</c:v>
                </c:pt>
                <c:pt idx="625">
                  <c:v>197.0</c:v>
                </c:pt>
                <c:pt idx="626">
                  <c:v>200.0</c:v>
                </c:pt>
                <c:pt idx="627">
                  <c:v>202.0</c:v>
                </c:pt>
                <c:pt idx="628">
                  <c:v>205.0</c:v>
                </c:pt>
                <c:pt idx="629">
                  <c:v>198.0</c:v>
                </c:pt>
                <c:pt idx="630">
                  <c:v>195.0</c:v>
                </c:pt>
                <c:pt idx="631">
                  <c:v>188.0</c:v>
                </c:pt>
                <c:pt idx="632">
                  <c:v>200.0</c:v>
                </c:pt>
                <c:pt idx="633">
                  <c:v>193.0</c:v>
                </c:pt>
                <c:pt idx="634">
                  <c:v>203.0</c:v>
                </c:pt>
                <c:pt idx="635">
                  <c:v>202.0</c:v>
                </c:pt>
                <c:pt idx="636">
                  <c:v>202.0</c:v>
                </c:pt>
                <c:pt idx="637">
                  <c:v>210.0</c:v>
                </c:pt>
                <c:pt idx="638">
                  <c:v>205.0</c:v>
                </c:pt>
                <c:pt idx="639">
                  <c:v>211.0</c:v>
                </c:pt>
                <c:pt idx="640">
                  <c:v>217.0</c:v>
                </c:pt>
                <c:pt idx="641">
                  <c:v>213.0</c:v>
                </c:pt>
                <c:pt idx="642">
                  <c:v>200.0</c:v>
                </c:pt>
                <c:pt idx="643">
                  <c:v>207.0</c:v>
                </c:pt>
                <c:pt idx="644">
                  <c:v>199.0</c:v>
                </c:pt>
                <c:pt idx="645">
                  <c:v>196.0</c:v>
                </c:pt>
                <c:pt idx="646">
                  <c:v>200.0</c:v>
                </c:pt>
                <c:pt idx="647">
                  <c:v>200.0</c:v>
                </c:pt>
                <c:pt idx="648">
                  <c:v>195.0</c:v>
                </c:pt>
                <c:pt idx="649">
                  <c:v>211.0</c:v>
                </c:pt>
                <c:pt idx="650">
                  <c:v>210.0</c:v>
                </c:pt>
                <c:pt idx="651">
                  <c:v>203.0</c:v>
                </c:pt>
                <c:pt idx="652">
                  <c:v>206.0</c:v>
                </c:pt>
                <c:pt idx="653">
                  <c:v>206.0</c:v>
                </c:pt>
                <c:pt idx="654">
                  <c:v>213.0</c:v>
                </c:pt>
                <c:pt idx="655">
                  <c:v>216.0</c:v>
                </c:pt>
                <c:pt idx="656">
                  <c:v>223.0</c:v>
                </c:pt>
                <c:pt idx="657">
                  <c:v>214.0</c:v>
                </c:pt>
                <c:pt idx="658">
                  <c:v>205.0</c:v>
                </c:pt>
                <c:pt idx="659">
                  <c:v>206.0</c:v>
                </c:pt>
                <c:pt idx="660">
                  <c:v>208.0</c:v>
                </c:pt>
                <c:pt idx="661">
                  <c:v>212.0</c:v>
                </c:pt>
                <c:pt idx="662">
                  <c:v>211.0</c:v>
                </c:pt>
                <c:pt idx="663">
                  <c:v>211.0</c:v>
                </c:pt>
                <c:pt idx="664">
                  <c:v>206.0</c:v>
                </c:pt>
                <c:pt idx="665">
                  <c:v>208.0</c:v>
                </c:pt>
                <c:pt idx="666">
                  <c:v>209.0</c:v>
                </c:pt>
                <c:pt idx="667">
                  <c:v>212.0</c:v>
                </c:pt>
                <c:pt idx="668">
                  <c:v>213.0</c:v>
                </c:pt>
                <c:pt idx="669">
                  <c:v>221.0</c:v>
                </c:pt>
                <c:pt idx="670">
                  <c:v>221.0</c:v>
                </c:pt>
                <c:pt idx="671">
                  <c:v>216.0</c:v>
                </c:pt>
                <c:pt idx="672">
                  <c:v>218.0</c:v>
                </c:pt>
                <c:pt idx="673">
                  <c:v>223.0</c:v>
                </c:pt>
                <c:pt idx="674">
                  <c:v>225.0</c:v>
                </c:pt>
                <c:pt idx="675">
                  <c:v>220.0</c:v>
                </c:pt>
                <c:pt idx="676">
                  <c:v>219.0</c:v>
                </c:pt>
                <c:pt idx="677">
                  <c:v>222.0</c:v>
                </c:pt>
                <c:pt idx="678">
                  <c:v>226.0</c:v>
                </c:pt>
                <c:pt idx="679">
                  <c:v>221.0</c:v>
                </c:pt>
                <c:pt idx="680">
                  <c:v>230.0</c:v>
                </c:pt>
                <c:pt idx="681">
                  <c:v>234.0</c:v>
                </c:pt>
                <c:pt idx="682">
                  <c:v>229.0</c:v>
                </c:pt>
                <c:pt idx="683">
                  <c:v>229.0</c:v>
                </c:pt>
                <c:pt idx="684">
                  <c:v>234.0</c:v>
                </c:pt>
                <c:pt idx="685">
                  <c:v>230.0</c:v>
                </c:pt>
                <c:pt idx="686">
                  <c:v>239.0</c:v>
                </c:pt>
                <c:pt idx="687">
                  <c:v>248.0</c:v>
                </c:pt>
                <c:pt idx="688">
                  <c:v>255.0</c:v>
                </c:pt>
                <c:pt idx="689">
                  <c:v>269.0</c:v>
                </c:pt>
                <c:pt idx="690">
                  <c:v>254.0</c:v>
                </c:pt>
                <c:pt idx="691">
                  <c:v>252.0</c:v>
                </c:pt>
                <c:pt idx="692">
                  <c:v>251.0</c:v>
                </c:pt>
                <c:pt idx="693">
                  <c:v>246.0</c:v>
                </c:pt>
                <c:pt idx="694">
                  <c:v>245.0</c:v>
                </c:pt>
                <c:pt idx="695">
                  <c:v>251.0</c:v>
                </c:pt>
                <c:pt idx="696">
                  <c:v>249.0</c:v>
                </c:pt>
                <c:pt idx="697">
                  <c:v>250.0</c:v>
                </c:pt>
                <c:pt idx="698">
                  <c:v>253.0</c:v>
                </c:pt>
                <c:pt idx="699">
                  <c:v>253.0</c:v>
                </c:pt>
                <c:pt idx="700">
                  <c:v>248.0</c:v>
                </c:pt>
                <c:pt idx="701">
                  <c:v>247.0</c:v>
                </c:pt>
                <c:pt idx="702">
                  <c:v>244.0</c:v>
                </c:pt>
                <c:pt idx="703">
                  <c:v>248.0</c:v>
                </c:pt>
                <c:pt idx="704">
                  <c:v>248.0</c:v>
                </c:pt>
                <c:pt idx="705">
                  <c:v>238.0</c:v>
                </c:pt>
                <c:pt idx="706">
                  <c:v>238.0</c:v>
                </c:pt>
                <c:pt idx="707">
                  <c:v>242.0</c:v>
                </c:pt>
                <c:pt idx="708">
                  <c:v>242.0</c:v>
                </c:pt>
                <c:pt idx="709">
                  <c:v>234.0</c:v>
                </c:pt>
                <c:pt idx="710">
                  <c:v>244.0</c:v>
                </c:pt>
                <c:pt idx="711">
                  <c:v>246.0</c:v>
                </c:pt>
                <c:pt idx="712">
                  <c:v>255.0</c:v>
                </c:pt>
                <c:pt idx="713">
                  <c:v>254.0</c:v>
                </c:pt>
                <c:pt idx="714">
                  <c:v>264.0</c:v>
                </c:pt>
                <c:pt idx="715">
                  <c:v>275.0</c:v>
                </c:pt>
                <c:pt idx="716">
                  <c:v>275.0</c:v>
                </c:pt>
                <c:pt idx="717">
                  <c:v>273.0</c:v>
                </c:pt>
                <c:pt idx="718">
                  <c:v>278.0</c:v>
                </c:pt>
                <c:pt idx="719">
                  <c:v>264.0</c:v>
                </c:pt>
                <c:pt idx="720">
                  <c:v>259.0</c:v>
                </c:pt>
                <c:pt idx="721">
                  <c:v>248.0</c:v>
                </c:pt>
                <c:pt idx="722">
                  <c:v>247.0</c:v>
                </c:pt>
                <c:pt idx="723">
                  <c:v>243.0</c:v>
                </c:pt>
                <c:pt idx="724">
                  <c:v>243.0</c:v>
                </c:pt>
                <c:pt idx="725">
                  <c:v>246.0</c:v>
                </c:pt>
                <c:pt idx="726">
                  <c:v>251.0</c:v>
                </c:pt>
                <c:pt idx="727">
                  <c:v>243.0</c:v>
                </c:pt>
                <c:pt idx="728">
                  <c:v>240.0</c:v>
                </c:pt>
                <c:pt idx="729">
                  <c:v>237.0</c:v>
                </c:pt>
                <c:pt idx="730">
                  <c:v>235.0</c:v>
                </c:pt>
                <c:pt idx="731">
                  <c:v>241.0</c:v>
                </c:pt>
                <c:pt idx="732">
                  <c:v>241.0</c:v>
                </c:pt>
                <c:pt idx="733">
                  <c:v>234.0</c:v>
                </c:pt>
                <c:pt idx="734">
                  <c:v>235.0</c:v>
                </c:pt>
                <c:pt idx="735">
                  <c:v>240.0</c:v>
                </c:pt>
                <c:pt idx="736">
                  <c:v>236.0</c:v>
                </c:pt>
                <c:pt idx="737">
                  <c:v>232.0</c:v>
                </c:pt>
                <c:pt idx="738">
                  <c:v>241.0</c:v>
                </c:pt>
                <c:pt idx="739">
                  <c:v>240.0</c:v>
                </c:pt>
                <c:pt idx="740">
                  <c:v>235.0</c:v>
                </c:pt>
                <c:pt idx="741">
                  <c:v>231.0</c:v>
                </c:pt>
                <c:pt idx="742">
                  <c:v>232.0</c:v>
                </c:pt>
                <c:pt idx="743">
                  <c:v>224.0</c:v>
                </c:pt>
                <c:pt idx="744">
                  <c:v>230.0</c:v>
                </c:pt>
                <c:pt idx="745">
                  <c:v>232.0</c:v>
                </c:pt>
                <c:pt idx="746">
                  <c:v>232.0</c:v>
                </c:pt>
                <c:pt idx="747">
                  <c:v>229.0</c:v>
                </c:pt>
                <c:pt idx="748">
                  <c:v>233.0</c:v>
                </c:pt>
                <c:pt idx="749">
                  <c:v>234.0</c:v>
                </c:pt>
                <c:pt idx="750">
                  <c:v>235.0</c:v>
                </c:pt>
                <c:pt idx="751">
                  <c:v>234.0</c:v>
                </c:pt>
                <c:pt idx="752">
                  <c:v>237.0</c:v>
                </c:pt>
                <c:pt idx="753">
                  <c:v>236.0</c:v>
                </c:pt>
                <c:pt idx="754">
                  <c:v>239.0</c:v>
                </c:pt>
                <c:pt idx="755">
                  <c:v>240.0</c:v>
                </c:pt>
                <c:pt idx="756">
                  <c:v>241.0</c:v>
                </c:pt>
                <c:pt idx="757">
                  <c:v>241.0</c:v>
                </c:pt>
                <c:pt idx="758">
                  <c:v>241.0</c:v>
                </c:pt>
                <c:pt idx="759">
                  <c:v>246.0</c:v>
                </c:pt>
                <c:pt idx="760">
                  <c:v>250.0</c:v>
                </c:pt>
                <c:pt idx="761">
                  <c:v>246.0</c:v>
                </c:pt>
                <c:pt idx="762">
                  <c:v>240.0</c:v>
                </c:pt>
                <c:pt idx="763">
                  <c:v>247.0</c:v>
                </c:pt>
                <c:pt idx="764">
                  <c:v>249.0</c:v>
                </c:pt>
                <c:pt idx="765">
                  <c:v>249.0</c:v>
                </c:pt>
                <c:pt idx="766">
                  <c:v>253.0</c:v>
                </c:pt>
                <c:pt idx="767">
                  <c:v>252.0</c:v>
                </c:pt>
                <c:pt idx="768">
                  <c:v>264.0</c:v>
                </c:pt>
                <c:pt idx="769">
                  <c:v>263.0</c:v>
                </c:pt>
                <c:pt idx="770">
                  <c:v>259.0</c:v>
                </c:pt>
                <c:pt idx="771">
                  <c:v>256.0</c:v>
                </c:pt>
                <c:pt idx="772">
                  <c:v>255.0</c:v>
                </c:pt>
                <c:pt idx="773">
                  <c:v>259.0</c:v>
                </c:pt>
                <c:pt idx="774">
                  <c:v>259.0</c:v>
                </c:pt>
                <c:pt idx="775">
                  <c:v>255.0</c:v>
                </c:pt>
                <c:pt idx="776">
                  <c:v>253.0</c:v>
                </c:pt>
                <c:pt idx="777">
                  <c:v>255.0</c:v>
                </c:pt>
                <c:pt idx="778">
                  <c:v>255.0</c:v>
                </c:pt>
                <c:pt idx="779">
                  <c:v>256.0</c:v>
                </c:pt>
                <c:pt idx="780">
                  <c:v>247.0</c:v>
                </c:pt>
                <c:pt idx="781">
                  <c:v>249.0</c:v>
                </c:pt>
                <c:pt idx="782">
                  <c:v>253.0</c:v>
                </c:pt>
                <c:pt idx="783">
                  <c:v>253.0</c:v>
                </c:pt>
                <c:pt idx="784">
                  <c:v>254.0</c:v>
                </c:pt>
                <c:pt idx="785">
                  <c:v>250.0</c:v>
                </c:pt>
                <c:pt idx="786">
                  <c:v>254.0</c:v>
                </c:pt>
                <c:pt idx="787">
                  <c:v>258.0</c:v>
                </c:pt>
                <c:pt idx="788">
                  <c:v>258.0</c:v>
                </c:pt>
                <c:pt idx="789">
                  <c:v>257.0</c:v>
                </c:pt>
                <c:pt idx="790">
                  <c:v>266.0</c:v>
                </c:pt>
                <c:pt idx="791">
                  <c:v>266.0</c:v>
                </c:pt>
                <c:pt idx="792">
                  <c:v>265.0</c:v>
                </c:pt>
                <c:pt idx="793">
                  <c:v>276.0</c:v>
                </c:pt>
                <c:pt idx="794">
                  <c:v>276.0</c:v>
                </c:pt>
                <c:pt idx="795">
                  <c:v>275.0</c:v>
                </c:pt>
                <c:pt idx="796">
                  <c:v>282.0</c:v>
                </c:pt>
                <c:pt idx="797">
                  <c:v>281.0</c:v>
                </c:pt>
                <c:pt idx="798">
                  <c:v>277.0</c:v>
                </c:pt>
                <c:pt idx="799">
                  <c:v>278.0</c:v>
                </c:pt>
                <c:pt idx="800">
                  <c:v>281.0</c:v>
                </c:pt>
                <c:pt idx="801">
                  <c:v>276.0</c:v>
                </c:pt>
                <c:pt idx="802">
                  <c:v>274.0</c:v>
                </c:pt>
                <c:pt idx="803">
                  <c:v>271.0</c:v>
                </c:pt>
                <c:pt idx="804">
                  <c:v>267.0</c:v>
                </c:pt>
                <c:pt idx="805">
                  <c:v>280.0</c:v>
                </c:pt>
                <c:pt idx="806">
                  <c:v>278.0</c:v>
                </c:pt>
                <c:pt idx="807">
                  <c:v>280.0</c:v>
                </c:pt>
                <c:pt idx="808">
                  <c:v>279.0</c:v>
                </c:pt>
                <c:pt idx="809">
                  <c:v>290.0</c:v>
                </c:pt>
                <c:pt idx="810">
                  <c:v>289.0</c:v>
                </c:pt>
                <c:pt idx="811">
                  <c:v>290.0</c:v>
                </c:pt>
                <c:pt idx="812">
                  <c:v>297.0</c:v>
                </c:pt>
                <c:pt idx="813">
                  <c:v>290.0</c:v>
                </c:pt>
                <c:pt idx="814">
                  <c:v>290.0</c:v>
                </c:pt>
                <c:pt idx="815">
                  <c:v>285.0</c:v>
                </c:pt>
                <c:pt idx="816">
                  <c:v>279.0</c:v>
                </c:pt>
                <c:pt idx="817">
                  <c:v>281.0</c:v>
                </c:pt>
                <c:pt idx="818">
                  <c:v>278.0</c:v>
                </c:pt>
                <c:pt idx="819">
                  <c:v>277.0</c:v>
                </c:pt>
                <c:pt idx="820">
                  <c:v>279.0</c:v>
                </c:pt>
                <c:pt idx="821">
                  <c:v>281.0</c:v>
                </c:pt>
                <c:pt idx="822">
                  <c:v>284.0</c:v>
                </c:pt>
                <c:pt idx="823">
                  <c:v>275.0</c:v>
                </c:pt>
                <c:pt idx="824">
                  <c:v>275.0</c:v>
                </c:pt>
                <c:pt idx="825">
                  <c:v>264.0</c:v>
                </c:pt>
                <c:pt idx="826">
                  <c:v>262.0</c:v>
                </c:pt>
                <c:pt idx="827">
                  <c:v>261.0</c:v>
                </c:pt>
                <c:pt idx="828">
                  <c:v>250.0</c:v>
                </c:pt>
                <c:pt idx="829">
                  <c:v>249.0</c:v>
                </c:pt>
                <c:pt idx="830">
                  <c:v>256.0</c:v>
                </c:pt>
                <c:pt idx="831">
                  <c:v>251.0</c:v>
                </c:pt>
                <c:pt idx="832">
                  <c:v>246.0</c:v>
                </c:pt>
                <c:pt idx="833">
                  <c:v>240.0</c:v>
                </c:pt>
                <c:pt idx="834">
                  <c:v>240.0</c:v>
                </c:pt>
                <c:pt idx="835">
                  <c:v>241.0</c:v>
                </c:pt>
                <c:pt idx="836">
                  <c:v>243.0</c:v>
                </c:pt>
                <c:pt idx="837">
                  <c:v>234.0</c:v>
                </c:pt>
                <c:pt idx="838">
                  <c:v>233.0</c:v>
                </c:pt>
                <c:pt idx="839">
                  <c:v>230.0</c:v>
                </c:pt>
                <c:pt idx="840">
                  <c:v>230.0</c:v>
                </c:pt>
                <c:pt idx="841">
                  <c:v>236.0</c:v>
                </c:pt>
                <c:pt idx="842">
                  <c:v>234.0</c:v>
                </c:pt>
                <c:pt idx="843">
                  <c:v>234.0</c:v>
                </c:pt>
                <c:pt idx="844">
                  <c:v>238.0</c:v>
                </c:pt>
                <c:pt idx="845">
                  <c:v>243.0</c:v>
                </c:pt>
                <c:pt idx="846">
                  <c:v>236.0</c:v>
                </c:pt>
                <c:pt idx="847">
                  <c:v>235.0</c:v>
                </c:pt>
                <c:pt idx="848">
                  <c:v>232.0</c:v>
                </c:pt>
                <c:pt idx="849">
                  <c:v>233.0</c:v>
                </c:pt>
                <c:pt idx="850">
                  <c:v>236.0</c:v>
                </c:pt>
                <c:pt idx="851">
                  <c:v>231.0</c:v>
                </c:pt>
                <c:pt idx="852">
                  <c:v>236.0</c:v>
                </c:pt>
                <c:pt idx="853">
                  <c:v>234.0</c:v>
                </c:pt>
                <c:pt idx="854">
                  <c:v>233.0</c:v>
                </c:pt>
                <c:pt idx="855">
                  <c:v>227.0</c:v>
                </c:pt>
                <c:pt idx="856">
                  <c:v>227.0</c:v>
                </c:pt>
                <c:pt idx="857">
                  <c:v>222.0</c:v>
                </c:pt>
                <c:pt idx="858">
                  <c:v>223.0</c:v>
                </c:pt>
                <c:pt idx="859">
                  <c:v>224.0</c:v>
                </c:pt>
                <c:pt idx="860">
                  <c:v>220.0</c:v>
                </c:pt>
                <c:pt idx="861">
                  <c:v>213.0</c:v>
                </c:pt>
                <c:pt idx="862">
                  <c:v>211.0</c:v>
                </c:pt>
                <c:pt idx="863">
                  <c:v>211.0</c:v>
                </c:pt>
                <c:pt idx="864">
                  <c:v>211.0</c:v>
                </c:pt>
                <c:pt idx="865">
                  <c:v>213.0</c:v>
                </c:pt>
                <c:pt idx="866">
                  <c:v>220.0</c:v>
                </c:pt>
                <c:pt idx="867">
                  <c:v>218.0</c:v>
                </c:pt>
                <c:pt idx="868">
                  <c:v>221.0</c:v>
                </c:pt>
                <c:pt idx="869">
                  <c:v>217.0</c:v>
                </c:pt>
                <c:pt idx="870">
                  <c:v>224.0</c:v>
                </c:pt>
                <c:pt idx="871">
                  <c:v>229.0</c:v>
                </c:pt>
                <c:pt idx="872">
                  <c:v>232.0</c:v>
                </c:pt>
                <c:pt idx="873">
                  <c:v>228.0</c:v>
                </c:pt>
                <c:pt idx="874">
                  <c:v>228.0</c:v>
                </c:pt>
                <c:pt idx="875">
                  <c:v>227.0</c:v>
                </c:pt>
                <c:pt idx="876">
                  <c:v>223.0</c:v>
                </c:pt>
                <c:pt idx="877">
                  <c:v>221.0</c:v>
                </c:pt>
                <c:pt idx="878">
                  <c:v>225.0</c:v>
                </c:pt>
                <c:pt idx="879">
                  <c:v>221.0</c:v>
                </c:pt>
                <c:pt idx="880">
                  <c:v>220.0</c:v>
                </c:pt>
                <c:pt idx="881">
                  <c:v>210.0</c:v>
                </c:pt>
                <c:pt idx="882">
                  <c:v>225.0</c:v>
                </c:pt>
                <c:pt idx="883">
                  <c:v>221.0</c:v>
                </c:pt>
                <c:pt idx="884">
                  <c:v>221.0</c:v>
                </c:pt>
                <c:pt idx="885">
                  <c:v>221.0</c:v>
                </c:pt>
                <c:pt idx="886">
                  <c:v>220.0</c:v>
                </c:pt>
                <c:pt idx="887">
                  <c:v>225.0</c:v>
                </c:pt>
                <c:pt idx="888">
                  <c:v>221.0</c:v>
                </c:pt>
                <c:pt idx="889">
                  <c:v>221.0</c:v>
                </c:pt>
                <c:pt idx="890">
                  <c:v>225.0</c:v>
                </c:pt>
                <c:pt idx="891">
                  <c:v>223.0</c:v>
                </c:pt>
                <c:pt idx="892">
                  <c:v>227.0</c:v>
                </c:pt>
                <c:pt idx="893">
                  <c:v>235.0</c:v>
                </c:pt>
                <c:pt idx="894">
                  <c:v>227.0</c:v>
                </c:pt>
                <c:pt idx="895">
                  <c:v>225.0</c:v>
                </c:pt>
                <c:pt idx="896">
                  <c:v>226.0</c:v>
                </c:pt>
                <c:pt idx="897">
                  <c:v>227.0</c:v>
                </c:pt>
                <c:pt idx="898">
                  <c:v>232.0</c:v>
                </c:pt>
                <c:pt idx="899">
                  <c:v>238.0</c:v>
                </c:pt>
                <c:pt idx="900">
                  <c:v>239.0</c:v>
                </c:pt>
                <c:pt idx="901">
                  <c:v>241.0</c:v>
                </c:pt>
                <c:pt idx="902">
                  <c:v>242.0</c:v>
                </c:pt>
                <c:pt idx="903">
                  <c:v>238.0</c:v>
                </c:pt>
                <c:pt idx="904">
                  <c:v>234.0</c:v>
                </c:pt>
                <c:pt idx="905">
                  <c:v>229.0</c:v>
                </c:pt>
                <c:pt idx="906">
                  <c:v>230.0</c:v>
                </c:pt>
                <c:pt idx="907">
                  <c:v>224.0</c:v>
                </c:pt>
                <c:pt idx="908">
                  <c:v>239.0</c:v>
                </c:pt>
                <c:pt idx="909">
                  <c:v>246.0</c:v>
                </c:pt>
                <c:pt idx="910">
                  <c:v>242.0</c:v>
                </c:pt>
                <c:pt idx="911">
                  <c:v>231.0</c:v>
                </c:pt>
                <c:pt idx="912">
                  <c:v>229.0</c:v>
                </c:pt>
                <c:pt idx="913">
                  <c:v>227.0</c:v>
                </c:pt>
                <c:pt idx="914">
                  <c:v>227.0</c:v>
                </c:pt>
                <c:pt idx="915">
                  <c:v>225.0</c:v>
                </c:pt>
                <c:pt idx="916">
                  <c:v>224.0</c:v>
                </c:pt>
                <c:pt idx="917">
                  <c:v>223.0</c:v>
                </c:pt>
                <c:pt idx="918">
                  <c:v>224.0</c:v>
                </c:pt>
                <c:pt idx="919">
                  <c:v>209.0</c:v>
                </c:pt>
                <c:pt idx="920">
                  <c:v>207.0</c:v>
                </c:pt>
                <c:pt idx="921">
                  <c:v>211.0</c:v>
                </c:pt>
                <c:pt idx="922">
                  <c:v>206.0</c:v>
                </c:pt>
                <c:pt idx="923">
                  <c:v>202.0</c:v>
                </c:pt>
                <c:pt idx="924">
                  <c:v>204.0</c:v>
                </c:pt>
                <c:pt idx="925">
                  <c:v>205.0</c:v>
                </c:pt>
                <c:pt idx="926">
                  <c:v>200.0</c:v>
                </c:pt>
                <c:pt idx="927">
                  <c:v>203.0</c:v>
                </c:pt>
                <c:pt idx="928">
                  <c:v>200.0</c:v>
                </c:pt>
                <c:pt idx="929">
                  <c:v>198.0</c:v>
                </c:pt>
                <c:pt idx="930">
                  <c:v>198.0</c:v>
                </c:pt>
                <c:pt idx="931">
                  <c:v>204.0</c:v>
                </c:pt>
                <c:pt idx="932">
                  <c:v>201.0</c:v>
                </c:pt>
                <c:pt idx="933">
                  <c:v>205.0</c:v>
                </c:pt>
                <c:pt idx="934">
                  <c:v>197.0</c:v>
                </c:pt>
                <c:pt idx="935">
                  <c:v>198.0</c:v>
                </c:pt>
                <c:pt idx="936">
                  <c:v>200.0</c:v>
                </c:pt>
                <c:pt idx="937">
                  <c:v>203.0</c:v>
                </c:pt>
                <c:pt idx="938">
                  <c:v>192.0</c:v>
                </c:pt>
                <c:pt idx="939">
                  <c:v>193.0</c:v>
                </c:pt>
                <c:pt idx="940">
                  <c:v>193.0</c:v>
                </c:pt>
                <c:pt idx="941">
                  <c:v>194.0</c:v>
                </c:pt>
                <c:pt idx="942">
                  <c:v>187.0</c:v>
                </c:pt>
                <c:pt idx="943">
                  <c:v>190.0</c:v>
                </c:pt>
                <c:pt idx="944">
                  <c:v>183.0</c:v>
                </c:pt>
                <c:pt idx="945">
                  <c:v>182.0</c:v>
                </c:pt>
                <c:pt idx="946">
                  <c:v>185.0</c:v>
                </c:pt>
                <c:pt idx="947">
                  <c:v>185.0</c:v>
                </c:pt>
                <c:pt idx="948">
                  <c:v>180.0</c:v>
                </c:pt>
                <c:pt idx="949">
                  <c:v>187.0</c:v>
                </c:pt>
                <c:pt idx="950">
                  <c:v>187.0</c:v>
                </c:pt>
                <c:pt idx="951">
                  <c:v>188.0</c:v>
                </c:pt>
                <c:pt idx="952">
                  <c:v>187.0</c:v>
                </c:pt>
                <c:pt idx="953">
                  <c:v>182.0</c:v>
                </c:pt>
                <c:pt idx="954">
                  <c:v>190.0</c:v>
                </c:pt>
                <c:pt idx="955">
                  <c:v>188.0</c:v>
                </c:pt>
                <c:pt idx="956">
                  <c:v>190.0</c:v>
                </c:pt>
                <c:pt idx="957">
                  <c:v>194.0</c:v>
                </c:pt>
                <c:pt idx="958">
                  <c:v>191.0</c:v>
                </c:pt>
                <c:pt idx="959">
                  <c:v>191.0</c:v>
                </c:pt>
                <c:pt idx="960">
                  <c:v>194.0</c:v>
                </c:pt>
                <c:pt idx="961">
                  <c:v>192.0</c:v>
                </c:pt>
                <c:pt idx="962">
                  <c:v>183.0</c:v>
                </c:pt>
                <c:pt idx="963">
                  <c:v>180.0</c:v>
                </c:pt>
                <c:pt idx="964">
                  <c:v>191.0</c:v>
                </c:pt>
                <c:pt idx="965">
                  <c:v>184.0</c:v>
                </c:pt>
                <c:pt idx="966">
                  <c:v>194.0</c:v>
                </c:pt>
                <c:pt idx="967">
                  <c:v>194.0</c:v>
                </c:pt>
                <c:pt idx="968">
                  <c:v>194.0</c:v>
                </c:pt>
                <c:pt idx="969">
                  <c:v>193.0</c:v>
                </c:pt>
                <c:pt idx="970">
                  <c:v>191.0</c:v>
                </c:pt>
                <c:pt idx="971">
                  <c:v>190.0</c:v>
                </c:pt>
                <c:pt idx="972">
                  <c:v>185.0</c:v>
                </c:pt>
                <c:pt idx="973">
                  <c:v>186.0</c:v>
                </c:pt>
                <c:pt idx="974">
                  <c:v>192.0</c:v>
                </c:pt>
                <c:pt idx="975">
                  <c:v>196.0</c:v>
                </c:pt>
                <c:pt idx="976">
                  <c:v>193.0</c:v>
                </c:pt>
                <c:pt idx="977">
                  <c:v>195.0</c:v>
                </c:pt>
                <c:pt idx="978">
                  <c:v>193.0</c:v>
                </c:pt>
                <c:pt idx="979">
                  <c:v>192.0</c:v>
                </c:pt>
                <c:pt idx="980">
                  <c:v>187.0</c:v>
                </c:pt>
                <c:pt idx="981">
                  <c:v>187.0</c:v>
                </c:pt>
                <c:pt idx="982">
                  <c:v>186.0</c:v>
                </c:pt>
                <c:pt idx="983">
                  <c:v>189.0</c:v>
                </c:pt>
                <c:pt idx="984">
                  <c:v>189.0</c:v>
                </c:pt>
                <c:pt idx="985">
                  <c:v>190.0</c:v>
                </c:pt>
                <c:pt idx="986">
                  <c:v>191.0</c:v>
                </c:pt>
                <c:pt idx="987">
                  <c:v>195.0</c:v>
                </c:pt>
                <c:pt idx="988">
                  <c:v>192.0</c:v>
                </c:pt>
                <c:pt idx="989">
                  <c:v>197.0</c:v>
                </c:pt>
                <c:pt idx="990">
                  <c:v>198.0</c:v>
                </c:pt>
                <c:pt idx="991">
                  <c:v>196.0</c:v>
                </c:pt>
                <c:pt idx="992">
                  <c:v>193.0</c:v>
                </c:pt>
                <c:pt idx="993">
                  <c:v>194.0</c:v>
                </c:pt>
                <c:pt idx="994">
                  <c:v>191.0</c:v>
                </c:pt>
                <c:pt idx="995">
                  <c:v>193.0</c:v>
                </c:pt>
                <c:pt idx="996">
                  <c:v>190.0</c:v>
                </c:pt>
                <c:pt idx="997">
                  <c:v>189.0</c:v>
                </c:pt>
                <c:pt idx="998">
                  <c:v>194.0</c:v>
                </c:pt>
                <c:pt idx="999">
                  <c:v>195.0</c:v>
                </c:pt>
                <c:pt idx="1000">
                  <c:v>197.0</c:v>
                </c:pt>
                <c:pt idx="1001">
                  <c:v>201.0</c:v>
                </c:pt>
                <c:pt idx="1002">
                  <c:v>200.0</c:v>
                </c:pt>
                <c:pt idx="1003">
                  <c:v>203.0</c:v>
                </c:pt>
                <c:pt idx="1004">
                  <c:v>198.0</c:v>
                </c:pt>
                <c:pt idx="1005">
                  <c:v>192.0</c:v>
                </c:pt>
                <c:pt idx="1006">
                  <c:v>184.0</c:v>
                </c:pt>
                <c:pt idx="1007">
                  <c:v>187.0</c:v>
                </c:pt>
                <c:pt idx="1008">
                  <c:v>187.0</c:v>
                </c:pt>
                <c:pt idx="1009">
                  <c:v>226.0</c:v>
                </c:pt>
                <c:pt idx="1010">
                  <c:v>212.0</c:v>
                </c:pt>
                <c:pt idx="1011">
                  <c:v>208.0</c:v>
                </c:pt>
                <c:pt idx="1012">
                  <c:v>197.0</c:v>
                </c:pt>
                <c:pt idx="1013">
                  <c:v>204.0</c:v>
                </c:pt>
                <c:pt idx="1014">
                  <c:v>205.0</c:v>
                </c:pt>
                <c:pt idx="1015">
                  <c:v>201.0</c:v>
                </c:pt>
                <c:pt idx="1016">
                  <c:v>197.0</c:v>
                </c:pt>
                <c:pt idx="1017">
                  <c:v>197.0</c:v>
                </c:pt>
                <c:pt idx="1018">
                  <c:v>202.0</c:v>
                </c:pt>
                <c:pt idx="1019">
                  <c:v>202.0</c:v>
                </c:pt>
                <c:pt idx="1020">
                  <c:v>203.0</c:v>
                </c:pt>
                <c:pt idx="1021">
                  <c:v>197.0</c:v>
                </c:pt>
                <c:pt idx="1022">
                  <c:v>199.0</c:v>
                </c:pt>
                <c:pt idx="1023">
                  <c:v>206.0</c:v>
                </c:pt>
                <c:pt idx="1024">
                  <c:v>206.0</c:v>
                </c:pt>
                <c:pt idx="1025">
                  <c:v>203.0</c:v>
                </c:pt>
                <c:pt idx="1026">
                  <c:v>204.0</c:v>
                </c:pt>
                <c:pt idx="1027">
                  <c:v>196.0</c:v>
                </c:pt>
                <c:pt idx="1028">
                  <c:v>194.0</c:v>
                </c:pt>
                <c:pt idx="1029">
                  <c:v>198.0</c:v>
                </c:pt>
                <c:pt idx="1030">
                  <c:v>195.0</c:v>
                </c:pt>
                <c:pt idx="1031">
                  <c:v>190.0</c:v>
                </c:pt>
                <c:pt idx="1032">
                  <c:v>197.0</c:v>
                </c:pt>
                <c:pt idx="1033">
                  <c:v>195.0</c:v>
                </c:pt>
                <c:pt idx="1034">
                  <c:v>200.0</c:v>
                </c:pt>
                <c:pt idx="1035">
                  <c:v>197.0</c:v>
                </c:pt>
                <c:pt idx="1036">
                  <c:v>198.0</c:v>
                </c:pt>
                <c:pt idx="1037">
                  <c:v>197.0</c:v>
                </c:pt>
                <c:pt idx="1038">
                  <c:v>197.0</c:v>
                </c:pt>
                <c:pt idx="1039">
                  <c:v>197.0</c:v>
                </c:pt>
                <c:pt idx="1040">
                  <c:v>195.0</c:v>
                </c:pt>
                <c:pt idx="1041">
                  <c:v>199.0</c:v>
                </c:pt>
                <c:pt idx="1042">
                  <c:v>200.0</c:v>
                </c:pt>
                <c:pt idx="1043">
                  <c:v>201.0</c:v>
                </c:pt>
                <c:pt idx="1044">
                  <c:v>201.0</c:v>
                </c:pt>
                <c:pt idx="1045">
                  <c:v>196.0</c:v>
                </c:pt>
                <c:pt idx="1046">
                  <c:v>190.0</c:v>
                </c:pt>
                <c:pt idx="1047">
                  <c:v>188.0</c:v>
                </c:pt>
                <c:pt idx="1048">
                  <c:v>179.0</c:v>
                </c:pt>
                <c:pt idx="1049">
                  <c:v>186.0</c:v>
                </c:pt>
                <c:pt idx="1050">
                  <c:v>184.0</c:v>
                </c:pt>
                <c:pt idx="1051">
                  <c:v>185.0</c:v>
                </c:pt>
                <c:pt idx="1052">
                  <c:v>183.0</c:v>
                </c:pt>
                <c:pt idx="1053">
                  <c:v>181.0</c:v>
                </c:pt>
                <c:pt idx="1054">
                  <c:v>181.0</c:v>
                </c:pt>
                <c:pt idx="1055">
                  <c:v>185.0</c:v>
                </c:pt>
                <c:pt idx="1056">
                  <c:v>178.0</c:v>
                </c:pt>
                <c:pt idx="1057">
                  <c:v>179.0</c:v>
                </c:pt>
                <c:pt idx="1058">
                  <c:v>183.0</c:v>
                </c:pt>
                <c:pt idx="1059">
                  <c:v>186.0</c:v>
                </c:pt>
                <c:pt idx="1060">
                  <c:v>180.0</c:v>
                </c:pt>
                <c:pt idx="1061">
                  <c:v>177.0</c:v>
                </c:pt>
                <c:pt idx="1062">
                  <c:v>185.0</c:v>
                </c:pt>
                <c:pt idx="1063">
                  <c:v>186.0</c:v>
                </c:pt>
                <c:pt idx="1064">
                  <c:v>185.0</c:v>
                </c:pt>
                <c:pt idx="1065">
                  <c:v>187.0</c:v>
                </c:pt>
                <c:pt idx="1066">
                  <c:v>183.0</c:v>
                </c:pt>
                <c:pt idx="1067">
                  <c:v>180.0</c:v>
                </c:pt>
                <c:pt idx="1068">
                  <c:v>179.0</c:v>
                </c:pt>
                <c:pt idx="1069">
                  <c:v>180.0</c:v>
                </c:pt>
                <c:pt idx="1070">
                  <c:v>179.0</c:v>
                </c:pt>
                <c:pt idx="1071">
                  <c:v>179.0</c:v>
                </c:pt>
                <c:pt idx="1072">
                  <c:v>174.0</c:v>
                </c:pt>
                <c:pt idx="1073">
                  <c:v>174.0</c:v>
                </c:pt>
                <c:pt idx="1074">
                  <c:v>172.0</c:v>
                </c:pt>
                <c:pt idx="1075">
                  <c:v>165.0</c:v>
                </c:pt>
                <c:pt idx="1076">
                  <c:v>167.0</c:v>
                </c:pt>
                <c:pt idx="1077">
                  <c:v>171.0</c:v>
                </c:pt>
                <c:pt idx="1078">
                  <c:v>171.0</c:v>
                </c:pt>
                <c:pt idx="1079">
                  <c:v>171.0</c:v>
                </c:pt>
                <c:pt idx="1080">
                  <c:v>171.0</c:v>
                </c:pt>
                <c:pt idx="1081">
                  <c:v>169.0</c:v>
                </c:pt>
                <c:pt idx="1082">
                  <c:v>171.0</c:v>
                </c:pt>
                <c:pt idx="1083">
                  <c:v>175.0</c:v>
                </c:pt>
                <c:pt idx="1084">
                  <c:v>168.0</c:v>
                </c:pt>
                <c:pt idx="1085">
                  <c:v>167.0</c:v>
                </c:pt>
                <c:pt idx="1086">
                  <c:v>163.0</c:v>
                </c:pt>
                <c:pt idx="1087">
                  <c:v>161.0</c:v>
                </c:pt>
                <c:pt idx="1088">
                  <c:v>163.0</c:v>
                </c:pt>
                <c:pt idx="1089">
                  <c:v>164.0</c:v>
                </c:pt>
                <c:pt idx="1090">
                  <c:v>165.0</c:v>
                </c:pt>
                <c:pt idx="1091">
                  <c:v>164.0</c:v>
                </c:pt>
                <c:pt idx="1092">
                  <c:v>166.0</c:v>
                </c:pt>
                <c:pt idx="1093">
                  <c:v>172.0</c:v>
                </c:pt>
                <c:pt idx="1094">
                  <c:v>165.0</c:v>
                </c:pt>
                <c:pt idx="1095">
                  <c:v>170.0</c:v>
                </c:pt>
                <c:pt idx="1096">
                  <c:v>175.0</c:v>
                </c:pt>
                <c:pt idx="1097">
                  <c:v>165.0</c:v>
                </c:pt>
                <c:pt idx="1098">
                  <c:v>167.0</c:v>
                </c:pt>
                <c:pt idx="1099">
                  <c:v>166.0</c:v>
                </c:pt>
                <c:pt idx="1100">
                  <c:v>168.0</c:v>
                </c:pt>
                <c:pt idx="1101">
                  <c:v>169.0</c:v>
                </c:pt>
                <c:pt idx="1102">
                  <c:v>168.0</c:v>
                </c:pt>
                <c:pt idx="1103">
                  <c:v>169.0</c:v>
                </c:pt>
                <c:pt idx="1104">
                  <c:v>167.0</c:v>
                </c:pt>
                <c:pt idx="1105">
                  <c:v>164.0</c:v>
                </c:pt>
                <c:pt idx="1106">
                  <c:v>167.0</c:v>
                </c:pt>
                <c:pt idx="1107">
                  <c:v>162.0</c:v>
                </c:pt>
                <c:pt idx="1108">
                  <c:v>167.0</c:v>
                </c:pt>
                <c:pt idx="1109">
                  <c:v>169.0</c:v>
                </c:pt>
                <c:pt idx="1110">
                  <c:v>167.0</c:v>
                </c:pt>
                <c:pt idx="1111">
                  <c:v>168.0</c:v>
                </c:pt>
                <c:pt idx="1112">
                  <c:v>171.0</c:v>
                </c:pt>
                <c:pt idx="1113">
                  <c:v>168.0</c:v>
                </c:pt>
                <c:pt idx="1114">
                  <c:v>171.0</c:v>
                </c:pt>
                <c:pt idx="1115">
                  <c:v>175.0</c:v>
                </c:pt>
                <c:pt idx="1116">
                  <c:v>175.0</c:v>
                </c:pt>
                <c:pt idx="1117" formatCode="General">
                  <c:v>177.0</c:v>
                </c:pt>
                <c:pt idx="1118" formatCode="General">
                  <c:v>177.0</c:v>
                </c:pt>
                <c:pt idx="1119" formatCode="General">
                  <c:v>176.0</c:v>
                </c:pt>
                <c:pt idx="1120" formatCode="General">
                  <c:v>184.0</c:v>
                </c:pt>
                <c:pt idx="1121" formatCode="General">
                  <c:v>178.0</c:v>
                </c:pt>
                <c:pt idx="1122" formatCode="General">
                  <c:v>175.0</c:v>
                </c:pt>
                <c:pt idx="1123" formatCode="General">
                  <c:v>174.0</c:v>
                </c:pt>
                <c:pt idx="1124" formatCode="General">
                  <c:v>172.0</c:v>
                </c:pt>
                <c:pt idx="1125" formatCode="General">
                  <c:v>168.0</c:v>
                </c:pt>
                <c:pt idx="1126" formatCode="General">
                  <c:v>170.0</c:v>
                </c:pt>
                <c:pt idx="1127" formatCode="General">
                  <c:v>171.0</c:v>
                </c:pt>
                <c:pt idx="1128" formatCode="General">
                  <c:v>171.0</c:v>
                </c:pt>
                <c:pt idx="1129" formatCode="General">
                  <c:v>168.0</c:v>
                </c:pt>
                <c:pt idx="1130" formatCode="General">
                  <c:v>168.0</c:v>
                </c:pt>
              </c:numCache>
            </c:numRef>
          </c:val>
          <c:smooth val="0"/>
          <c:extLst xmlns:c16r2="http://schemas.microsoft.com/office/drawing/2015/06/chart">
            <c:ext xmlns:c16="http://schemas.microsoft.com/office/drawing/2014/chart" uri="{C3380CC4-5D6E-409C-BE32-E72D297353CC}">
              <c16:uniqueId val="{00000009-23C0-46D2-BFD8-9DE01AE10EF7}"/>
            </c:ext>
          </c:extLst>
        </c:ser>
        <c:ser>
          <c:idx val="1"/>
          <c:order val="1"/>
          <c:tx>
            <c:strRef>
              <c:f>'Sheet1 (2)'!$C$1</c:f>
              <c:strCache>
                <c:ptCount val="1"/>
                <c:pt idx="0">
                  <c:v>EMBIG Latam</c:v>
                </c:pt>
              </c:strCache>
            </c:strRef>
          </c:tx>
          <c:spPr>
            <a:ln w="28575">
              <a:solidFill>
                <a:srgbClr val="FFFFFF"/>
              </a:solidFill>
            </a:ln>
          </c:spPr>
          <c:marker>
            <c:symbol val="none"/>
          </c:marker>
          <c:cat>
            <c:numRef>
              <c:f>'Sheet1 (2)'!$A$2:$A$10540</c:f>
              <c:numCache>
                <c:formatCode>m/d/yyyy</c:formatCode>
                <c:ptCount val="10539"/>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(2)'!$C$2:$C$10540</c:f>
              <c:numCache>
                <c:formatCode>0.00</c:formatCode>
                <c:ptCount val="10539"/>
                <c:pt idx="0">
                  <c:v>326.0</c:v>
                </c:pt>
                <c:pt idx="1">
                  <c:v>311.0</c:v>
                </c:pt>
                <c:pt idx="2">
                  <c:v>302.0</c:v>
                </c:pt>
                <c:pt idx="3">
                  <c:v>304.0</c:v>
                </c:pt>
                <c:pt idx="4">
                  <c:v>313.0</c:v>
                </c:pt>
                <c:pt idx="5">
                  <c:v>323.0</c:v>
                </c:pt>
                <c:pt idx="6">
                  <c:v>327.0</c:v>
                </c:pt>
                <c:pt idx="7">
                  <c:v>323.0</c:v>
                </c:pt>
                <c:pt idx="8">
                  <c:v>326.0</c:v>
                </c:pt>
                <c:pt idx="9">
                  <c:v>326.0</c:v>
                </c:pt>
                <c:pt idx="10">
                  <c:v>328.0</c:v>
                </c:pt>
                <c:pt idx="11">
                  <c:v>327.0</c:v>
                </c:pt>
                <c:pt idx="12">
                  <c:v>323.0</c:v>
                </c:pt>
                <c:pt idx="13">
                  <c:v>325.0</c:v>
                </c:pt>
                <c:pt idx="14">
                  <c:v>325.0</c:v>
                </c:pt>
                <c:pt idx="15">
                  <c:v>325.0</c:v>
                </c:pt>
                <c:pt idx="16">
                  <c:v>323.0</c:v>
                </c:pt>
                <c:pt idx="17">
                  <c:v>323.0</c:v>
                </c:pt>
                <c:pt idx="18">
                  <c:v>317.0</c:v>
                </c:pt>
                <c:pt idx="19">
                  <c:v>317.0</c:v>
                </c:pt>
                <c:pt idx="20">
                  <c:v>317.0</c:v>
                </c:pt>
                <c:pt idx="21">
                  <c:v>321.0</c:v>
                </c:pt>
                <c:pt idx="22">
                  <c:v>328.0</c:v>
                </c:pt>
                <c:pt idx="23">
                  <c:v>323.0</c:v>
                </c:pt>
                <c:pt idx="24">
                  <c:v>327.0</c:v>
                </c:pt>
                <c:pt idx="25">
                  <c:v>324.0</c:v>
                </c:pt>
                <c:pt idx="26">
                  <c:v>327.0</c:v>
                </c:pt>
                <c:pt idx="27">
                  <c:v>325.0</c:v>
                </c:pt>
                <c:pt idx="28">
                  <c:v>321.0</c:v>
                </c:pt>
                <c:pt idx="29">
                  <c:v>322.0</c:v>
                </c:pt>
                <c:pt idx="30">
                  <c:v>328.0</c:v>
                </c:pt>
                <c:pt idx="31">
                  <c:v>325.0</c:v>
                </c:pt>
                <c:pt idx="32">
                  <c:v>326.0</c:v>
                </c:pt>
                <c:pt idx="33">
                  <c:v>327.0</c:v>
                </c:pt>
                <c:pt idx="34">
                  <c:v>327.0</c:v>
                </c:pt>
                <c:pt idx="35">
                  <c:v>325.0</c:v>
                </c:pt>
                <c:pt idx="36">
                  <c:v>331.0</c:v>
                </c:pt>
                <c:pt idx="37">
                  <c:v>338.0</c:v>
                </c:pt>
                <c:pt idx="38">
                  <c:v>339.0</c:v>
                </c:pt>
                <c:pt idx="39">
                  <c:v>342.0</c:v>
                </c:pt>
                <c:pt idx="40">
                  <c:v>343.0</c:v>
                </c:pt>
                <c:pt idx="41">
                  <c:v>340.0</c:v>
                </c:pt>
                <c:pt idx="42">
                  <c:v>342.0</c:v>
                </c:pt>
                <c:pt idx="43">
                  <c:v>343.0</c:v>
                </c:pt>
                <c:pt idx="44">
                  <c:v>339.0</c:v>
                </c:pt>
                <c:pt idx="45">
                  <c:v>336.0</c:v>
                </c:pt>
                <c:pt idx="46">
                  <c:v>336.0</c:v>
                </c:pt>
                <c:pt idx="47">
                  <c:v>339.0</c:v>
                </c:pt>
                <c:pt idx="48">
                  <c:v>335.0</c:v>
                </c:pt>
                <c:pt idx="49">
                  <c:v>335.0</c:v>
                </c:pt>
                <c:pt idx="50">
                  <c:v>333.0</c:v>
                </c:pt>
                <c:pt idx="51">
                  <c:v>336.0</c:v>
                </c:pt>
                <c:pt idx="52">
                  <c:v>335.0</c:v>
                </c:pt>
                <c:pt idx="53">
                  <c:v>343.0</c:v>
                </c:pt>
                <c:pt idx="54">
                  <c:v>347.0</c:v>
                </c:pt>
                <c:pt idx="55">
                  <c:v>357.0</c:v>
                </c:pt>
                <c:pt idx="56">
                  <c:v>353.0</c:v>
                </c:pt>
                <c:pt idx="57">
                  <c:v>355.0</c:v>
                </c:pt>
                <c:pt idx="58">
                  <c:v>357.0</c:v>
                </c:pt>
                <c:pt idx="59">
                  <c:v>356.0</c:v>
                </c:pt>
                <c:pt idx="60">
                  <c:v>357.0</c:v>
                </c:pt>
                <c:pt idx="61">
                  <c:v>362.0</c:v>
                </c:pt>
                <c:pt idx="62">
                  <c:v>358.0</c:v>
                </c:pt>
                <c:pt idx="63">
                  <c:v>358.0</c:v>
                </c:pt>
                <c:pt idx="64">
                  <c:v>359.0</c:v>
                </c:pt>
                <c:pt idx="65">
                  <c:v>354.0</c:v>
                </c:pt>
                <c:pt idx="66">
                  <c:v>355.0</c:v>
                </c:pt>
                <c:pt idx="67">
                  <c:v>349.0</c:v>
                </c:pt>
                <c:pt idx="68">
                  <c:v>347.0</c:v>
                </c:pt>
                <c:pt idx="69">
                  <c:v>340.0</c:v>
                </c:pt>
                <c:pt idx="70">
                  <c:v>334.0</c:v>
                </c:pt>
                <c:pt idx="71">
                  <c:v>331.0</c:v>
                </c:pt>
                <c:pt idx="72">
                  <c:v>330.0</c:v>
                </c:pt>
                <c:pt idx="73">
                  <c:v>335.0</c:v>
                </c:pt>
                <c:pt idx="74">
                  <c:v>343.0</c:v>
                </c:pt>
                <c:pt idx="75">
                  <c:v>355.0</c:v>
                </c:pt>
                <c:pt idx="76">
                  <c:v>355.0</c:v>
                </c:pt>
                <c:pt idx="77">
                  <c:v>354.0</c:v>
                </c:pt>
                <c:pt idx="78">
                  <c:v>349.0</c:v>
                </c:pt>
                <c:pt idx="79">
                  <c:v>349.0</c:v>
                </c:pt>
                <c:pt idx="80">
                  <c:v>347.0</c:v>
                </c:pt>
                <c:pt idx="81">
                  <c:v>349.0</c:v>
                </c:pt>
                <c:pt idx="82">
                  <c:v>351.0</c:v>
                </c:pt>
                <c:pt idx="83">
                  <c:v>353.0</c:v>
                </c:pt>
                <c:pt idx="84">
                  <c:v>350.0</c:v>
                </c:pt>
                <c:pt idx="85">
                  <c:v>346.0</c:v>
                </c:pt>
                <c:pt idx="86">
                  <c:v>347.0</c:v>
                </c:pt>
                <c:pt idx="87">
                  <c:v>344.0</c:v>
                </c:pt>
                <c:pt idx="88">
                  <c:v>339.0</c:v>
                </c:pt>
                <c:pt idx="89">
                  <c:v>337.0</c:v>
                </c:pt>
                <c:pt idx="90">
                  <c:v>336.0</c:v>
                </c:pt>
                <c:pt idx="91">
                  <c:v>339.0</c:v>
                </c:pt>
                <c:pt idx="92">
                  <c:v>335.0</c:v>
                </c:pt>
                <c:pt idx="93">
                  <c:v>337.0</c:v>
                </c:pt>
                <c:pt idx="94">
                  <c:v>340.0</c:v>
                </c:pt>
                <c:pt idx="95">
                  <c:v>336.0</c:v>
                </c:pt>
                <c:pt idx="96">
                  <c:v>341.0</c:v>
                </c:pt>
                <c:pt idx="97">
                  <c:v>346.0</c:v>
                </c:pt>
                <c:pt idx="98">
                  <c:v>340.0</c:v>
                </c:pt>
                <c:pt idx="99">
                  <c:v>345.0</c:v>
                </c:pt>
                <c:pt idx="100">
                  <c:v>348.0</c:v>
                </c:pt>
                <c:pt idx="101">
                  <c:v>342.0</c:v>
                </c:pt>
                <c:pt idx="102">
                  <c:v>351.0</c:v>
                </c:pt>
                <c:pt idx="103">
                  <c:v>355.0</c:v>
                </c:pt>
                <c:pt idx="104">
                  <c:v>355.0</c:v>
                </c:pt>
                <c:pt idx="105">
                  <c:v>357.0</c:v>
                </c:pt>
                <c:pt idx="106">
                  <c:v>370.0</c:v>
                </c:pt>
                <c:pt idx="107">
                  <c:v>372.0</c:v>
                </c:pt>
                <c:pt idx="108">
                  <c:v>376.0</c:v>
                </c:pt>
                <c:pt idx="109">
                  <c:v>385.0</c:v>
                </c:pt>
                <c:pt idx="110">
                  <c:v>387.0</c:v>
                </c:pt>
                <c:pt idx="111">
                  <c:v>396.0</c:v>
                </c:pt>
                <c:pt idx="112">
                  <c:v>403.0</c:v>
                </c:pt>
                <c:pt idx="113">
                  <c:v>390.0</c:v>
                </c:pt>
                <c:pt idx="114">
                  <c:v>396.0</c:v>
                </c:pt>
                <c:pt idx="115">
                  <c:v>417.0</c:v>
                </c:pt>
                <c:pt idx="116">
                  <c:v>412.0</c:v>
                </c:pt>
                <c:pt idx="117">
                  <c:v>392.0</c:v>
                </c:pt>
                <c:pt idx="118">
                  <c:v>395.0</c:v>
                </c:pt>
                <c:pt idx="119">
                  <c:v>400.0</c:v>
                </c:pt>
                <c:pt idx="120">
                  <c:v>408.0</c:v>
                </c:pt>
                <c:pt idx="121">
                  <c:v>420.0</c:v>
                </c:pt>
                <c:pt idx="122">
                  <c:v>445.0</c:v>
                </c:pt>
                <c:pt idx="123">
                  <c:v>444.0</c:v>
                </c:pt>
                <c:pt idx="124">
                  <c:v>460.0</c:v>
                </c:pt>
                <c:pt idx="125">
                  <c:v>449.0</c:v>
                </c:pt>
                <c:pt idx="126">
                  <c:v>436.0</c:v>
                </c:pt>
                <c:pt idx="127">
                  <c:v>428.0</c:v>
                </c:pt>
                <c:pt idx="128">
                  <c:v>424.0</c:v>
                </c:pt>
                <c:pt idx="129">
                  <c:v>413.0</c:v>
                </c:pt>
                <c:pt idx="130">
                  <c:v>413.0</c:v>
                </c:pt>
                <c:pt idx="131">
                  <c:v>417.0</c:v>
                </c:pt>
                <c:pt idx="132">
                  <c:v>417.0</c:v>
                </c:pt>
                <c:pt idx="133">
                  <c:v>410.0</c:v>
                </c:pt>
                <c:pt idx="134">
                  <c:v>416.0</c:v>
                </c:pt>
                <c:pt idx="135">
                  <c:v>421.0</c:v>
                </c:pt>
                <c:pt idx="136">
                  <c:v>422.0</c:v>
                </c:pt>
                <c:pt idx="137">
                  <c:v>426.0</c:v>
                </c:pt>
                <c:pt idx="138">
                  <c:v>421.0</c:v>
                </c:pt>
                <c:pt idx="139">
                  <c:v>413.0</c:v>
                </c:pt>
                <c:pt idx="140">
                  <c:v>408.0</c:v>
                </c:pt>
                <c:pt idx="141">
                  <c:v>397.0</c:v>
                </c:pt>
                <c:pt idx="142">
                  <c:v>381.0</c:v>
                </c:pt>
                <c:pt idx="143">
                  <c:v>387.0</c:v>
                </c:pt>
                <c:pt idx="144">
                  <c:v>385.0</c:v>
                </c:pt>
                <c:pt idx="145">
                  <c:v>381.0</c:v>
                </c:pt>
                <c:pt idx="146">
                  <c:v>384.0</c:v>
                </c:pt>
                <c:pt idx="147">
                  <c:v>389.0</c:v>
                </c:pt>
                <c:pt idx="148">
                  <c:v>399.0</c:v>
                </c:pt>
                <c:pt idx="149">
                  <c:v>403.0</c:v>
                </c:pt>
                <c:pt idx="150">
                  <c:v>405.0</c:v>
                </c:pt>
                <c:pt idx="151">
                  <c:v>406.0</c:v>
                </c:pt>
                <c:pt idx="152">
                  <c:v>400.0</c:v>
                </c:pt>
                <c:pt idx="153">
                  <c:v>403.0</c:v>
                </c:pt>
                <c:pt idx="154">
                  <c:v>399.0</c:v>
                </c:pt>
                <c:pt idx="155">
                  <c:v>396.0</c:v>
                </c:pt>
                <c:pt idx="156">
                  <c:v>404.0</c:v>
                </c:pt>
                <c:pt idx="157">
                  <c:v>402.0</c:v>
                </c:pt>
                <c:pt idx="158">
                  <c:v>402.0</c:v>
                </c:pt>
                <c:pt idx="159">
                  <c:v>398.0</c:v>
                </c:pt>
                <c:pt idx="160">
                  <c:v>391.0</c:v>
                </c:pt>
                <c:pt idx="161">
                  <c:v>391.0</c:v>
                </c:pt>
                <c:pt idx="162">
                  <c:v>393.0</c:v>
                </c:pt>
                <c:pt idx="163">
                  <c:v>391.0</c:v>
                </c:pt>
                <c:pt idx="164">
                  <c:v>402.0</c:v>
                </c:pt>
                <c:pt idx="165">
                  <c:v>411.0</c:v>
                </c:pt>
                <c:pt idx="166">
                  <c:v>418.0</c:v>
                </c:pt>
                <c:pt idx="167">
                  <c:v>413.0</c:v>
                </c:pt>
                <c:pt idx="168">
                  <c:v>419.0</c:v>
                </c:pt>
                <c:pt idx="169">
                  <c:v>420.0</c:v>
                </c:pt>
                <c:pt idx="170">
                  <c:v>433.0</c:v>
                </c:pt>
                <c:pt idx="171">
                  <c:v>432.0</c:v>
                </c:pt>
                <c:pt idx="172">
                  <c:v>435.0</c:v>
                </c:pt>
                <c:pt idx="173">
                  <c:v>432.0</c:v>
                </c:pt>
                <c:pt idx="174">
                  <c:v>432.0</c:v>
                </c:pt>
                <c:pt idx="175">
                  <c:v>427.0</c:v>
                </c:pt>
                <c:pt idx="176">
                  <c:v>433.0</c:v>
                </c:pt>
                <c:pt idx="177">
                  <c:v>426.0</c:v>
                </c:pt>
                <c:pt idx="178">
                  <c:v>420.0</c:v>
                </c:pt>
                <c:pt idx="179">
                  <c:v>413.0</c:v>
                </c:pt>
                <c:pt idx="180">
                  <c:v>413.0</c:v>
                </c:pt>
                <c:pt idx="181">
                  <c:v>409.0</c:v>
                </c:pt>
                <c:pt idx="182">
                  <c:v>409.0</c:v>
                </c:pt>
                <c:pt idx="183">
                  <c:v>404.0</c:v>
                </c:pt>
                <c:pt idx="184">
                  <c:v>396.0</c:v>
                </c:pt>
                <c:pt idx="185">
                  <c:v>389.0</c:v>
                </c:pt>
                <c:pt idx="186">
                  <c:v>379.0</c:v>
                </c:pt>
                <c:pt idx="187">
                  <c:v>378.0</c:v>
                </c:pt>
                <c:pt idx="188">
                  <c:v>381.0</c:v>
                </c:pt>
                <c:pt idx="189">
                  <c:v>381.0</c:v>
                </c:pt>
                <c:pt idx="190">
                  <c:v>390.0</c:v>
                </c:pt>
                <c:pt idx="191">
                  <c:v>395.0</c:v>
                </c:pt>
                <c:pt idx="192">
                  <c:v>408.0</c:v>
                </c:pt>
                <c:pt idx="193">
                  <c:v>409.0</c:v>
                </c:pt>
                <c:pt idx="194">
                  <c:v>412.0</c:v>
                </c:pt>
                <c:pt idx="195">
                  <c:v>412.0</c:v>
                </c:pt>
                <c:pt idx="196">
                  <c:v>420.0</c:v>
                </c:pt>
                <c:pt idx="197">
                  <c:v>422.0</c:v>
                </c:pt>
                <c:pt idx="198">
                  <c:v>411.0</c:v>
                </c:pt>
                <c:pt idx="199">
                  <c:v>408.0</c:v>
                </c:pt>
                <c:pt idx="200">
                  <c:v>406.0</c:v>
                </c:pt>
                <c:pt idx="201">
                  <c:v>405.0</c:v>
                </c:pt>
                <c:pt idx="202">
                  <c:v>399.0</c:v>
                </c:pt>
                <c:pt idx="203">
                  <c:v>396.0</c:v>
                </c:pt>
                <c:pt idx="204">
                  <c:v>396.0</c:v>
                </c:pt>
                <c:pt idx="205">
                  <c:v>391.0</c:v>
                </c:pt>
                <c:pt idx="206">
                  <c:v>399.0</c:v>
                </c:pt>
                <c:pt idx="207">
                  <c:v>401.0</c:v>
                </c:pt>
                <c:pt idx="208">
                  <c:v>393.0</c:v>
                </c:pt>
                <c:pt idx="209">
                  <c:v>392.0</c:v>
                </c:pt>
                <c:pt idx="210">
                  <c:v>397.0</c:v>
                </c:pt>
                <c:pt idx="211">
                  <c:v>396.0</c:v>
                </c:pt>
                <c:pt idx="212">
                  <c:v>399.0</c:v>
                </c:pt>
                <c:pt idx="213">
                  <c:v>398.0</c:v>
                </c:pt>
                <c:pt idx="214">
                  <c:v>397.0</c:v>
                </c:pt>
                <c:pt idx="215">
                  <c:v>399.0</c:v>
                </c:pt>
                <c:pt idx="216">
                  <c:v>394.0</c:v>
                </c:pt>
                <c:pt idx="217">
                  <c:v>390.0</c:v>
                </c:pt>
                <c:pt idx="218">
                  <c:v>394.0</c:v>
                </c:pt>
                <c:pt idx="219">
                  <c:v>394.0</c:v>
                </c:pt>
                <c:pt idx="220">
                  <c:v>399.0</c:v>
                </c:pt>
                <c:pt idx="221">
                  <c:v>402.0</c:v>
                </c:pt>
                <c:pt idx="222">
                  <c:v>413.0</c:v>
                </c:pt>
                <c:pt idx="223">
                  <c:v>413.0</c:v>
                </c:pt>
                <c:pt idx="224">
                  <c:v>413.0</c:v>
                </c:pt>
                <c:pt idx="225">
                  <c:v>432.0</c:v>
                </c:pt>
                <c:pt idx="226">
                  <c:v>434.0</c:v>
                </c:pt>
                <c:pt idx="227">
                  <c:v>429.0</c:v>
                </c:pt>
                <c:pt idx="228">
                  <c:v>421.0</c:v>
                </c:pt>
                <c:pt idx="229">
                  <c:v>421.0</c:v>
                </c:pt>
                <c:pt idx="230">
                  <c:v>426.0</c:v>
                </c:pt>
                <c:pt idx="231">
                  <c:v>421.0</c:v>
                </c:pt>
                <c:pt idx="232">
                  <c:v>424.0</c:v>
                </c:pt>
                <c:pt idx="233">
                  <c:v>420.0</c:v>
                </c:pt>
                <c:pt idx="234">
                  <c:v>421.0</c:v>
                </c:pt>
                <c:pt idx="235">
                  <c:v>428.0</c:v>
                </c:pt>
                <c:pt idx="236">
                  <c:v>427.0</c:v>
                </c:pt>
                <c:pt idx="237">
                  <c:v>427.0</c:v>
                </c:pt>
                <c:pt idx="238">
                  <c:v>427.0</c:v>
                </c:pt>
                <c:pt idx="239">
                  <c:v>433.0</c:v>
                </c:pt>
                <c:pt idx="240">
                  <c:v>435.0</c:v>
                </c:pt>
                <c:pt idx="241">
                  <c:v>433.0</c:v>
                </c:pt>
                <c:pt idx="242">
                  <c:v>428.0</c:v>
                </c:pt>
                <c:pt idx="243">
                  <c:v>421.0</c:v>
                </c:pt>
                <c:pt idx="244">
                  <c:v>417.0</c:v>
                </c:pt>
                <c:pt idx="245">
                  <c:v>416.0</c:v>
                </c:pt>
                <c:pt idx="246">
                  <c:v>415.0</c:v>
                </c:pt>
                <c:pt idx="247">
                  <c:v>407.0</c:v>
                </c:pt>
                <c:pt idx="248">
                  <c:v>400.0</c:v>
                </c:pt>
                <c:pt idx="249">
                  <c:v>394.0</c:v>
                </c:pt>
                <c:pt idx="250">
                  <c:v>406.0</c:v>
                </c:pt>
                <c:pt idx="251">
                  <c:v>404.0</c:v>
                </c:pt>
                <c:pt idx="252">
                  <c:v>398.0</c:v>
                </c:pt>
                <c:pt idx="253">
                  <c:v>399.0</c:v>
                </c:pt>
                <c:pt idx="254">
                  <c:v>396.0</c:v>
                </c:pt>
                <c:pt idx="255">
                  <c:v>392.0</c:v>
                </c:pt>
                <c:pt idx="256">
                  <c:v>392.0</c:v>
                </c:pt>
                <c:pt idx="257">
                  <c:v>391.0</c:v>
                </c:pt>
                <c:pt idx="258">
                  <c:v>394.0</c:v>
                </c:pt>
                <c:pt idx="259">
                  <c:v>396.0</c:v>
                </c:pt>
                <c:pt idx="260">
                  <c:v>393.0</c:v>
                </c:pt>
                <c:pt idx="261">
                  <c:v>393.0</c:v>
                </c:pt>
                <c:pt idx="262">
                  <c:v>395.0</c:v>
                </c:pt>
                <c:pt idx="263">
                  <c:v>393.0</c:v>
                </c:pt>
                <c:pt idx="264">
                  <c:v>398.0</c:v>
                </c:pt>
                <c:pt idx="265">
                  <c:v>405.0</c:v>
                </c:pt>
                <c:pt idx="266">
                  <c:v>404.0</c:v>
                </c:pt>
                <c:pt idx="267">
                  <c:v>403.0</c:v>
                </c:pt>
                <c:pt idx="268">
                  <c:v>413.0</c:v>
                </c:pt>
                <c:pt idx="269">
                  <c:v>417.0</c:v>
                </c:pt>
                <c:pt idx="270">
                  <c:v>412.0</c:v>
                </c:pt>
                <c:pt idx="271">
                  <c:v>405.0</c:v>
                </c:pt>
                <c:pt idx="272">
                  <c:v>415.0</c:v>
                </c:pt>
                <c:pt idx="273">
                  <c:v>419.0</c:v>
                </c:pt>
                <c:pt idx="274">
                  <c:v>419.0</c:v>
                </c:pt>
                <c:pt idx="275">
                  <c:v>422.0</c:v>
                </c:pt>
                <c:pt idx="276">
                  <c:v>428.0</c:v>
                </c:pt>
                <c:pt idx="277">
                  <c:v>442.0</c:v>
                </c:pt>
                <c:pt idx="278">
                  <c:v>451.0</c:v>
                </c:pt>
                <c:pt idx="279">
                  <c:v>450.0</c:v>
                </c:pt>
                <c:pt idx="280">
                  <c:v>447.0</c:v>
                </c:pt>
                <c:pt idx="281">
                  <c:v>460.0</c:v>
                </c:pt>
                <c:pt idx="282">
                  <c:v>463.0</c:v>
                </c:pt>
                <c:pt idx="283">
                  <c:v>479.0</c:v>
                </c:pt>
                <c:pt idx="284">
                  <c:v>488.0</c:v>
                </c:pt>
                <c:pt idx="285">
                  <c:v>475.0</c:v>
                </c:pt>
                <c:pt idx="286">
                  <c:v>470.0</c:v>
                </c:pt>
                <c:pt idx="287">
                  <c:v>468.0</c:v>
                </c:pt>
                <c:pt idx="288">
                  <c:v>456.0</c:v>
                </c:pt>
                <c:pt idx="289">
                  <c:v>461.0</c:v>
                </c:pt>
                <c:pt idx="290">
                  <c:v>456.0</c:v>
                </c:pt>
                <c:pt idx="291">
                  <c:v>450.0</c:v>
                </c:pt>
                <c:pt idx="292">
                  <c:v>455.0</c:v>
                </c:pt>
                <c:pt idx="293">
                  <c:v>456.0</c:v>
                </c:pt>
                <c:pt idx="294">
                  <c:v>456.0</c:v>
                </c:pt>
                <c:pt idx="295">
                  <c:v>466.0</c:v>
                </c:pt>
                <c:pt idx="296">
                  <c:v>464.0</c:v>
                </c:pt>
                <c:pt idx="297">
                  <c:v>459.0</c:v>
                </c:pt>
                <c:pt idx="298">
                  <c:v>454.0</c:v>
                </c:pt>
                <c:pt idx="299">
                  <c:v>444.0</c:v>
                </c:pt>
                <c:pt idx="300">
                  <c:v>441.0</c:v>
                </c:pt>
                <c:pt idx="301">
                  <c:v>446.0</c:v>
                </c:pt>
                <c:pt idx="302">
                  <c:v>438.0</c:v>
                </c:pt>
                <c:pt idx="303">
                  <c:v>424.0</c:v>
                </c:pt>
                <c:pt idx="304">
                  <c:v>433.0</c:v>
                </c:pt>
                <c:pt idx="305">
                  <c:v>416.0</c:v>
                </c:pt>
                <c:pt idx="306">
                  <c:v>414.0</c:v>
                </c:pt>
                <c:pt idx="307">
                  <c:v>409.0</c:v>
                </c:pt>
                <c:pt idx="308">
                  <c:v>403.0</c:v>
                </c:pt>
                <c:pt idx="309">
                  <c:v>407.0</c:v>
                </c:pt>
                <c:pt idx="310">
                  <c:v>409.0</c:v>
                </c:pt>
                <c:pt idx="311">
                  <c:v>409.0</c:v>
                </c:pt>
                <c:pt idx="312">
                  <c:v>418.0</c:v>
                </c:pt>
                <c:pt idx="313">
                  <c:v>417.0</c:v>
                </c:pt>
                <c:pt idx="314">
                  <c:v>413.0</c:v>
                </c:pt>
                <c:pt idx="315">
                  <c:v>414.0</c:v>
                </c:pt>
                <c:pt idx="316">
                  <c:v>411.0</c:v>
                </c:pt>
                <c:pt idx="317">
                  <c:v>413.0</c:v>
                </c:pt>
                <c:pt idx="318">
                  <c:v>407.0</c:v>
                </c:pt>
                <c:pt idx="319">
                  <c:v>402.0</c:v>
                </c:pt>
                <c:pt idx="320">
                  <c:v>396.0</c:v>
                </c:pt>
                <c:pt idx="321">
                  <c:v>394.0</c:v>
                </c:pt>
                <c:pt idx="322">
                  <c:v>389.0</c:v>
                </c:pt>
                <c:pt idx="323">
                  <c:v>392.0</c:v>
                </c:pt>
                <c:pt idx="324">
                  <c:v>393.0</c:v>
                </c:pt>
                <c:pt idx="325">
                  <c:v>386.0</c:v>
                </c:pt>
                <c:pt idx="326">
                  <c:v>384.0</c:v>
                </c:pt>
                <c:pt idx="327">
                  <c:v>381.0</c:v>
                </c:pt>
                <c:pt idx="328">
                  <c:v>378.0</c:v>
                </c:pt>
                <c:pt idx="329">
                  <c:v>379.0</c:v>
                </c:pt>
                <c:pt idx="330">
                  <c:v>375.0</c:v>
                </c:pt>
                <c:pt idx="331">
                  <c:v>369.0</c:v>
                </c:pt>
                <c:pt idx="332">
                  <c:v>369.0</c:v>
                </c:pt>
                <c:pt idx="333">
                  <c:v>374.0</c:v>
                </c:pt>
                <c:pt idx="334">
                  <c:v>374.0</c:v>
                </c:pt>
                <c:pt idx="335">
                  <c:v>376.0</c:v>
                </c:pt>
                <c:pt idx="336">
                  <c:v>372.0</c:v>
                </c:pt>
                <c:pt idx="337">
                  <c:v>362.0</c:v>
                </c:pt>
                <c:pt idx="338">
                  <c:v>362.0</c:v>
                </c:pt>
                <c:pt idx="339">
                  <c:v>358.0</c:v>
                </c:pt>
                <c:pt idx="340">
                  <c:v>362.0</c:v>
                </c:pt>
                <c:pt idx="341">
                  <c:v>366.0</c:v>
                </c:pt>
                <c:pt idx="342">
                  <c:v>369.0</c:v>
                </c:pt>
                <c:pt idx="343">
                  <c:v>375.0</c:v>
                </c:pt>
                <c:pt idx="344">
                  <c:v>369.0</c:v>
                </c:pt>
                <c:pt idx="345">
                  <c:v>364.0</c:v>
                </c:pt>
                <c:pt idx="346">
                  <c:v>366.0</c:v>
                </c:pt>
                <c:pt idx="347">
                  <c:v>366.0</c:v>
                </c:pt>
                <c:pt idx="348">
                  <c:v>365.0</c:v>
                </c:pt>
                <c:pt idx="349">
                  <c:v>366.0</c:v>
                </c:pt>
                <c:pt idx="350">
                  <c:v>364.0</c:v>
                </c:pt>
                <c:pt idx="351">
                  <c:v>358.0</c:v>
                </c:pt>
                <c:pt idx="352">
                  <c:v>354.0</c:v>
                </c:pt>
                <c:pt idx="353">
                  <c:v>357.0</c:v>
                </c:pt>
                <c:pt idx="354">
                  <c:v>356.0</c:v>
                </c:pt>
                <c:pt idx="355">
                  <c:v>359.0</c:v>
                </c:pt>
                <c:pt idx="356">
                  <c:v>364.0</c:v>
                </c:pt>
                <c:pt idx="357">
                  <c:v>373.0</c:v>
                </c:pt>
                <c:pt idx="358">
                  <c:v>371.0</c:v>
                </c:pt>
                <c:pt idx="359">
                  <c:v>368.0</c:v>
                </c:pt>
                <c:pt idx="360">
                  <c:v>375.0</c:v>
                </c:pt>
                <c:pt idx="361">
                  <c:v>370.0</c:v>
                </c:pt>
                <c:pt idx="362">
                  <c:v>370.0</c:v>
                </c:pt>
                <c:pt idx="363">
                  <c:v>369.0</c:v>
                </c:pt>
                <c:pt idx="364">
                  <c:v>369.0</c:v>
                </c:pt>
                <c:pt idx="365">
                  <c:v>371.0</c:v>
                </c:pt>
                <c:pt idx="366">
                  <c:v>367.0</c:v>
                </c:pt>
                <c:pt idx="367">
                  <c:v>361.0</c:v>
                </c:pt>
                <c:pt idx="368">
                  <c:v>359.0</c:v>
                </c:pt>
                <c:pt idx="369">
                  <c:v>357.0</c:v>
                </c:pt>
                <c:pt idx="370">
                  <c:v>356.0</c:v>
                </c:pt>
                <c:pt idx="371">
                  <c:v>356.0</c:v>
                </c:pt>
                <c:pt idx="372">
                  <c:v>349.0</c:v>
                </c:pt>
                <c:pt idx="373">
                  <c:v>337.0</c:v>
                </c:pt>
                <c:pt idx="374">
                  <c:v>336.0</c:v>
                </c:pt>
                <c:pt idx="375">
                  <c:v>340.0</c:v>
                </c:pt>
                <c:pt idx="376">
                  <c:v>347.0</c:v>
                </c:pt>
                <c:pt idx="377">
                  <c:v>352.0</c:v>
                </c:pt>
                <c:pt idx="378">
                  <c:v>345.0</c:v>
                </c:pt>
                <c:pt idx="379">
                  <c:v>350.0</c:v>
                </c:pt>
                <c:pt idx="380">
                  <c:v>349.0</c:v>
                </c:pt>
                <c:pt idx="381">
                  <c:v>343.0</c:v>
                </c:pt>
                <c:pt idx="382">
                  <c:v>341.0</c:v>
                </c:pt>
                <c:pt idx="383">
                  <c:v>335.0</c:v>
                </c:pt>
                <c:pt idx="384">
                  <c:v>334.0</c:v>
                </c:pt>
                <c:pt idx="385">
                  <c:v>336.0</c:v>
                </c:pt>
                <c:pt idx="386">
                  <c:v>334.0</c:v>
                </c:pt>
                <c:pt idx="387">
                  <c:v>335.0</c:v>
                </c:pt>
                <c:pt idx="388">
                  <c:v>336.0</c:v>
                </c:pt>
                <c:pt idx="389">
                  <c:v>340.0</c:v>
                </c:pt>
                <c:pt idx="390">
                  <c:v>336.0</c:v>
                </c:pt>
                <c:pt idx="391">
                  <c:v>332.0</c:v>
                </c:pt>
                <c:pt idx="392">
                  <c:v>331.0</c:v>
                </c:pt>
                <c:pt idx="393">
                  <c:v>331.0</c:v>
                </c:pt>
                <c:pt idx="394">
                  <c:v>331.0</c:v>
                </c:pt>
                <c:pt idx="395">
                  <c:v>332.0</c:v>
                </c:pt>
                <c:pt idx="396">
                  <c:v>330.0</c:v>
                </c:pt>
                <c:pt idx="397">
                  <c:v>334.0</c:v>
                </c:pt>
                <c:pt idx="398">
                  <c:v>335.0</c:v>
                </c:pt>
                <c:pt idx="399">
                  <c:v>335.0</c:v>
                </c:pt>
                <c:pt idx="400">
                  <c:v>336.0</c:v>
                </c:pt>
                <c:pt idx="401">
                  <c:v>337.0</c:v>
                </c:pt>
                <c:pt idx="402">
                  <c:v>346.0</c:v>
                </c:pt>
                <c:pt idx="403">
                  <c:v>339.0</c:v>
                </c:pt>
                <c:pt idx="404">
                  <c:v>341.0</c:v>
                </c:pt>
                <c:pt idx="405">
                  <c:v>338.0</c:v>
                </c:pt>
                <c:pt idx="406">
                  <c:v>331.0</c:v>
                </c:pt>
                <c:pt idx="407">
                  <c:v>326.0</c:v>
                </c:pt>
                <c:pt idx="408">
                  <c:v>336.0</c:v>
                </c:pt>
                <c:pt idx="409">
                  <c:v>340.0</c:v>
                </c:pt>
                <c:pt idx="410">
                  <c:v>347.0</c:v>
                </c:pt>
                <c:pt idx="411">
                  <c:v>336.0</c:v>
                </c:pt>
                <c:pt idx="412">
                  <c:v>352.0</c:v>
                </c:pt>
                <c:pt idx="413">
                  <c:v>365.0</c:v>
                </c:pt>
                <c:pt idx="414">
                  <c:v>368.0</c:v>
                </c:pt>
                <c:pt idx="415">
                  <c:v>375.0</c:v>
                </c:pt>
                <c:pt idx="416">
                  <c:v>374.0</c:v>
                </c:pt>
                <c:pt idx="417">
                  <c:v>377.0</c:v>
                </c:pt>
                <c:pt idx="418">
                  <c:v>377.0</c:v>
                </c:pt>
                <c:pt idx="419">
                  <c:v>376.0</c:v>
                </c:pt>
                <c:pt idx="420">
                  <c:v>377.0</c:v>
                </c:pt>
                <c:pt idx="421">
                  <c:v>376.0</c:v>
                </c:pt>
                <c:pt idx="422">
                  <c:v>373.0</c:v>
                </c:pt>
                <c:pt idx="423">
                  <c:v>374.0</c:v>
                </c:pt>
                <c:pt idx="424">
                  <c:v>369.0</c:v>
                </c:pt>
                <c:pt idx="425">
                  <c:v>368.0</c:v>
                </c:pt>
                <c:pt idx="426">
                  <c:v>369.0</c:v>
                </c:pt>
                <c:pt idx="427">
                  <c:v>374.0</c:v>
                </c:pt>
                <c:pt idx="428">
                  <c:v>379.0</c:v>
                </c:pt>
                <c:pt idx="429">
                  <c:v>378.0</c:v>
                </c:pt>
                <c:pt idx="430">
                  <c:v>374.0</c:v>
                </c:pt>
                <c:pt idx="431">
                  <c:v>370.0</c:v>
                </c:pt>
                <c:pt idx="432">
                  <c:v>371.0</c:v>
                </c:pt>
                <c:pt idx="433">
                  <c:v>369.0</c:v>
                </c:pt>
                <c:pt idx="434">
                  <c:v>369.0</c:v>
                </c:pt>
                <c:pt idx="435">
                  <c:v>373.0</c:v>
                </c:pt>
                <c:pt idx="436">
                  <c:v>371.0</c:v>
                </c:pt>
                <c:pt idx="437">
                  <c:v>371.0</c:v>
                </c:pt>
                <c:pt idx="438">
                  <c:v>376.0</c:v>
                </c:pt>
                <c:pt idx="439">
                  <c:v>387.0</c:v>
                </c:pt>
                <c:pt idx="440">
                  <c:v>388.0</c:v>
                </c:pt>
                <c:pt idx="441">
                  <c:v>388.0</c:v>
                </c:pt>
                <c:pt idx="442">
                  <c:v>385.0</c:v>
                </c:pt>
                <c:pt idx="443">
                  <c:v>384.0</c:v>
                </c:pt>
                <c:pt idx="444">
                  <c:v>389.0</c:v>
                </c:pt>
                <c:pt idx="445">
                  <c:v>393.0</c:v>
                </c:pt>
                <c:pt idx="446">
                  <c:v>398.0</c:v>
                </c:pt>
                <c:pt idx="447">
                  <c:v>403.0</c:v>
                </c:pt>
                <c:pt idx="448">
                  <c:v>398.0</c:v>
                </c:pt>
                <c:pt idx="449">
                  <c:v>400.0</c:v>
                </c:pt>
                <c:pt idx="450">
                  <c:v>401.0</c:v>
                </c:pt>
                <c:pt idx="451">
                  <c:v>393.0</c:v>
                </c:pt>
                <c:pt idx="452">
                  <c:v>396.0</c:v>
                </c:pt>
                <c:pt idx="453">
                  <c:v>396.0</c:v>
                </c:pt>
                <c:pt idx="454">
                  <c:v>410.0</c:v>
                </c:pt>
                <c:pt idx="455">
                  <c:v>416.0</c:v>
                </c:pt>
                <c:pt idx="456">
                  <c:v>426.0</c:v>
                </c:pt>
                <c:pt idx="457">
                  <c:v>420.0</c:v>
                </c:pt>
                <c:pt idx="458">
                  <c:v>424.0</c:v>
                </c:pt>
                <c:pt idx="459">
                  <c:v>428.0</c:v>
                </c:pt>
                <c:pt idx="460">
                  <c:v>434.0</c:v>
                </c:pt>
                <c:pt idx="461">
                  <c:v>430.0</c:v>
                </c:pt>
                <c:pt idx="462">
                  <c:v>431.0</c:v>
                </c:pt>
                <c:pt idx="463">
                  <c:v>439.0</c:v>
                </c:pt>
                <c:pt idx="464">
                  <c:v>439.0</c:v>
                </c:pt>
                <c:pt idx="465">
                  <c:v>454.0</c:v>
                </c:pt>
                <c:pt idx="466">
                  <c:v>474.0</c:v>
                </c:pt>
                <c:pt idx="467">
                  <c:v>470.0</c:v>
                </c:pt>
                <c:pt idx="468">
                  <c:v>454.0</c:v>
                </c:pt>
                <c:pt idx="469">
                  <c:v>455.0</c:v>
                </c:pt>
                <c:pt idx="470">
                  <c:v>459.0</c:v>
                </c:pt>
                <c:pt idx="471">
                  <c:v>457.0</c:v>
                </c:pt>
                <c:pt idx="472">
                  <c:v>451.0</c:v>
                </c:pt>
                <c:pt idx="473">
                  <c:v>455.0</c:v>
                </c:pt>
                <c:pt idx="474">
                  <c:v>455.0</c:v>
                </c:pt>
                <c:pt idx="475">
                  <c:v>441.0</c:v>
                </c:pt>
                <c:pt idx="476">
                  <c:v>431.0</c:v>
                </c:pt>
                <c:pt idx="477">
                  <c:v>430.0</c:v>
                </c:pt>
                <c:pt idx="478">
                  <c:v>424.0</c:v>
                </c:pt>
                <c:pt idx="479">
                  <c:v>424.0</c:v>
                </c:pt>
                <c:pt idx="480">
                  <c:v>437.0</c:v>
                </c:pt>
                <c:pt idx="481">
                  <c:v>439.0</c:v>
                </c:pt>
                <c:pt idx="482">
                  <c:v>443.0</c:v>
                </c:pt>
                <c:pt idx="483">
                  <c:v>454.0</c:v>
                </c:pt>
                <c:pt idx="484">
                  <c:v>454.0</c:v>
                </c:pt>
                <c:pt idx="485">
                  <c:v>454.0</c:v>
                </c:pt>
                <c:pt idx="486">
                  <c:v>458.0</c:v>
                </c:pt>
                <c:pt idx="487">
                  <c:v>464.0</c:v>
                </c:pt>
                <c:pt idx="488">
                  <c:v>465.0</c:v>
                </c:pt>
                <c:pt idx="489">
                  <c:v>470.0</c:v>
                </c:pt>
                <c:pt idx="490">
                  <c:v>471.0</c:v>
                </c:pt>
                <c:pt idx="491">
                  <c:v>461.0</c:v>
                </c:pt>
                <c:pt idx="492">
                  <c:v>464.0</c:v>
                </c:pt>
                <c:pt idx="493">
                  <c:v>455.0</c:v>
                </c:pt>
                <c:pt idx="494">
                  <c:v>455.0</c:v>
                </c:pt>
                <c:pt idx="495">
                  <c:v>459.0</c:v>
                </c:pt>
                <c:pt idx="496">
                  <c:v>453.0</c:v>
                </c:pt>
                <c:pt idx="497">
                  <c:v>453.0</c:v>
                </c:pt>
                <c:pt idx="498">
                  <c:v>453.0</c:v>
                </c:pt>
                <c:pt idx="499">
                  <c:v>473.0</c:v>
                </c:pt>
                <c:pt idx="500">
                  <c:v>472.0</c:v>
                </c:pt>
                <c:pt idx="501">
                  <c:v>466.0</c:v>
                </c:pt>
                <c:pt idx="502">
                  <c:v>469.0</c:v>
                </c:pt>
                <c:pt idx="503">
                  <c:v>472.0</c:v>
                </c:pt>
                <c:pt idx="504">
                  <c:v>494.0</c:v>
                </c:pt>
                <c:pt idx="505">
                  <c:v>513.0</c:v>
                </c:pt>
                <c:pt idx="506">
                  <c:v>534.0</c:v>
                </c:pt>
                <c:pt idx="507">
                  <c:v>538.0</c:v>
                </c:pt>
                <c:pt idx="508">
                  <c:v>566.0</c:v>
                </c:pt>
                <c:pt idx="509">
                  <c:v>589.0</c:v>
                </c:pt>
                <c:pt idx="510">
                  <c:v>602.0</c:v>
                </c:pt>
                <c:pt idx="511">
                  <c:v>555.0</c:v>
                </c:pt>
                <c:pt idx="512">
                  <c:v>537.0</c:v>
                </c:pt>
                <c:pt idx="513">
                  <c:v>520.0</c:v>
                </c:pt>
                <c:pt idx="514">
                  <c:v>515.0</c:v>
                </c:pt>
                <c:pt idx="515">
                  <c:v>505.0</c:v>
                </c:pt>
                <c:pt idx="516">
                  <c:v>506.0</c:v>
                </c:pt>
                <c:pt idx="517">
                  <c:v>506.0</c:v>
                </c:pt>
                <c:pt idx="518">
                  <c:v>507.0</c:v>
                </c:pt>
                <c:pt idx="519">
                  <c:v>509.0</c:v>
                </c:pt>
                <c:pt idx="520">
                  <c:v>510.0</c:v>
                </c:pt>
                <c:pt idx="521">
                  <c:v>508.0</c:v>
                </c:pt>
                <c:pt idx="522">
                  <c:v>508.0</c:v>
                </c:pt>
                <c:pt idx="523">
                  <c:v>514.0</c:v>
                </c:pt>
                <c:pt idx="524">
                  <c:v>544.0</c:v>
                </c:pt>
                <c:pt idx="525">
                  <c:v>558.0</c:v>
                </c:pt>
                <c:pt idx="526">
                  <c:v>545.0</c:v>
                </c:pt>
                <c:pt idx="527">
                  <c:v>537.0</c:v>
                </c:pt>
                <c:pt idx="528">
                  <c:v>543.0</c:v>
                </c:pt>
                <c:pt idx="529">
                  <c:v>557.0</c:v>
                </c:pt>
                <c:pt idx="530">
                  <c:v>562.0</c:v>
                </c:pt>
                <c:pt idx="531">
                  <c:v>571.0</c:v>
                </c:pt>
                <c:pt idx="532">
                  <c:v>577.0</c:v>
                </c:pt>
                <c:pt idx="533">
                  <c:v>580.0</c:v>
                </c:pt>
                <c:pt idx="534">
                  <c:v>580.0</c:v>
                </c:pt>
                <c:pt idx="535">
                  <c:v>580.0</c:v>
                </c:pt>
                <c:pt idx="536">
                  <c:v>578.0</c:v>
                </c:pt>
                <c:pt idx="537">
                  <c:v>573.0</c:v>
                </c:pt>
                <c:pt idx="538">
                  <c:v>567.0</c:v>
                </c:pt>
                <c:pt idx="539">
                  <c:v>565.0</c:v>
                </c:pt>
                <c:pt idx="540">
                  <c:v>565.0</c:v>
                </c:pt>
                <c:pt idx="541">
                  <c:v>572.0</c:v>
                </c:pt>
                <c:pt idx="542">
                  <c:v>566.0</c:v>
                </c:pt>
                <c:pt idx="543">
                  <c:v>571.0</c:v>
                </c:pt>
                <c:pt idx="544">
                  <c:v>561.0</c:v>
                </c:pt>
                <c:pt idx="545">
                  <c:v>548.0</c:v>
                </c:pt>
                <c:pt idx="546">
                  <c:v>550.0</c:v>
                </c:pt>
                <c:pt idx="547">
                  <c:v>546.0</c:v>
                </c:pt>
                <c:pt idx="548">
                  <c:v>533.0</c:v>
                </c:pt>
                <c:pt idx="549">
                  <c:v>530.0</c:v>
                </c:pt>
                <c:pt idx="550">
                  <c:v>538.0</c:v>
                </c:pt>
                <c:pt idx="551">
                  <c:v>546.0</c:v>
                </c:pt>
                <c:pt idx="552">
                  <c:v>540.0</c:v>
                </c:pt>
                <c:pt idx="553">
                  <c:v>526.0</c:v>
                </c:pt>
                <c:pt idx="554">
                  <c:v>526.0</c:v>
                </c:pt>
                <c:pt idx="555">
                  <c:v>516.0</c:v>
                </c:pt>
                <c:pt idx="556">
                  <c:v>519.0</c:v>
                </c:pt>
                <c:pt idx="557">
                  <c:v>521.0</c:v>
                </c:pt>
                <c:pt idx="558">
                  <c:v>522.0</c:v>
                </c:pt>
                <c:pt idx="559">
                  <c:v>530.0</c:v>
                </c:pt>
                <c:pt idx="560">
                  <c:v>528.0</c:v>
                </c:pt>
                <c:pt idx="561">
                  <c:v>524.0</c:v>
                </c:pt>
                <c:pt idx="562">
                  <c:v>523.0</c:v>
                </c:pt>
                <c:pt idx="563">
                  <c:v>500.0</c:v>
                </c:pt>
                <c:pt idx="564">
                  <c:v>493.0</c:v>
                </c:pt>
                <c:pt idx="565">
                  <c:v>491.0</c:v>
                </c:pt>
                <c:pt idx="566">
                  <c:v>494.0</c:v>
                </c:pt>
                <c:pt idx="567">
                  <c:v>499.0</c:v>
                </c:pt>
                <c:pt idx="568">
                  <c:v>499.0</c:v>
                </c:pt>
                <c:pt idx="569">
                  <c:v>511.0</c:v>
                </c:pt>
                <c:pt idx="570">
                  <c:v>528.0</c:v>
                </c:pt>
                <c:pt idx="571">
                  <c:v>531.0</c:v>
                </c:pt>
                <c:pt idx="572">
                  <c:v>523.0</c:v>
                </c:pt>
                <c:pt idx="573">
                  <c:v>537.0</c:v>
                </c:pt>
                <c:pt idx="574">
                  <c:v>544.0</c:v>
                </c:pt>
                <c:pt idx="575">
                  <c:v>551.0</c:v>
                </c:pt>
                <c:pt idx="576">
                  <c:v>555.0</c:v>
                </c:pt>
                <c:pt idx="577">
                  <c:v>540.0</c:v>
                </c:pt>
                <c:pt idx="578">
                  <c:v>531.0</c:v>
                </c:pt>
                <c:pt idx="579">
                  <c:v>525.0</c:v>
                </c:pt>
                <c:pt idx="580">
                  <c:v>525.0</c:v>
                </c:pt>
                <c:pt idx="581">
                  <c:v>523.0</c:v>
                </c:pt>
                <c:pt idx="582">
                  <c:v>518.0</c:v>
                </c:pt>
                <c:pt idx="583">
                  <c:v>520.0</c:v>
                </c:pt>
                <c:pt idx="584">
                  <c:v>515.0</c:v>
                </c:pt>
                <c:pt idx="585">
                  <c:v>516.0</c:v>
                </c:pt>
                <c:pt idx="586">
                  <c:v>515.0</c:v>
                </c:pt>
                <c:pt idx="587">
                  <c:v>509.0</c:v>
                </c:pt>
                <c:pt idx="588">
                  <c:v>513.0</c:v>
                </c:pt>
                <c:pt idx="589">
                  <c:v>502.0</c:v>
                </c:pt>
                <c:pt idx="590">
                  <c:v>501.0</c:v>
                </c:pt>
                <c:pt idx="591">
                  <c:v>496.0</c:v>
                </c:pt>
                <c:pt idx="592">
                  <c:v>488.0</c:v>
                </c:pt>
                <c:pt idx="593">
                  <c:v>482.0</c:v>
                </c:pt>
                <c:pt idx="594">
                  <c:v>481.0</c:v>
                </c:pt>
                <c:pt idx="595">
                  <c:v>483.0</c:v>
                </c:pt>
                <c:pt idx="596">
                  <c:v>484.0</c:v>
                </c:pt>
                <c:pt idx="597">
                  <c:v>488.0</c:v>
                </c:pt>
                <c:pt idx="598">
                  <c:v>499.0</c:v>
                </c:pt>
                <c:pt idx="599">
                  <c:v>494.0</c:v>
                </c:pt>
                <c:pt idx="600">
                  <c:v>487.0</c:v>
                </c:pt>
                <c:pt idx="601">
                  <c:v>476.0</c:v>
                </c:pt>
                <c:pt idx="602">
                  <c:v>475.0</c:v>
                </c:pt>
                <c:pt idx="603">
                  <c:v>470.0</c:v>
                </c:pt>
                <c:pt idx="604">
                  <c:v>473.0</c:v>
                </c:pt>
                <c:pt idx="605">
                  <c:v>473.0</c:v>
                </c:pt>
                <c:pt idx="606">
                  <c:v>472.0</c:v>
                </c:pt>
                <c:pt idx="607">
                  <c:v>472.0</c:v>
                </c:pt>
                <c:pt idx="608">
                  <c:v>470.0</c:v>
                </c:pt>
                <c:pt idx="609">
                  <c:v>467.0</c:v>
                </c:pt>
                <c:pt idx="610">
                  <c:v>462.0</c:v>
                </c:pt>
                <c:pt idx="611">
                  <c:v>458.0</c:v>
                </c:pt>
                <c:pt idx="612">
                  <c:v>468.0</c:v>
                </c:pt>
                <c:pt idx="613">
                  <c:v>460.0</c:v>
                </c:pt>
                <c:pt idx="614">
                  <c:v>455.0</c:v>
                </c:pt>
                <c:pt idx="615">
                  <c:v>464.0</c:v>
                </c:pt>
                <c:pt idx="616">
                  <c:v>461.0</c:v>
                </c:pt>
                <c:pt idx="617">
                  <c:v>466.0</c:v>
                </c:pt>
                <c:pt idx="618">
                  <c:v>471.0</c:v>
                </c:pt>
                <c:pt idx="619">
                  <c:v>465.0</c:v>
                </c:pt>
                <c:pt idx="620">
                  <c:v>475.0</c:v>
                </c:pt>
                <c:pt idx="621">
                  <c:v>475.0</c:v>
                </c:pt>
                <c:pt idx="622">
                  <c:v>471.0</c:v>
                </c:pt>
                <c:pt idx="623">
                  <c:v>470.0</c:v>
                </c:pt>
                <c:pt idx="624">
                  <c:v>470.0</c:v>
                </c:pt>
                <c:pt idx="625">
                  <c:v>482.0</c:v>
                </c:pt>
                <c:pt idx="626">
                  <c:v>487.0</c:v>
                </c:pt>
                <c:pt idx="627">
                  <c:v>490.0</c:v>
                </c:pt>
                <c:pt idx="628">
                  <c:v>492.0</c:v>
                </c:pt>
                <c:pt idx="629">
                  <c:v>491.0</c:v>
                </c:pt>
                <c:pt idx="630">
                  <c:v>488.0</c:v>
                </c:pt>
                <c:pt idx="631">
                  <c:v>485.0</c:v>
                </c:pt>
                <c:pt idx="632">
                  <c:v>494.0</c:v>
                </c:pt>
                <c:pt idx="633">
                  <c:v>496.0</c:v>
                </c:pt>
                <c:pt idx="634">
                  <c:v>506.0</c:v>
                </c:pt>
                <c:pt idx="635">
                  <c:v>505.0</c:v>
                </c:pt>
                <c:pt idx="636">
                  <c:v>505.0</c:v>
                </c:pt>
                <c:pt idx="637">
                  <c:v>508.0</c:v>
                </c:pt>
                <c:pt idx="638">
                  <c:v>503.0</c:v>
                </c:pt>
                <c:pt idx="639">
                  <c:v>512.0</c:v>
                </c:pt>
                <c:pt idx="640">
                  <c:v>520.0</c:v>
                </c:pt>
                <c:pt idx="641">
                  <c:v>521.0</c:v>
                </c:pt>
                <c:pt idx="642">
                  <c:v>506.0</c:v>
                </c:pt>
                <c:pt idx="643">
                  <c:v>510.0</c:v>
                </c:pt>
                <c:pt idx="644">
                  <c:v>500.0</c:v>
                </c:pt>
                <c:pt idx="645">
                  <c:v>494.0</c:v>
                </c:pt>
                <c:pt idx="646">
                  <c:v>498.0</c:v>
                </c:pt>
                <c:pt idx="647">
                  <c:v>503.0</c:v>
                </c:pt>
                <c:pt idx="648">
                  <c:v>501.0</c:v>
                </c:pt>
                <c:pt idx="649">
                  <c:v>518.0</c:v>
                </c:pt>
                <c:pt idx="650">
                  <c:v>513.0</c:v>
                </c:pt>
                <c:pt idx="651">
                  <c:v>504.0</c:v>
                </c:pt>
                <c:pt idx="652">
                  <c:v>503.0</c:v>
                </c:pt>
                <c:pt idx="653">
                  <c:v>503.0</c:v>
                </c:pt>
                <c:pt idx="654">
                  <c:v>520.0</c:v>
                </c:pt>
                <c:pt idx="655">
                  <c:v>526.0</c:v>
                </c:pt>
                <c:pt idx="656">
                  <c:v>532.0</c:v>
                </c:pt>
                <c:pt idx="657">
                  <c:v>521.0</c:v>
                </c:pt>
                <c:pt idx="658">
                  <c:v>512.0</c:v>
                </c:pt>
                <c:pt idx="659">
                  <c:v>514.0</c:v>
                </c:pt>
                <c:pt idx="660">
                  <c:v>517.0</c:v>
                </c:pt>
                <c:pt idx="661">
                  <c:v>523.0</c:v>
                </c:pt>
                <c:pt idx="662">
                  <c:v>520.0</c:v>
                </c:pt>
                <c:pt idx="663">
                  <c:v>524.0</c:v>
                </c:pt>
                <c:pt idx="664">
                  <c:v>523.0</c:v>
                </c:pt>
                <c:pt idx="665">
                  <c:v>525.0</c:v>
                </c:pt>
                <c:pt idx="666">
                  <c:v>528.0</c:v>
                </c:pt>
                <c:pt idx="667">
                  <c:v>540.0</c:v>
                </c:pt>
                <c:pt idx="668">
                  <c:v>546.0</c:v>
                </c:pt>
                <c:pt idx="669">
                  <c:v>559.0</c:v>
                </c:pt>
                <c:pt idx="670">
                  <c:v>554.0</c:v>
                </c:pt>
                <c:pt idx="671">
                  <c:v>541.0</c:v>
                </c:pt>
                <c:pt idx="672">
                  <c:v>534.0</c:v>
                </c:pt>
                <c:pt idx="673">
                  <c:v>533.0</c:v>
                </c:pt>
                <c:pt idx="674">
                  <c:v>544.0</c:v>
                </c:pt>
                <c:pt idx="675">
                  <c:v>541.0</c:v>
                </c:pt>
                <c:pt idx="676">
                  <c:v>536.0</c:v>
                </c:pt>
                <c:pt idx="677">
                  <c:v>549.0</c:v>
                </c:pt>
                <c:pt idx="678">
                  <c:v>554.0</c:v>
                </c:pt>
                <c:pt idx="679">
                  <c:v>550.0</c:v>
                </c:pt>
                <c:pt idx="680">
                  <c:v>562.0</c:v>
                </c:pt>
                <c:pt idx="681">
                  <c:v>557.0</c:v>
                </c:pt>
                <c:pt idx="682">
                  <c:v>556.0</c:v>
                </c:pt>
                <c:pt idx="683">
                  <c:v>558.0</c:v>
                </c:pt>
                <c:pt idx="684">
                  <c:v>561.0</c:v>
                </c:pt>
                <c:pt idx="685">
                  <c:v>562.0</c:v>
                </c:pt>
                <c:pt idx="686">
                  <c:v>573.0</c:v>
                </c:pt>
                <c:pt idx="687">
                  <c:v>581.0</c:v>
                </c:pt>
                <c:pt idx="688">
                  <c:v>591.0</c:v>
                </c:pt>
                <c:pt idx="689">
                  <c:v>614.0</c:v>
                </c:pt>
                <c:pt idx="690">
                  <c:v>599.0</c:v>
                </c:pt>
                <c:pt idx="691">
                  <c:v>602.0</c:v>
                </c:pt>
                <c:pt idx="692">
                  <c:v>581.0</c:v>
                </c:pt>
                <c:pt idx="693">
                  <c:v>573.0</c:v>
                </c:pt>
                <c:pt idx="694">
                  <c:v>566.0</c:v>
                </c:pt>
                <c:pt idx="695">
                  <c:v>579.0</c:v>
                </c:pt>
                <c:pt idx="696">
                  <c:v>578.0</c:v>
                </c:pt>
                <c:pt idx="697">
                  <c:v>575.0</c:v>
                </c:pt>
                <c:pt idx="698">
                  <c:v>578.0</c:v>
                </c:pt>
                <c:pt idx="699">
                  <c:v>578.0</c:v>
                </c:pt>
                <c:pt idx="700">
                  <c:v>571.0</c:v>
                </c:pt>
                <c:pt idx="701">
                  <c:v>564.0</c:v>
                </c:pt>
                <c:pt idx="702">
                  <c:v>566.0</c:v>
                </c:pt>
                <c:pt idx="703">
                  <c:v>570.0</c:v>
                </c:pt>
                <c:pt idx="704">
                  <c:v>572.0</c:v>
                </c:pt>
                <c:pt idx="705">
                  <c:v>561.0</c:v>
                </c:pt>
                <c:pt idx="706">
                  <c:v>556.0</c:v>
                </c:pt>
                <c:pt idx="707">
                  <c:v>558.0</c:v>
                </c:pt>
                <c:pt idx="708">
                  <c:v>565.0</c:v>
                </c:pt>
                <c:pt idx="709">
                  <c:v>570.0</c:v>
                </c:pt>
                <c:pt idx="710">
                  <c:v>591.0</c:v>
                </c:pt>
                <c:pt idx="711">
                  <c:v>596.0</c:v>
                </c:pt>
                <c:pt idx="712">
                  <c:v>613.0</c:v>
                </c:pt>
                <c:pt idx="713">
                  <c:v>616.0</c:v>
                </c:pt>
                <c:pt idx="714">
                  <c:v>644.0</c:v>
                </c:pt>
                <c:pt idx="715">
                  <c:v>646.0</c:v>
                </c:pt>
                <c:pt idx="716">
                  <c:v>630.0</c:v>
                </c:pt>
                <c:pt idx="717">
                  <c:v>618.0</c:v>
                </c:pt>
                <c:pt idx="718">
                  <c:v>612.0</c:v>
                </c:pt>
                <c:pt idx="719">
                  <c:v>592.0</c:v>
                </c:pt>
                <c:pt idx="720">
                  <c:v>589.0</c:v>
                </c:pt>
                <c:pt idx="721">
                  <c:v>586.0</c:v>
                </c:pt>
                <c:pt idx="722">
                  <c:v>581.0</c:v>
                </c:pt>
                <c:pt idx="723">
                  <c:v>574.0</c:v>
                </c:pt>
                <c:pt idx="724">
                  <c:v>574.0</c:v>
                </c:pt>
                <c:pt idx="725">
                  <c:v>586.0</c:v>
                </c:pt>
                <c:pt idx="726">
                  <c:v>589.0</c:v>
                </c:pt>
                <c:pt idx="727">
                  <c:v>577.0</c:v>
                </c:pt>
                <c:pt idx="728">
                  <c:v>569.0</c:v>
                </c:pt>
                <c:pt idx="729">
                  <c:v>577.0</c:v>
                </c:pt>
                <c:pt idx="730">
                  <c:v>581.0</c:v>
                </c:pt>
                <c:pt idx="731">
                  <c:v>589.0</c:v>
                </c:pt>
                <c:pt idx="732">
                  <c:v>585.0</c:v>
                </c:pt>
                <c:pt idx="733">
                  <c:v>573.0</c:v>
                </c:pt>
                <c:pt idx="734">
                  <c:v>569.0</c:v>
                </c:pt>
                <c:pt idx="735">
                  <c:v>578.0</c:v>
                </c:pt>
                <c:pt idx="736">
                  <c:v>566.0</c:v>
                </c:pt>
                <c:pt idx="737">
                  <c:v>563.0</c:v>
                </c:pt>
                <c:pt idx="738">
                  <c:v>560.0</c:v>
                </c:pt>
                <c:pt idx="739">
                  <c:v>553.0</c:v>
                </c:pt>
                <c:pt idx="740">
                  <c:v>537.0</c:v>
                </c:pt>
                <c:pt idx="741">
                  <c:v>536.0</c:v>
                </c:pt>
                <c:pt idx="742">
                  <c:v>544.0</c:v>
                </c:pt>
                <c:pt idx="743">
                  <c:v>548.0</c:v>
                </c:pt>
                <c:pt idx="744">
                  <c:v>555.0</c:v>
                </c:pt>
                <c:pt idx="745">
                  <c:v>555.0</c:v>
                </c:pt>
                <c:pt idx="746">
                  <c:v>555.0</c:v>
                </c:pt>
                <c:pt idx="747">
                  <c:v>560.0</c:v>
                </c:pt>
                <c:pt idx="748">
                  <c:v>573.0</c:v>
                </c:pt>
                <c:pt idx="749">
                  <c:v>568.0</c:v>
                </c:pt>
                <c:pt idx="750">
                  <c:v>566.0</c:v>
                </c:pt>
                <c:pt idx="751">
                  <c:v>565.0</c:v>
                </c:pt>
                <c:pt idx="752">
                  <c:v>557.0</c:v>
                </c:pt>
                <c:pt idx="753">
                  <c:v>549.0</c:v>
                </c:pt>
                <c:pt idx="754">
                  <c:v>544.0</c:v>
                </c:pt>
                <c:pt idx="755">
                  <c:v>544.0</c:v>
                </c:pt>
                <c:pt idx="756">
                  <c:v>549.0</c:v>
                </c:pt>
                <c:pt idx="757">
                  <c:v>549.0</c:v>
                </c:pt>
                <c:pt idx="758">
                  <c:v>551.0</c:v>
                </c:pt>
                <c:pt idx="759">
                  <c:v>561.0</c:v>
                </c:pt>
                <c:pt idx="760">
                  <c:v>568.0</c:v>
                </c:pt>
                <c:pt idx="761">
                  <c:v>568.0</c:v>
                </c:pt>
                <c:pt idx="762">
                  <c:v>571.0</c:v>
                </c:pt>
                <c:pt idx="763">
                  <c:v>572.0</c:v>
                </c:pt>
                <c:pt idx="764">
                  <c:v>571.0</c:v>
                </c:pt>
                <c:pt idx="765">
                  <c:v>576.0</c:v>
                </c:pt>
                <c:pt idx="766">
                  <c:v>570.0</c:v>
                </c:pt>
                <c:pt idx="767">
                  <c:v>575.0</c:v>
                </c:pt>
                <c:pt idx="768">
                  <c:v>608.0</c:v>
                </c:pt>
                <c:pt idx="769">
                  <c:v>609.0</c:v>
                </c:pt>
                <c:pt idx="770">
                  <c:v>594.0</c:v>
                </c:pt>
                <c:pt idx="771">
                  <c:v>602.0</c:v>
                </c:pt>
                <c:pt idx="772">
                  <c:v>604.0</c:v>
                </c:pt>
                <c:pt idx="773">
                  <c:v>618.0</c:v>
                </c:pt>
                <c:pt idx="774">
                  <c:v>623.0</c:v>
                </c:pt>
                <c:pt idx="775">
                  <c:v>617.0</c:v>
                </c:pt>
                <c:pt idx="776">
                  <c:v>609.0</c:v>
                </c:pt>
                <c:pt idx="777">
                  <c:v>609.0</c:v>
                </c:pt>
                <c:pt idx="778">
                  <c:v>609.0</c:v>
                </c:pt>
                <c:pt idx="779">
                  <c:v>608.0</c:v>
                </c:pt>
                <c:pt idx="780">
                  <c:v>596.0</c:v>
                </c:pt>
                <c:pt idx="781">
                  <c:v>599.0</c:v>
                </c:pt>
                <c:pt idx="782">
                  <c:v>605.0</c:v>
                </c:pt>
                <c:pt idx="783">
                  <c:v>605.0</c:v>
                </c:pt>
                <c:pt idx="784">
                  <c:v>612.0</c:v>
                </c:pt>
                <c:pt idx="785">
                  <c:v>606.0</c:v>
                </c:pt>
                <c:pt idx="786">
                  <c:v>617.0</c:v>
                </c:pt>
                <c:pt idx="787">
                  <c:v>624.0</c:v>
                </c:pt>
                <c:pt idx="788">
                  <c:v>633.0</c:v>
                </c:pt>
                <c:pt idx="789">
                  <c:v>638.0</c:v>
                </c:pt>
                <c:pt idx="790">
                  <c:v>654.0</c:v>
                </c:pt>
                <c:pt idx="791">
                  <c:v>670.0</c:v>
                </c:pt>
                <c:pt idx="792">
                  <c:v>671.0</c:v>
                </c:pt>
                <c:pt idx="793">
                  <c:v>694.0</c:v>
                </c:pt>
                <c:pt idx="794">
                  <c:v>694.0</c:v>
                </c:pt>
                <c:pt idx="795">
                  <c:v>692.0</c:v>
                </c:pt>
                <c:pt idx="796">
                  <c:v>710.0</c:v>
                </c:pt>
                <c:pt idx="797">
                  <c:v>697.0</c:v>
                </c:pt>
                <c:pt idx="798">
                  <c:v>678.0</c:v>
                </c:pt>
                <c:pt idx="799">
                  <c:v>687.0</c:v>
                </c:pt>
                <c:pt idx="800">
                  <c:v>683.0</c:v>
                </c:pt>
                <c:pt idx="801">
                  <c:v>676.0</c:v>
                </c:pt>
                <c:pt idx="802">
                  <c:v>672.0</c:v>
                </c:pt>
                <c:pt idx="803">
                  <c:v>677.0</c:v>
                </c:pt>
                <c:pt idx="804">
                  <c:v>680.0</c:v>
                </c:pt>
                <c:pt idx="805">
                  <c:v>695.0</c:v>
                </c:pt>
                <c:pt idx="806">
                  <c:v>689.0</c:v>
                </c:pt>
                <c:pt idx="807">
                  <c:v>685.0</c:v>
                </c:pt>
                <c:pt idx="808">
                  <c:v>680.0</c:v>
                </c:pt>
                <c:pt idx="809">
                  <c:v>702.0</c:v>
                </c:pt>
                <c:pt idx="810">
                  <c:v>708.0</c:v>
                </c:pt>
                <c:pt idx="811">
                  <c:v>714.0</c:v>
                </c:pt>
                <c:pt idx="812">
                  <c:v>735.0</c:v>
                </c:pt>
                <c:pt idx="813">
                  <c:v>721.0</c:v>
                </c:pt>
                <c:pt idx="814">
                  <c:v>721.0</c:v>
                </c:pt>
                <c:pt idx="815">
                  <c:v>706.0</c:v>
                </c:pt>
                <c:pt idx="816">
                  <c:v>682.0</c:v>
                </c:pt>
                <c:pt idx="817">
                  <c:v>678.0</c:v>
                </c:pt>
                <c:pt idx="818">
                  <c:v>678.0</c:v>
                </c:pt>
                <c:pt idx="819">
                  <c:v>667.0</c:v>
                </c:pt>
                <c:pt idx="820">
                  <c:v>671.0</c:v>
                </c:pt>
                <c:pt idx="821">
                  <c:v>667.0</c:v>
                </c:pt>
                <c:pt idx="822">
                  <c:v>662.0</c:v>
                </c:pt>
                <c:pt idx="823">
                  <c:v>648.0</c:v>
                </c:pt>
                <c:pt idx="824">
                  <c:v>639.0</c:v>
                </c:pt>
                <c:pt idx="825">
                  <c:v>623.0</c:v>
                </c:pt>
                <c:pt idx="826">
                  <c:v>613.0</c:v>
                </c:pt>
                <c:pt idx="827">
                  <c:v>609.0</c:v>
                </c:pt>
                <c:pt idx="828">
                  <c:v>600.0</c:v>
                </c:pt>
                <c:pt idx="829">
                  <c:v>599.0</c:v>
                </c:pt>
                <c:pt idx="830">
                  <c:v>608.0</c:v>
                </c:pt>
                <c:pt idx="831">
                  <c:v>594.0</c:v>
                </c:pt>
                <c:pt idx="832">
                  <c:v>591.0</c:v>
                </c:pt>
                <c:pt idx="833">
                  <c:v>581.0</c:v>
                </c:pt>
                <c:pt idx="834">
                  <c:v>584.0</c:v>
                </c:pt>
                <c:pt idx="835">
                  <c:v>594.0</c:v>
                </c:pt>
                <c:pt idx="836">
                  <c:v>591.0</c:v>
                </c:pt>
                <c:pt idx="837">
                  <c:v>575.0</c:v>
                </c:pt>
                <c:pt idx="838">
                  <c:v>566.0</c:v>
                </c:pt>
                <c:pt idx="839">
                  <c:v>559.0</c:v>
                </c:pt>
                <c:pt idx="840">
                  <c:v>559.0</c:v>
                </c:pt>
                <c:pt idx="841">
                  <c:v>576.0</c:v>
                </c:pt>
                <c:pt idx="842">
                  <c:v>583.0</c:v>
                </c:pt>
                <c:pt idx="843">
                  <c:v>583.0</c:v>
                </c:pt>
                <c:pt idx="844">
                  <c:v>583.0</c:v>
                </c:pt>
                <c:pt idx="845">
                  <c:v>591.0</c:v>
                </c:pt>
                <c:pt idx="846">
                  <c:v>581.0</c:v>
                </c:pt>
                <c:pt idx="847">
                  <c:v>573.0</c:v>
                </c:pt>
                <c:pt idx="848">
                  <c:v>572.0</c:v>
                </c:pt>
                <c:pt idx="849">
                  <c:v>575.0</c:v>
                </c:pt>
                <c:pt idx="850">
                  <c:v>588.0</c:v>
                </c:pt>
                <c:pt idx="851">
                  <c:v>583.0</c:v>
                </c:pt>
                <c:pt idx="852">
                  <c:v>596.0</c:v>
                </c:pt>
                <c:pt idx="853">
                  <c:v>590.0</c:v>
                </c:pt>
                <c:pt idx="854">
                  <c:v>582.0</c:v>
                </c:pt>
                <c:pt idx="855">
                  <c:v>569.0</c:v>
                </c:pt>
                <c:pt idx="856">
                  <c:v>556.0</c:v>
                </c:pt>
                <c:pt idx="857">
                  <c:v>549.0</c:v>
                </c:pt>
                <c:pt idx="858">
                  <c:v>554.0</c:v>
                </c:pt>
                <c:pt idx="859">
                  <c:v>554.0</c:v>
                </c:pt>
                <c:pt idx="860">
                  <c:v>543.0</c:v>
                </c:pt>
                <c:pt idx="861">
                  <c:v>534.0</c:v>
                </c:pt>
                <c:pt idx="862">
                  <c:v>537.0</c:v>
                </c:pt>
                <c:pt idx="863">
                  <c:v>542.0</c:v>
                </c:pt>
                <c:pt idx="864">
                  <c:v>546.0</c:v>
                </c:pt>
                <c:pt idx="865">
                  <c:v>545.0</c:v>
                </c:pt>
                <c:pt idx="866">
                  <c:v>548.0</c:v>
                </c:pt>
                <c:pt idx="867">
                  <c:v>542.0</c:v>
                </c:pt>
                <c:pt idx="868">
                  <c:v>541.0</c:v>
                </c:pt>
                <c:pt idx="869">
                  <c:v>539.0</c:v>
                </c:pt>
                <c:pt idx="870">
                  <c:v>552.0</c:v>
                </c:pt>
                <c:pt idx="871">
                  <c:v>557.0</c:v>
                </c:pt>
                <c:pt idx="872">
                  <c:v>558.0</c:v>
                </c:pt>
                <c:pt idx="873">
                  <c:v>554.0</c:v>
                </c:pt>
                <c:pt idx="874">
                  <c:v>555.0</c:v>
                </c:pt>
                <c:pt idx="875">
                  <c:v>553.0</c:v>
                </c:pt>
                <c:pt idx="876">
                  <c:v>549.0</c:v>
                </c:pt>
                <c:pt idx="877">
                  <c:v>545.0</c:v>
                </c:pt>
                <c:pt idx="878">
                  <c:v>545.0</c:v>
                </c:pt>
                <c:pt idx="879">
                  <c:v>543.0</c:v>
                </c:pt>
                <c:pt idx="880">
                  <c:v>544.0</c:v>
                </c:pt>
                <c:pt idx="881">
                  <c:v>542.0</c:v>
                </c:pt>
                <c:pt idx="882">
                  <c:v>560.0</c:v>
                </c:pt>
                <c:pt idx="883">
                  <c:v>556.0</c:v>
                </c:pt>
                <c:pt idx="884">
                  <c:v>561.0</c:v>
                </c:pt>
                <c:pt idx="885">
                  <c:v>557.0</c:v>
                </c:pt>
                <c:pt idx="886">
                  <c:v>552.0</c:v>
                </c:pt>
                <c:pt idx="887">
                  <c:v>556.0</c:v>
                </c:pt>
                <c:pt idx="888">
                  <c:v>553.0</c:v>
                </c:pt>
                <c:pt idx="889">
                  <c:v>553.0</c:v>
                </c:pt>
                <c:pt idx="890">
                  <c:v>553.0</c:v>
                </c:pt>
                <c:pt idx="891">
                  <c:v>549.0</c:v>
                </c:pt>
                <c:pt idx="892">
                  <c:v>546.0</c:v>
                </c:pt>
                <c:pt idx="893">
                  <c:v>543.0</c:v>
                </c:pt>
                <c:pt idx="894">
                  <c:v>536.0</c:v>
                </c:pt>
                <c:pt idx="895">
                  <c:v>531.0</c:v>
                </c:pt>
                <c:pt idx="896">
                  <c:v>528.0</c:v>
                </c:pt>
                <c:pt idx="897">
                  <c:v>532.0</c:v>
                </c:pt>
                <c:pt idx="898">
                  <c:v>542.0</c:v>
                </c:pt>
                <c:pt idx="899">
                  <c:v>548.0</c:v>
                </c:pt>
                <c:pt idx="900">
                  <c:v>559.0</c:v>
                </c:pt>
                <c:pt idx="901">
                  <c:v>555.0</c:v>
                </c:pt>
                <c:pt idx="902">
                  <c:v>561.0</c:v>
                </c:pt>
                <c:pt idx="903">
                  <c:v>556.0</c:v>
                </c:pt>
                <c:pt idx="904">
                  <c:v>543.0</c:v>
                </c:pt>
                <c:pt idx="905">
                  <c:v>541.0</c:v>
                </c:pt>
                <c:pt idx="906">
                  <c:v>536.0</c:v>
                </c:pt>
                <c:pt idx="907">
                  <c:v>520.0</c:v>
                </c:pt>
                <c:pt idx="908">
                  <c:v>539.0</c:v>
                </c:pt>
                <c:pt idx="909">
                  <c:v>552.0</c:v>
                </c:pt>
                <c:pt idx="910">
                  <c:v>542.0</c:v>
                </c:pt>
                <c:pt idx="911">
                  <c:v>525.0</c:v>
                </c:pt>
                <c:pt idx="912">
                  <c:v>522.0</c:v>
                </c:pt>
                <c:pt idx="913">
                  <c:v>515.0</c:v>
                </c:pt>
                <c:pt idx="914">
                  <c:v>515.0</c:v>
                </c:pt>
                <c:pt idx="915">
                  <c:v>517.0</c:v>
                </c:pt>
                <c:pt idx="916">
                  <c:v>515.0</c:v>
                </c:pt>
                <c:pt idx="917">
                  <c:v>515.0</c:v>
                </c:pt>
                <c:pt idx="918">
                  <c:v>507.0</c:v>
                </c:pt>
                <c:pt idx="919">
                  <c:v>497.0</c:v>
                </c:pt>
                <c:pt idx="920">
                  <c:v>489.0</c:v>
                </c:pt>
                <c:pt idx="921">
                  <c:v>492.0</c:v>
                </c:pt>
                <c:pt idx="922">
                  <c:v>488.0</c:v>
                </c:pt>
                <c:pt idx="923">
                  <c:v>484.0</c:v>
                </c:pt>
                <c:pt idx="924">
                  <c:v>484.0</c:v>
                </c:pt>
                <c:pt idx="925">
                  <c:v>480.0</c:v>
                </c:pt>
                <c:pt idx="926">
                  <c:v>476.0</c:v>
                </c:pt>
                <c:pt idx="927">
                  <c:v>482.0</c:v>
                </c:pt>
                <c:pt idx="928">
                  <c:v>482.0</c:v>
                </c:pt>
                <c:pt idx="929">
                  <c:v>486.0</c:v>
                </c:pt>
                <c:pt idx="930">
                  <c:v>495.0</c:v>
                </c:pt>
                <c:pt idx="931">
                  <c:v>499.0</c:v>
                </c:pt>
                <c:pt idx="932">
                  <c:v>500.0</c:v>
                </c:pt>
                <c:pt idx="933">
                  <c:v>501.0</c:v>
                </c:pt>
                <c:pt idx="934">
                  <c:v>498.0</c:v>
                </c:pt>
                <c:pt idx="935">
                  <c:v>499.0</c:v>
                </c:pt>
                <c:pt idx="936">
                  <c:v>500.0</c:v>
                </c:pt>
                <c:pt idx="937">
                  <c:v>494.0</c:v>
                </c:pt>
                <c:pt idx="938">
                  <c:v>484.0</c:v>
                </c:pt>
                <c:pt idx="939">
                  <c:v>480.0</c:v>
                </c:pt>
                <c:pt idx="940">
                  <c:v>482.0</c:v>
                </c:pt>
                <c:pt idx="941">
                  <c:v>481.0</c:v>
                </c:pt>
                <c:pt idx="942">
                  <c:v>474.0</c:v>
                </c:pt>
                <c:pt idx="943">
                  <c:v>474.0</c:v>
                </c:pt>
                <c:pt idx="944">
                  <c:v>468.0</c:v>
                </c:pt>
                <c:pt idx="945">
                  <c:v>462.0</c:v>
                </c:pt>
                <c:pt idx="946">
                  <c:v>464.0</c:v>
                </c:pt>
                <c:pt idx="947">
                  <c:v>461.0</c:v>
                </c:pt>
                <c:pt idx="948">
                  <c:v>460.0</c:v>
                </c:pt>
                <c:pt idx="949">
                  <c:v>465.0</c:v>
                </c:pt>
                <c:pt idx="950">
                  <c:v>461.0</c:v>
                </c:pt>
                <c:pt idx="951">
                  <c:v>464.0</c:v>
                </c:pt>
                <c:pt idx="952">
                  <c:v>467.0</c:v>
                </c:pt>
                <c:pt idx="953">
                  <c:v>457.0</c:v>
                </c:pt>
                <c:pt idx="954">
                  <c:v>460.0</c:v>
                </c:pt>
                <c:pt idx="955">
                  <c:v>459.0</c:v>
                </c:pt>
                <c:pt idx="956">
                  <c:v>459.0</c:v>
                </c:pt>
                <c:pt idx="957">
                  <c:v>465.0</c:v>
                </c:pt>
                <c:pt idx="958">
                  <c:v>458.0</c:v>
                </c:pt>
                <c:pt idx="959">
                  <c:v>458.0</c:v>
                </c:pt>
                <c:pt idx="960">
                  <c:v>456.0</c:v>
                </c:pt>
                <c:pt idx="961">
                  <c:v>450.0</c:v>
                </c:pt>
                <c:pt idx="962">
                  <c:v>446.0</c:v>
                </c:pt>
                <c:pt idx="963">
                  <c:v>459.0</c:v>
                </c:pt>
                <c:pt idx="964">
                  <c:v>462.0</c:v>
                </c:pt>
                <c:pt idx="965">
                  <c:v>464.0</c:v>
                </c:pt>
                <c:pt idx="966">
                  <c:v>474.0</c:v>
                </c:pt>
                <c:pt idx="967">
                  <c:v>474.0</c:v>
                </c:pt>
                <c:pt idx="968">
                  <c:v>482.0</c:v>
                </c:pt>
                <c:pt idx="969">
                  <c:v>479.0</c:v>
                </c:pt>
                <c:pt idx="970">
                  <c:v>474.0</c:v>
                </c:pt>
                <c:pt idx="971">
                  <c:v>460.0</c:v>
                </c:pt>
                <c:pt idx="972">
                  <c:v>453.0</c:v>
                </c:pt>
                <c:pt idx="973">
                  <c:v>461.0</c:v>
                </c:pt>
                <c:pt idx="974">
                  <c:v>471.0</c:v>
                </c:pt>
                <c:pt idx="975">
                  <c:v>468.0</c:v>
                </c:pt>
                <c:pt idx="976">
                  <c:v>461.0</c:v>
                </c:pt>
                <c:pt idx="977">
                  <c:v>460.0</c:v>
                </c:pt>
                <c:pt idx="978">
                  <c:v>456.0</c:v>
                </c:pt>
                <c:pt idx="979">
                  <c:v>450.0</c:v>
                </c:pt>
                <c:pt idx="980">
                  <c:v>445.0</c:v>
                </c:pt>
                <c:pt idx="981">
                  <c:v>444.0</c:v>
                </c:pt>
                <c:pt idx="982">
                  <c:v>444.0</c:v>
                </c:pt>
                <c:pt idx="983">
                  <c:v>449.0</c:v>
                </c:pt>
                <c:pt idx="984">
                  <c:v>449.0</c:v>
                </c:pt>
                <c:pt idx="985">
                  <c:v>449.0</c:v>
                </c:pt>
                <c:pt idx="986">
                  <c:v>449.0</c:v>
                </c:pt>
                <c:pt idx="987">
                  <c:v>451.0</c:v>
                </c:pt>
                <c:pt idx="988">
                  <c:v>453.0</c:v>
                </c:pt>
                <c:pt idx="989">
                  <c:v>459.0</c:v>
                </c:pt>
                <c:pt idx="990">
                  <c:v>464.0</c:v>
                </c:pt>
                <c:pt idx="991">
                  <c:v>460.0</c:v>
                </c:pt>
                <c:pt idx="992">
                  <c:v>452.0</c:v>
                </c:pt>
                <c:pt idx="993">
                  <c:v>451.0</c:v>
                </c:pt>
                <c:pt idx="994">
                  <c:v>445.0</c:v>
                </c:pt>
                <c:pt idx="995">
                  <c:v>447.0</c:v>
                </c:pt>
                <c:pt idx="996">
                  <c:v>455.0</c:v>
                </c:pt>
                <c:pt idx="997">
                  <c:v>462.0</c:v>
                </c:pt>
                <c:pt idx="998">
                  <c:v>465.0</c:v>
                </c:pt>
                <c:pt idx="999">
                  <c:v>467.0</c:v>
                </c:pt>
                <c:pt idx="1000">
                  <c:v>473.0</c:v>
                </c:pt>
                <c:pt idx="1001">
                  <c:v>478.0</c:v>
                </c:pt>
                <c:pt idx="1002">
                  <c:v>473.0</c:v>
                </c:pt>
                <c:pt idx="1003">
                  <c:v>475.0</c:v>
                </c:pt>
                <c:pt idx="1004">
                  <c:v>460.0</c:v>
                </c:pt>
                <c:pt idx="1005">
                  <c:v>448.0</c:v>
                </c:pt>
                <c:pt idx="1006">
                  <c:v>457.0</c:v>
                </c:pt>
                <c:pt idx="1007">
                  <c:v>487.0</c:v>
                </c:pt>
                <c:pt idx="1008">
                  <c:v>487.0</c:v>
                </c:pt>
                <c:pt idx="1009">
                  <c:v>516.0</c:v>
                </c:pt>
                <c:pt idx="1010">
                  <c:v>494.0</c:v>
                </c:pt>
                <c:pt idx="1011">
                  <c:v>498.0</c:v>
                </c:pt>
                <c:pt idx="1012">
                  <c:v>497.0</c:v>
                </c:pt>
                <c:pt idx="1013">
                  <c:v>501.0</c:v>
                </c:pt>
                <c:pt idx="1014">
                  <c:v>502.0</c:v>
                </c:pt>
                <c:pt idx="1015">
                  <c:v>501.0</c:v>
                </c:pt>
                <c:pt idx="1016">
                  <c:v>505.0</c:v>
                </c:pt>
                <c:pt idx="1017">
                  <c:v>505.0</c:v>
                </c:pt>
                <c:pt idx="1018">
                  <c:v>505.0</c:v>
                </c:pt>
                <c:pt idx="1019">
                  <c:v>505.0</c:v>
                </c:pt>
                <c:pt idx="1020">
                  <c:v>509.0</c:v>
                </c:pt>
                <c:pt idx="1021">
                  <c:v>510.0</c:v>
                </c:pt>
                <c:pt idx="1022">
                  <c:v>512.0</c:v>
                </c:pt>
                <c:pt idx="1023">
                  <c:v>512.0</c:v>
                </c:pt>
                <c:pt idx="1024">
                  <c:v>501.0</c:v>
                </c:pt>
                <c:pt idx="1025">
                  <c:v>494.0</c:v>
                </c:pt>
                <c:pt idx="1026">
                  <c:v>486.0</c:v>
                </c:pt>
                <c:pt idx="1027">
                  <c:v>486.0</c:v>
                </c:pt>
                <c:pt idx="1028">
                  <c:v>481.0</c:v>
                </c:pt>
                <c:pt idx="1029">
                  <c:v>484.0</c:v>
                </c:pt>
                <c:pt idx="1030" formatCode="General">
                  <c:v>481.0</c:v>
                </c:pt>
                <c:pt idx="1031" formatCode="General">
                  <c:v>478.0</c:v>
                </c:pt>
                <c:pt idx="1032" formatCode="General">
                  <c:v>480.0</c:v>
                </c:pt>
                <c:pt idx="1033" formatCode="General">
                  <c:v>476.0</c:v>
                </c:pt>
                <c:pt idx="1034" formatCode="General">
                  <c:v>477.0</c:v>
                </c:pt>
                <c:pt idx="1035" formatCode="General">
                  <c:v>473.0</c:v>
                </c:pt>
                <c:pt idx="1036" formatCode="General">
                  <c:v>471.0</c:v>
                </c:pt>
                <c:pt idx="1037" formatCode="General">
                  <c:v>473.0</c:v>
                </c:pt>
                <c:pt idx="1038" formatCode="General">
                  <c:v>472.0</c:v>
                </c:pt>
                <c:pt idx="1039" formatCode="General">
                  <c:v>472.0</c:v>
                </c:pt>
                <c:pt idx="1040" formatCode="General">
                  <c:v>467.0</c:v>
                </c:pt>
                <c:pt idx="1041" formatCode="General">
                  <c:v>470.0</c:v>
                </c:pt>
                <c:pt idx="1042" formatCode="General">
                  <c:v>472.0</c:v>
                </c:pt>
                <c:pt idx="1043" formatCode="General">
                  <c:v>473.0</c:v>
                </c:pt>
                <c:pt idx="1044" formatCode="General">
                  <c:v>473.0</c:v>
                </c:pt>
                <c:pt idx="1045" formatCode="General">
                  <c:v>472.0</c:v>
                </c:pt>
                <c:pt idx="1046" formatCode="General">
                  <c:v>469.0</c:v>
                </c:pt>
                <c:pt idx="1047" formatCode="General">
                  <c:v>468.0</c:v>
                </c:pt>
                <c:pt idx="1048" formatCode="General">
                  <c:v>463.0</c:v>
                </c:pt>
                <c:pt idx="1049" formatCode="General">
                  <c:v>465.0</c:v>
                </c:pt>
                <c:pt idx="1050" formatCode="General">
                  <c:v>470.0</c:v>
                </c:pt>
                <c:pt idx="1051" formatCode="General">
                  <c:v>476.0</c:v>
                </c:pt>
                <c:pt idx="1052" formatCode="General">
                  <c:v>469.0</c:v>
                </c:pt>
                <c:pt idx="1053" formatCode="General">
                  <c:v>462.0</c:v>
                </c:pt>
                <c:pt idx="1054" formatCode="General">
                  <c:v>462.0</c:v>
                </c:pt>
                <c:pt idx="1055" formatCode="General">
                  <c:v>460.0</c:v>
                </c:pt>
                <c:pt idx="1056" formatCode="General">
                  <c:v>459.0</c:v>
                </c:pt>
                <c:pt idx="1057" formatCode="General">
                  <c:v>462.0</c:v>
                </c:pt>
                <c:pt idx="1058" formatCode="General">
                  <c:v>461.0</c:v>
                </c:pt>
                <c:pt idx="1059" formatCode="General">
                  <c:v>464.0</c:v>
                </c:pt>
                <c:pt idx="1060" formatCode="General">
                  <c:v>460.0</c:v>
                </c:pt>
                <c:pt idx="1061" formatCode="General">
                  <c:v>456.0</c:v>
                </c:pt>
                <c:pt idx="1062" formatCode="General">
                  <c:v>456.0</c:v>
                </c:pt>
                <c:pt idx="1063" formatCode="General">
                  <c:v>451.0</c:v>
                </c:pt>
                <c:pt idx="1064" formatCode="General">
                  <c:v>454.0</c:v>
                </c:pt>
                <c:pt idx="1065" formatCode="General">
                  <c:v>455.0</c:v>
                </c:pt>
                <c:pt idx="1066" formatCode="General">
                  <c:v>450.0</c:v>
                </c:pt>
                <c:pt idx="1067" formatCode="General">
                  <c:v>444.0</c:v>
                </c:pt>
                <c:pt idx="1068" formatCode="General">
                  <c:v>439.0</c:v>
                </c:pt>
                <c:pt idx="1069" formatCode="General">
                  <c:v>443.0</c:v>
                </c:pt>
                <c:pt idx="1070" formatCode="General">
                  <c:v>449.0</c:v>
                </c:pt>
                <c:pt idx="1071" formatCode="General">
                  <c:v>452.0</c:v>
                </c:pt>
                <c:pt idx="1072" formatCode="General">
                  <c:v>445.0</c:v>
                </c:pt>
                <c:pt idx="1073" formatCode="General">
                  <c:v>439.0</c:v>
                </c:pt>
                <c:pt idx="1074" formatCode="General">
                  <c:v>436.0</c:v>
                </c:pt>
                <c:pt idx="1075" formatCode="General">
                  <c:v>437.0</c:v>
                </c:pt>
                <c:pt idx="1076" formatCode="General">
                  <c:v>441.0</c:v>
                </c:pt>
                <c:pt idx="1077" formatCode="General">
                  <c:v>446.0</c:v>
                </c:pt>
                <c:pt idx="1078" formatCode="General">
                  <c:v>450.0</c:v>
                </c:pt>
                <c:pt idx="1079" formatCode="General">
                  <c:v>450.0</c:v>
                </c:pt>
                <c:pt idx="1080" formatCode="General">
                  <c:v>443.0</c:v>
                </c:pt>
                <c:pt idx="1081" formatCode="General">
                  <c:v>438.0</c:v>
                </c:pt>
                <c:pt idx="1082" formatCode="General">
                  <c:v>436.0</c:v>
                </c:pt>
                <c:pt idx="1083" formatCode="General">
                  <c:v>441.0</c:v>
                </c:pt>
                <c:pt idx="1084" formatCode="General">
                  <c:v>438.0</c:v>
                </c:pt>
                <c:pt idx="1085" formatCode="General">
                  <c:v>436.0</c:v>
                </c:pt>
                <c:pt idx="1086">
                  <c:v>427.0</c:v>
                </c:pt>
                <c:pt idx="1087">
                  <c:v>427.0</c:v>
                </c:pt>
                <c:pt idx="1088">
                  <c:v>423.0</c:v>
                </c:pt>
                <c:pt idx="1089">
                  <c:v>421.0</c:v>
                </c:pt>
                <c:pt idx="1090">
                  <c:v>419.0</c:v>
                </c:pt>
                <c:pt idx="1091">
                  <c:v>429.0</c:v>
                </c:pt>
                <c:pt idx="1092">
                  <c:v>436.0</c:v>
                </c:pt>
                <c:pt idx="1093">
                  <c:v>432.0</c:v>
                </c:pt>
                <c:pt idx="1094">
                  <c:v>434.0</c:v>
                </c:pt>
                <c:pt idx="1095">
                  <c:v>443.0</c:v>
                </c:pt>
                <c:pt idx="1096">
                  <c:v>438.0</c:v>
                </c:pt>
                <c:pt idx="1097">
                  <c:v>431.0</c:v>
                </c:pt>
                <c:pt idx="1098">
                  <c:v>429.0</c:v>
                </c:pt>
                <c:pt idx="1099">
                  <c:v>431.0</c:v>
                </c:pt>
                <c:pt idx="1100">
                  <c:v>435.0</c:v>
                </c:pt>
                <c:pt idx="1101">
                  <c:v>438.0</c:v>
                </c:pt>
                <c:pt idx="1102">
                  <c:v>433.0</c:v>
                </c:pt>
                <c:pt idx="1103">
                  <c:v>430.0</c:v>
                </c:pt>
                <c:pt idx="1104">
                  <c:v>432.0</c:v>
                </c:pt>
                <c:pt idx="1105">
                  <c:v>427.0</c:v>
                </c:pt>
                <c:pt idx="1106">
                  <c:v>428.0</c:v>
                </c:pt>
                <c:pt idx="1107">
                  <c:v>428.0</c:v>
                </c:pt>
                <c:pt idx="1108">
                  <c:v>436.0</c:v>
                </c:pt>
                <c:pt idx="1109">
                  <c:v>440.0</c:v>
                </c:pt>
                <c:pt idx="1110">
                  <c:v>440.0</c:v>
                </c:pt>
                <c:pt idx="1111">
                  <c:v>438.0</c:v>
                </c:pt>
                <c:pt idx="1112">
                  <c:v>435.0</c:v>
                </c:pt>
                <c:pt idx="1113">
                  <c:v>429.0</c:v>
                </c:pt>
                <c:pt idx="1114">
                  <c:v>431.0</c:v>
                </c:pt>
                <c:pt idx="1115">
                  <c:v>436.0</c:v>
                </c:pt>
                <c:pt idx="1116">
                  <c:v>433.0</c:v>
                </c:pt>
                <c:pt idx="1117" formatCode="General">
                  <c:v>432.0</c:v>
                </c:pt>
                <c:pt idx="1118" formatCode="General">
                  <c:v>432.0</c:v>
                </c:pt>
                <c:pt idx="1119" formatCode="General">
                  <c:v>429.0</c:v>
                </c:pt>
                <c:pt idx="1120" formatCode="General">
                  <c:v>435.0</c:v>
                </c:pt>
                <c:pt idx="1121" formatCode="General">
                  <c:v>434.0</c:v>
                </c:pt>
                <c:pt idx="1122" formatCode="General">
                  <c:v>434.0</c:v>
                </c:pt>
                <c:pt idx="1123" formatCode="General">
                  <c:v>432.0</c:v>
                </c:pt>
                <c:pt idx="1124" formatCode="General">
                  <c:v>423.0</c:v>
                </c:pt>
                <c:pt idx="1125" formatCode="General">
                  <c:v>419.0</c:v>
                </c:pt>
                <c:pt idx="1126" formatCode="General">
                  <c:v>424.0</c:v>
                </c:pt>
                <c:pt idx="1127" formatCode="General">
                  <c:v>425.0</c:v>
                </c:pt>
                <c:pt idx="1128" formatCode="General">
                  <c:v>419.0</c:v>
                </c:pt>
                <c:pt idx="1129" formatCode="General">
                  <c:v>416.0</c:v>
                </c:pt>
                <c:pt idx="1130" formatCode="General">
                  <c:v>416.0</c:v>
                </c:pt>
              </c:numCache>
            </c:numRef>
          </c:val>
          <c:smooth val="0"/>
          <c:extLst xmlns:c16r2="http://schemas.microsoft.com/office/drawing/2015/06/chart">
            <c:ext xmlns:c16="http://schemas.microsoft.com/office/drawing/2014/chart" uri="{C3380CC4-5D6E-409C-BE32-E72D297353CC}">
              <c16:uniqueId val="{0000000B-23C0-46D2-BFD8-9DE01AE10EF7}"/>
            </c:ext>
          </c:extLst>
        </c:ser>
        <c:ser>
          <c:idx val="4"/>
          <c:order val="2"/>
          <c:tx>
            <c:strRef>
              <c:f>'Sheet1 (2)'!$D$1</c:f>
              <c:strCache>
                <c:ptCount val="1"/>
                <c:pt idx="0">
                  <c:v>EMBIG Europe</c:v>
                </c:pt>
              </c:strCache>
            </c:strRef>
          </c:tx>
          <c:spPr>
            <a:ln w="28575">
              <a:solidFill>
                <a:srgbClr val="FF00FF"/>
              </a:solidFill>
              <a:prstDash val="solid"/>
            </a:ln>
          </c:spPr>
          <c:marker>
            <c:symbol val="none"/>
          </c:marker>
          <c:cat>
            <c:numRef>
              <c:f>'Sheet1 (2)'!$A$2:$A$10540</c:f>
              <c:numCache>
                <c:formatCode>m/d/yyyy</c:formatCode>
                <c:ptCount val="10539"/>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(2)'!$D$2:$D$10540</c:f>
              <c:numCache>
                <c:formatCode>0.00</c:formatCode>
                <c:ptCount val="10539"/>
                <c:pt idx="0">
                  <c:v>206.0</c:v>
                </c:pt>
                <c:pt idx="1">
                  <c:v>198.0</c:v>
                </c:pt>
                <c:pt idx="2">
                  <c:v>189.0</c:v>
                </c:pt>
                <c:pt idx="3">
                  <c:v>191.0</c:v>
                </c:pt>
                <c:pt idx="4">
                  <c:v>191.0</c:v>
                </c:pt>
                <c:pt idx="5">
                  <c:v>197.0</c:v>
                </c:pt>
                <c:pt idx="6">
                  <c:v>200.0</c:v>
                </c:pt>
                <c:pt idx="7">
                  <c:v>198.0</c:v>
                </c:pt>
                <c:pt idx="8">
                  <c:v>205.0</c:v>
                </c:pt>
                <c:pt idx="9">
                  <c:v>203.0</c:v>
                </c:pt>
                <c:pt idx="10">
                  <c:v>205.0</c:v>
                </c:pt>
                <c:pt idx="11">
                  <c:v>206.0</c:v>
                </c:pt>
                <c:pt idx="12">
                  <c:v>201.0</c:v>
                </c:pt>
                <c:pt idx="13">
                  <c:v>205.0</c:v>
                </c:pt>
                <c:pt idx="14">
                  <c:v>205.0</c:v>
                </c:pt>
                <c:pt idx="15">
                  <c:v>205.0</c:v>
                </c:pt>
                <c:pt idx="16">
                  <c:v>205.0</c:v>
                </c:pt>
                <c:pt idx="17">
                  <c:v>203.0</c:v>
                </c:pt>
                <c:pt idx="18">
                  <c:v>195.0</c:v>
                </c:pt>
                <c:pt idx="19">
                  <c:v>197.0</c:v>
                </c:pt>
                <c:pt idx="20">
                  <c:v>199.0</c:v>
                </c:pt>
                <c:pt idx="21">
                  <c:v>207.0</c:v>
                </c:pt>
                <c:pt idx="22">
                  <c:v>214.0</c:v>
                </c:pt>
                <c:pt idx="23">
                  <c:v>215.0</c:v>
                </c:pt>
                <c:pt idx="24">
                  <c:v>227.0</c:v>
                </c:pt>
                <c:pt idx="25">
                  <c:v>225.0</c:v>
                </c:pt>
                <c:pt idx="26">
                  <c:v>228.0</c:v>
                </c:pt>
                <c:pt idx="27">
                  <c:v>227.0</c:v>
                </c:pt>
                <c:pt idx="28">
                  <c:v>224.0</c:v>
                </c:pt>
                <c:pt idx="29">
                  <c:v>224.0</c:v>
                </c:pt>
                <c:pt idx="30">
                  <c:v>220.0</c:v>
                </c:pt>
                <c:pt idx="31">
                  <c:v>219.0</c:v>
                </c:pt>
                <c:pt idx="32">
                  <c:v>224.0</c:v>
                </c:pt>
                <c:pt idx="33">
                  <c:v>223.0</c:v>
                </c:pt>
                <c:pt idx="34">
                  <c:v>223.0</c:v>
                </c:pt>
                <c:pt idx="35">
                  <c:v>222.0</c:v>
                </c:pt>
                <c:pt idx="36">
                  <c:v>225.0</c:v>
                </c:pt>
                <c:pt idx="37">
                  <c:v>232.0</c:v>
                </c:pt>
                <c:pt idx="38">
                  <c:v>233.0</c:v>
                </c:pt>
                <c:pt idx="39">
                  <c:v>237.0</c:v>
                </c:pt>
                <c:pt idx="40">
                  <c:v>239.0</c:v>
                </c:pt>
                <c:pt idx="41">
                  <c:v>235.0</c:v>
                </c:pt>
                <c:pt idx="42">
                  <c:v>235.0</c:v>
                </c:pt>
                <c:pt idx="43">
                  <c:v>238.0</c:v>
                </c:pt>
                <c:pt idx="44">
                  <c:v>236.0</c:v>
                </c:pt>
                <c:pt idx="45">
                  <c:v>233.0</c:v>
                </c:pt>
                <c:pt idx="46">
                  <c:v>228.0</c:v>
                </c:pt>
                <c:pt idx="47">
                  <c:v>225.0</c:v>
                </c:pt>
                <c:pt idx="48">
                  <c:v>224.0</c:v>
                </c:pt>
                <c:pt idx="49">
                  <c:v>226.0</c:v>
                </c:pt>
                <c:pt idx="50">
                  <c:v>230.0</c:v>
                </c:pt>
                <c:pt idx="51">
                  <c:v>230.0</c:v>
                </c:pt>
                <c:pt idx="52">
                  <c:v>231.0</c:v>
                </c:pt>
                <c:pt idx="53">
                  <c:v>233.0</c:v>
                </c:pt>
                <c:pt idx="54">
                  <c:v>238.0</c:v>
                </c:pt>
                <c:pt idx="55">
                  <c:v>244.0</c:v>
                </c:pt>
                <c:pt idx="56">
                  <c:v>242.0</c:v>
                </c:pt>
                <c:pt idx="57">
                  <c:v>242.0</c:v>
                </c:pt>
                <c:pt idx="58">
                  <c:v>244.0</c:v>
                </c:pt>
                <c:pt idx="59">
                  <c:v>245.0</c:v>
                </c:pt>
                <c:pt idx="60">
                  <c:v>246.0</c:v>
                </c:pt>
                <c:pt idx="61">
                  <c:v>254.0</c:v>
                </c:pt>
                <c:pt idx="62">
                  <c:v>259.0</c:v>
                </c:pt>
                <c:pt idx="63">
                  <c:v>259.0</c:v>
                </c:pt>
                <c:pt idx="64">
                  <c:v>259.0</c:v>
                </c:pt>
                <c:pt idx="65">
                  <c:v>255.0</c:v>
                </c:pt>
                <c:pt idx="66">
                  <c:v>257.0</c:v>
                </c:pt>
                <c:pt idx="67">
                  <c:v>256.0</c:v>
                </c:pt>
                <c:pt idx="68">
                  <c:v>248.0</c:v>
                </c:pt>
                <c:pt idx="69">
                  <c:v>238.0</c:v>
                </c:pt>
                <c:pt idx="70">
                  <c:v>238.0</c:v>
                </c:pt>
                <c:pt idx="71">
                  <c:v>234.0</c:v>
                </c:pt>
                <c:pt idx="72">
                  <c:v>232.0</c:v>
                </c:pt>
                <c:pt idx="73">
                  <c:v>237.0</c:v>
                </c:pt>
                <c:pt idx="74">
                  <c:v>238.0</c:v>
                </c:pt>
                <c:pt idx="75">
                  <c:v>237.0</c:v>
                </c:pt>
                <c:pt idx="76">
                  <c:v>241.0</c:v>
                </c:pt>
                <c:pt idx="77">
                  <c:v>245.0</c:v>
                </c:pt>
                <c:pt idx="78">
                  <c:v>246.0</c:v>
                </c:pt>
                <c:pt idx="79">
                  <c:v>246.0</c:v>
                </c:pt>
                <c:pt idx="80">
                  <c:v>241.0</c:v>
                </c:pt>
                <c:pt idx="81">
                  <c:v>240.0</c:v>
                </c:pt>
                <c:pt idx="82">
                  <c:v>238.0</c:v>
                </c:pt>
                <c:pt idx="83">
                  <c:v>242.0</c:v>
                </c:pt>
                <c:pt idx="84">
                  <c:v>240.0</c:v>
                </c:pt>
                <c:pt idx="85">
                  <c:v>238.0</c:v>
                </c:pt>
                <c:pt idx="86">
                  <c:v>238.0</c:v>
                </c:pt>
                <c:pt idx="87">
                  <c:v>233.0</c:v>
                </c:pt>
                <c:pt idx="88">
                  <c:v>222.0</c:v>
                </c:pt>
                <c:pt idx="89">
                  <c:v>222.0</c:v>
                </c:pt>
                <c:pt idx="90">
                  <c:v>221.0</c:v>
                </c:pt>
                <c:pt idx="91">
                  <c:v>222.0</c:v>
                </c:pt>
                <c:pt idx="92">
                  <c:v>218.0</c:v>
                </c:pt>
                <c:pt idx="93">
                  <c:v>216.0</c:v>
                </c:pt>
                <c:pt idx="94">
                  <c:v>219.0</c:v>
                </c:pt>
                <c:pt idx="95">
                  <c:v>219.0</c:v>
                </c:pt>
                <c:pt idx="96">
                  <c:v>222.0</c:v>
                </c:pt>
                <c:pt idx="97">
                  <c:v>227.0</c:v>
                </c:pt>
                <c:pt idx="98">
                  <c:v>216.0</c:v>
                </c:pt>
                <c:pt idx="99">
                  <c:v>218.0</c:v>
                </c:pt>
                <c:pt idx="100">
                  <c:v>224.0</c:v>
                </c:pt>
                <c:pt idx="101">
                  <c:v>216.0</c:v>
                </c:pt>
                <c:pt idx="102">
                  <c:v>228.0</c:v>
                </c:pt>
                <c:pt idx="103">
                  <c:v>233.0</c:v>
                </c:pt>
                <c:pt idx="104">
                  <c:v>233.0</c:v>
                </c:pt>
                <c:pt idx="105">
                  <c:v>229.0</c:v>
                </c:pt>
                <c:pt idx="106">
                  <c:v>244.0</c:v>
                </c:pt>
                <c:pt idx="107">
                  <c:v>245.0</c:v>
                </c:pt>
                <c:pt idx="108">
                  <c:v>244.0</c:v>
                </c:pt>
                <c:pt idx="109">
                  <c:v>253.0</c:v>
                </c:pt>
                <c:pt idx="110">
                  <c:v>250.0</c:v>
                </c:pt>
                <c:pt idx="111">
                  <c:v>260.0</c:v>
                </c:pt>
                <c:pt idx="112">
                  <c:v>271.0</c:v>
                </c:pt>
                <c:pt idx="113">
                  <c:v>266.0</c:v>
                </c:pt>
                <c:pt idx="114">
                  <c:v>270.0</c:v>
                </c:pt>
                <c:pt idx="115">
                  <c:v>290.0</c:v>
                </c:pt>
                <c:pt idx="116">
                  <c:v>283.0</c:v>
                </c:pt>
                <c:pt idx="117">
                  <c:v>282.0</c:v>
                </c:pt>
                <c:pt idx="118">
                  <c:v>271.0</c:v>
                </c:pt>
                <c:pt idx="119">
                  <c:v>266.0</c:v>
                </c:pt>
                <c:pt idx="120">
                  <c:v>275.0</c:v>
                </c:pt>
                <c:pt idx="121">
                  <c:v>265.0</c:v>
                </c:pt>
                <c:pt idx="122">
                  <c:v>298.0</c:v>
                </c:pt>
                <c:pt idx="123">
                  <c:v>304.0</c:v>
                </c:pt>
                <c:pt idx="124">
                  <c:v>338.0</c:v>
                </c:pt>
                <c:pt idx="125">
                  <c:v>322.0</c:v>
                </c:pt>
                <c:pt idx="126">
                  <c:v>311.0</c:v>
                </c:pt>
                <c:pt idx="127">
                  <c:v>300.0</c:v>
                </c:pt>
                <c:pt idx="128">
                  <c:v>291.0</c:v>
                </c:pt>
                <c:pt idx="129">
                  <c:v>290.0</c:v>
                </c:pt>
                <c:pt idx="130">
                  <c:v>278.0</c:v>
                </c:pt>
                <c:pt idx="131">
                  <c:v>285.0</c:v>
                </c:pt>
                <c:pt idx="132">
                  <c:v>285.0</c:v>
                </c:pt>
                <c:pt idx="133">
                  <c:v>272.0</c:v>
                </c:pt>
                <c:pt idx="134">
                  <c:v>291.0</c:v>
                </c:pt>
                <c:pt idx="135">
                  <c:v>289.0</c:v>
                </c:pt>
                <c:pt idx="136">
                  <c:v>291.0</c:v>
                </c:pt>
                <c:pt idx="137">
                  <c:v>295.0</c:v>
                </c:pt>
                <c:pt idx="138">
                  <c:v>288.0</c:v>
                </c:pt>
                <c:pt idx="139">
                  <c:v>287.0</c:v>
                </c:pt>
                <c:pt idx="140">
                  <c:v>284.0</c:v>
                </c:pt>
                <c:pt idx="141">
                  <c:v>279.0</c:v>
                </c:pt>
                <c:pt idx="142">
                  <c:v>266.0</c:v>
                </c:pt>
                <c:pt idx="143">
                  <c:v>270.0</c:v>
                </c:pt>
                <c:pt idx="144">
                  <c:v>264.0</c:v>
                </c:pt>
                <c:pt idx="145">
                  <c:v>263.0</c:v>
                </c:pt>
                <c:pt idx="146">
                  <c:v>264.0</c:v>
                </c:pt>
                <c:pt idx="147">
                  <c:v>273.0</c:v>
                </c:pt>
                <c:pt idx="148">
                  <c:v>273.0</c:v>
                </c:pt>
                <c:pt idx="149">
                  <c:v>271.0</c:v>
                </c:pt>
                <c:pt idx="150">
                  <c:v>276.0</c:v>
                </c:pt>
                <c:pt idx="151">
                  <c:v>287.0</c:v>
                </c:pt>
                <c:pt idx="152">
                  <c:v>276.0</c:v>
                </c:pt>
                <c:pt idx="153">
                  <c:v>288.0</c:v>
                </c:pt>
                <c:pt idx="154">
                  <c:v>284.0</c:v>
                </c:pt>
                <c:pt idx="155">
                  <c:v>287.0</c:v>
                </c:pt>
                <c:pt idx="156">
                  <c:v>295.0</c:v>
                </c:pt>
                <c:pt idx="157">
                  <c:v>293.0</c:v>
                </c:pt>
                <c:pt idx="158">
                  <c:v>293.0</c:v>
                </c:pt>
                <c:pt idx="159">
                  <c:v>290.0</c:v>
                </c:pt>
                <c:pt idx="160">
                  <c:v>284.0</c:v>
                </c:pt>
                <c:pt idx="161">
                  <c:v>287.0</c:v>
                </c:pt>
                <c:pt idx="162">
                  <c:v>289.0</c:v>
                </c:pt>
                <c:pt idx="163">
                  <c:v>291.0</c:v>
                </c:pt>
                <c:pt idx="164">
                  <c:v>298.0</c:v>
                </c:pt>
                <c:pt idx="165">
                  <c:v>312.0</c:v>
                </c:pt>
                <c:pt idx="166">
                  <c:v>310.0</c:v>
                </c:pt>
                <c:pt idx="167">
                  <c:v>312.0</c:v>
                </c:pt>
                <c:pt idx="168">
                  <c:v>315.0</c:v>
                </c:pt>
                <c:pt idx="169">
                  <c:v>315.0</c:v>
                </c:pt>
                <c:pt idx="170">
                  <c:v>327.0</c:v>
                </c:pt>
                <c:pt idx="171">
                  <c:v>327.0</c:v>
                </c:pt>
                <c:pt idx="172">
                  <c:v>327.0</c:v>
                </c:pt>
                <c:pt idx="173">
                  <c:v>325.0</c:v>
                </c:pt>
                <c:pt idx="174">
                  <c:v>325.0</c:v>
                </c:pt>
                <c:pt idx="175">
                  <c:v>324.0</c:v>
                </c:pt>
                <c:pt idx="176">
                  <c:v>322.0</c:v>
                </c:pt>
                <c:pt idx="177">
                  <c:v>317.0</c:v>
                </c:pt>
                <c:pt idx="178">
                  <c:v>319.0</c:v>
                </c:pt>
                <c:pt idx="179">
                  <c:v>318.0</c:v>
                </c:pt>
                <c:pt idx="180">
                  <c:v>312.0</c:v>
                </c:pt>
                <c:pt idx="181">
                  <c:v>311.0</c:v>
                </c:pt>
                <c:pt idx="182">
                  <c:v>304.0</c:v>
                </c:pt>
                <c:pt idx="183">
                  <c:v>308.0</c:v>
                </c:pt>
                <c:pt idx="184">
                  <c:v>298.0</c:v>
                </c:pt>
                <c:pt idx="185">
                  <c:v>300.0</c:v>
                </c:pt>
                <c:pt idx="186">
                  <c:v>308.0</c:v>
                </c:pt>
                <c:pt idx="187">
                  <c:v>276.0</c:v>
                </c:pt>
                <c:pt idx="188">
                  <c:v>277.0</c:v>
                </c:pt>
                <c:pt idx="189">
                  <c:v>283.0</c:v>
                </c:pt>
                <c:pt idx="190">
                  <c:v>294.0</c:v>
                </c:pt>
                <c:pt idx="191">
                  <c:v>295.0</c:v>
                </c:pt>
                <c:pt idx="192">
                  <c:v>292.0</c:v>
                </c:pt>
                <c:pt idx="193">
                  <c:v>297.0</c:v>
                </c:pt>
                <c:pt idx="194">
                  <c:v>304.0</c:v>
                </c:pt>
                <c:pt idx="195">
                  <c:v>299.0</c:v>
                </c:pt>
                <c:pt idx="196">
                  <c:v>298.0</c:v>
                </c:pt>
                <c:pt idx="197">
                  <c:v>300.0</c:v>
                </c:pt>
                <c:pt idx="198">
                  <c:v>294.0</c:v>
                </c:pt>
                <c:pt idx="199">
                  <c:v>294.0</c:v>
                </c:pt>
                <c:pt idx="200">
                  <c:v>292.0</c:v>
                </c:pt>
                <c:pt idx="201">
                  <c:v>287.0</c:v>
                </c:pt>
                <c:pt idx="202">
                  <c:v>286.0</c:v>
                </c:pt>
                <c:pt idx="203">
                  <c:v>284.0</c:v>
                </c:pt>
                <c:pt idx="204">
                  <c:v>284.0</c:v>
                </c:pt>
                <c:pt idx="205">
                  <c:v>277.0</c:v>
                </c:pt>
                <c:pt idx="206">
                  <c:v>277.0</c:v>
                </c:pt>
                <c:pt idx="207">
                  <c:v>276.0</c:v>
                </c:pt>
                <c:pt idx="208">
                  <c:v>272.0</c:v>
                </c:pt>
                <c:pt idx="209">
                  <c:v>269.0</c:v>
                </c:pt>
                <c:pt idx="210">
                  <c:v>274.0</c:v>
                </c:pt>
                <c:pt idx="211">
                  <c:v>270.0</c:v>
                </c:pt>
                <c:pt idx="212">
                  <c:v>269.0</c:v>
                </c:pt>
                <c:pt idx="213">
                  <c:v>272.0</c:v>
                </c:pt>
                <c:pt idx="214">
                  <c:v>272.0</c:v>
                </c:pt>
                <c:pt idx="215">
                  <c:v>278.0</c:v>
                </c:pt>
                <c:pt idx="216">
                  <c:v>276.0</c:v>
                </c:pt>
                <c:pt idx="217">
                  <c:v>272.0</c:v>
                </c:pt>
                <c:pt idx="218">
                  <c:v>273.0</c:v>
                </c:pt>
                <c:pt idx="219">
                  <c:v>280.0</c:v>
                </c:pt>
                <c:pt idx="220">
                  <c:v>284.0</c:v>
                </c:pt>
                <c:pt idx="221">
                  <c:v>287.0</c:v>
                </c:pt>
                <c:pt idx="222">
                  <c:v>287.0</c:v>
                </c:pt>
                <c:pt idx="223">
                  <c:v>287.0</c:v>
                </c:pt>
                <c:pt idx="224">
                  <c:v>287.0</c:v>
                </c:pt>
                <c:pt idx="225">
                  <c:v>294.0</c:v>
                </c:pt>
                <c:pt idx="226">
                  <c:v>298.0</c:v>
                </c:pt>
                <c:pt idx="227">
                  <c:v>296.0</c:v>
                </c:pt>
                <c:pt idx="228">
                  <c:v>291.0</c:v>
                </c:pt>
                <c:pt idx="229">
                  <c:v>286.0</c:v>
                </c:pt>
                <c:pt idx="230">
                  <c:v>284.0</c:v>
                </c:pt>
                <c:pt idx="231">
                  <c:v>281.0</c:v>
                </c:pt>
                <c:pt idx="232">
                  <c:v>288.0</c:v>
                </c:pt>
                <c:pt idx="233">
                  <c:v>287.0</c:v>
                </c:pt>
                <c:pt idx="234">
                  <c:v>285.0</c:v>
                </c:pt>
                <c:pt idx="235">
                  <c:v>290.0</c:v>
                </c:pt>
                <c:pt idx="236">
                  <c:v>292.0</c:v>
                </c:pt>
                <c:pt idx="237">
                  <c:v>292.0</c:v>
                </c:pt>
                <c:pt idx="238">
                  <c:v>292.0</c:v>
                </c:pt>
                <c:pt idx="239">
                  <c:v>294.0</c:v>
                </c:pt>
                <c:pt idx="240">
                  <c:v>297.0</c:v>
                </c:pt>
                <c:pt idx="241">
                  <c:v>294.0</c:v>
                </c:pt>
                <c:pt idx="242">
                  <c:v>292.0</c:v>
                </c:pt>
                <c:pt idx="243">
                  <c:v>291.0</c:v>
                </c:pt>
                <c:pt idx="244">
                  <c:v>290.0</c:v>
                </c:pt>
                <c:pt idx="245">
                  <c:v>290.0</c:v>
                </c:pt>
                <c:pt idx="246">
                  <c:v>284.0</c:v>
                </c:pt>
                <c:pt idx="247">
                  <c:v>282.0</c:v>
                </c:pt>
                <c:pt idx="248">
                  <c:v>282.0</c:v>
                </c:pt>
                <c:pt idx="249">
                  <c:v>279.0</c:v>
                </c:pt>
                <c:pt idx="250">
                  <c:v>279.0</c:v>
                </c:pt>
                <c:pt idx="251">
                  <c:v>277.0</c:v>
                </c:pt>
                <c:pt idx="252">
                  <c:v>273.0</c:v>
                </c:pt>
                <c:pt idx="253">
                  <c:v>275.0</c:v>
                </c:pt>
                <c:pt idx="254">
                  <c:v>272.0</c:v>
                </c:pt>
                <c:pt idx="255">
                  <c:v>266.0</c:v>
                </c:pt>
                <c:pt idx="256">
                  <c:v>266.0</c:v>
                </c:pt>
                <c:pt idx="257">
                  <c:v>266.0</c:v>
                </c:pt>
                <c:pt idx="258">
                  <c:v>270.0</c:v>
                </c:pt>
                <c:pt idx="259">
                  <c:v>273.0</c:v>
                </c:pt>
                <c:pt idx="260">
                  <c:v>271.0</c:v>
                </c:pt>
                <c:pt idx="261">
                  <c:v>271.0</c:v>
                </c:pt>
                <c:pt idx="262">
                  <c:v>276.0</c:v>
                </c:pt>
                <c:pt idx="263">
                  <c:v>273.0</c:v>
                </c:pt>
                <c:pt idx="264">
                  <c:v>272.0</c:v>
                </c:pt>
                <c:pt idx="265">
                  <c:v>271.0</c:v>
                </c:pt>
                <c:pt idx="266">
                  <c:v>268.0</c:v>
                </c:pt>
                <c:pt idx="267">
                  <c:v>272.0</c:v>
                </c:pt>
                <c:pt idx="268">
                  <c:v>276.0</c:v>
                </c:pt>
                <c:pt idx="269">
                  <c:v>278.0</c:v>
                </c:pt>
                <c:pt idx="270">
                  <c:v>274.0</c:v>
                </c:pt>
                <c:pt idx="271">
                  <c:v>271.0</c:v>
                </c:pt>
                <c:pt idx="272">
                  <c:v>271.0</c:v>
                </c:pt>
                <c:pt idx="273">
                  <c:v>272.0</c:v>
                </c:pt>
                <c:pt idx="274">
                  <c:v>272.0</c:v>
                </c:pt>
                <c:pt idx="275">
                  <c:v>272.0</c:v>
                </c:pt>
                <c:pt idx="276">
                  <c:v>270.0</c:v>
                </c:pt>
                <c:pt idx="277">
                  <c:v>286.0</c:v>
                </c:pt>
                <c:pt idx="278">
                  <c:v>296.0</c:v>
                </c:pt>
                <c:pt idx="279">
                  <c:v>295.0</c:v>
                </c:pt>
                <c:pt idx="280">
                  <c:v>293.0</c:v>
                </c:pt>
                <c:pt idx="281">
                  <c:v>302.0</c:v>
                </c:pt>
                <c:pt idx="282">
                  <c:v>304.0</c:v>
                </c:pt>
                <c:pt idx="283">
                  <c:v>313.0</c:v>
                </c:pt>
                <c:pt idx="284">
                  <c:v>318.0</c:v>
                </c:pt>
                <c:pt idx="285">
                  <c:v>307.0</c:v>
                </c:pt>
                <c:pt idx="286">
                  <c:v>301.0</c:v>
                </c:pt>
                <c:pt idx="287">
                  <c:v>295.0</c:v>
                </c:pt>
                <c:pt idx="288">
                  <c:v>296.0</c:v>
                </c:pt>
                <c:pt idx="289">
                  <c:v>296.0</c:v>
                </c:pt>
                <c:pt idx="290">
                  <c:v>290.0</c:v>
                </c:pt>
                <c:pt idx="291">
                  <c:v>288.0</c:v>
                </c:pt>
                <c:pt idx="292">
                  <c:v>295.0</c:v>
                </c:pt>
                <c:pt idx="293">
                  <c:v>291.0</c:v>
                </c:pt>
                <c:pt idx="294">
                  <c:v>291.0</c:v>
                </c:pt>
                <c:pt idx="295">
                  <c:v>291.0</c:v>
                </c:pt>
                <c:pt idx="296">
                  <c:v>291.0</c:v>
                </c:pt>
                <c:pt idx="297">
                  <c:v>288.0</c:v>
                </c:pt>
                <c:pt idx="298">
                  <c:v>285.0</c:v>
                </c:pt>
                <c:pt idx="299">
                  <c:v>278.0</c:v>
                </c:pt>
                <c:pt idx="300">
                  <c:v>283.0</c:v>
                </c:pt>
                <c:pt idx="301">
                  <c:v>285.0</c:v>
                </c:pt>
                <c:pt idx="302">
                  <c:v>283.0</c:v>
                </c:pt>
                <c:pt idx="303">
                  <c:v>275.0</c:v>
                </c:pt>
                <c:pt idx="304">
                  <c:v>293.0</c:v>
                </c:pt>
                <c:pt idx="305">
                  <c:v>277.0</c:v>
                </c:pt>
                <c:pt idx="306">
                  <c:v>277.0</c:v>
                </c:pt>
                <c:pt idx="307">
                  <c:v>273.0</c:v>
                </c:pt>
                <c:pt idx="308">
                  <c:v>274.0</c:v>
                </c:pt>
                <c:pt idx="309">
                  <c:v>278.0</c:v>
                </c:pt>
                <c:pt idx="310">
                  <c:v>282.0</c:v>
                </c:pt>
                <c:pt idx="311">
                  <c:v>290.0</c:v>
                </c:pt>
                <c:pt idx="312">
                  <c:v>299.0</c:v>
                </c:pt>
                <c:pt idx="313">
                  <c:v>300.0</c:v>
                </c:pt>
                <c:pt idx="314">
                  <c:v>293.0</c:v>
                </c:pt>
                <c:pt idx="315">
                  <c:v>292.0</c:v>
                </c:pt>
                <c:pt idx="316">
                  <c:v>276.0</c:v>
                </c:pt>
                <c:pt idx="317">
                  <c:v>283.0</c:v>
                </c:pt>
                <c:pt idx="318">
                  <c:v>287.0</c:v>
                </c:pt>
                <c:pt idx="319">
                  <c:v>289.0</c:v>
                </c:pt>
                <c:pt idx="320">
                  <c:v>284.0</c:v>
                </c:pt>
                <c:pt idx="321">
                  <c:v>281.0</c:v>
                </c:pt>
                <c:pt idx="322">
                  <c:v>275.0</c:v>
                </c:pt>
                <c:pt idx="323">
                  <c:v>269.0</c:v>
                </c:pt>
                <c:pt idx="324">
                  <c:v>263.0</c:v>
                </c:pt>
                <c:pt idx="325">
                  <c:v>256.0</c:v>
                </c:pt>
                <c:pt idx="326">
                  <c:v>255.0</c:v>
                </c:pt>
                <c:pt idx="327">
                  <c:v>259.0</c:v>
                </c:pt>
                <c:pt idx="328">
                  <c:v>260.0</c:v>
                </c:pt>
                <c:pt idx="329">
                  <c:v>267.0</c:v>
                </c:pt>
                <c:pt idx="330">
                  <c:v>265.0</c:v>
                </c:pt>
                <c:pt idx="331">
                  <c:v>263.0</c:v>
                </c:pt>
                <c:pt idx="332">
                  <c:v>263.0</c:v>
                </c:pt>
                <c:pt idx="333">
                  <c:v>267.0</c:v>
                </c:pt>
                <c:pt idx="334">
                  <c:v>270.0</c:v>
                </c:pt>
                <c:pt idx="335">
                  <c:v>275.0</c:v>
                </c:pt>
                <c:pt idx="336">
                  <c:v>272.0</c:v>
                </c:pt>
                <c:pt idx="337">
                  <c:v>262.0</c:v>
                </c:pt>
                <c:pt idx="338">
                  <c:v>262.0</c:v>
                </c:pt>
                <c:pt idx="339">
                  <c:v>264.0</c:v>
                </c:pt>
                <c:pt idx="340">
                  <c:v>265.0</c:v>
                </c:pt>
                <c:pt idx="341">
                  <c:v>267.0</c:v>
                </c:pt>
                <c:pt idx="342">
                  <c:v>268.0</c:v>
                </c:pt>
                <c:pt idx="343">
                  <c:v>276.0</c:v>
                </c:pt>
                <c:pt idx="344">
                  <c:v>273.0</c:v>
                </c:pt>
                <c:pt idx="345">
                  <c:v>268.0</c:v>
                </c:pt>
                <c:pt idx="346">
                  <c:v>270.0</c:v>
                </c:pt>
                <c:pt idx="347">
                  <c:v>274.0</c:v>
                </c:pt>
                <c:pt idx="348">
                  <c:v>274.0</c:v>
                </c:pt>
                <c:pt idx="349">
                  <c:v>269.0</c:v>
                </c:pt>
                <c:pt idx="350">
                  <c:v>266.0</c:v>
                </c:pt>
                <c:pt idx="351">
                  <c:v>255.0</c:v>
                </c:pt>
                <c:pt idx="352">
                  <c:v>248.0</c:v>
                </c:pt>
                <c:pt idx="353">
                  <c:v>247.0</c:v>
                </c:pt>
                <c:pt idx="354">
                  <c:v>246.0</c:v>
                </c:pt>
                <c:pt idx="355">
                  <c:v>247.0</c:v>
                </c:pt>
                <c:pt idx="356">
                  <c:v>248.0</c:v>
                </c:pt>
                <c:pt idx="357">
                  <c:v>250.0</c:v>
                </c:pt>
                <c:pt idx="358">
                  <c:v>251.0</c:v>
                </c:pt>
                <c:pt idx="359">
                  <c:v>246.0</c:v>
                </c:pt>
                <c:pt idx="360">
                  <c:v>249.0</c:v>
                </c:pt>
                <c:pt idx="361">
                  <c:v>244.0</c:v>
                </c:pt>
                <c:pt idx="362">
                  <c:v>243.0</c:v>
                </c:pt>
                <c:pt idx="363">
                  <c:v>241.0</c:v>
                </c:pt>
                <c:pt idx="364">
                  <c:v>241.0</c:v>
                </c:pt>
                <c:pt idx="365">
                  <c:v>239.0</c:v>
                </c:pt>
                <c:pt idx="366">
                  <c:v>239.0</c:v>
                </c:pt>
                <c:pt idx="367">
                  <c:v>235.0</c:v>
                </c:pt>
                <c:pt idx="368">
                  <c:v>235.0</c:v>
                </c:pt>
                <c:pt idx="369">
                  <c:v>230.0</c:v>
                </c:pt>
                <c:pt idx="370">
                  <c:v>229.0</c:v>
                </c:pt>
                <c:pt idx="371">
                  <c:v>232.0</c:v>
                </c:pt>
                <c:pt idx="372">
                  <c:v>231.0</c:v>
                </c:pt>
                <c:pt idx="373">
                  <c:v>218.0</c:v>
                </c:pt>
                <c:pt idx="374">
                  <c:v>214.0</c:v>
                </c:pt>
                <c:pt idx="375">
                  <c:v>216.0</c:v>
                </c:pt>
                <c:pt idx="376">
                  <c:v>219.0</c:v>
                </c:pt>
                <c:pt idx="377">
                  <c:v>227.0</c:v>
                </c:pt>
                <c:pt idx="378">
                  <c:v>226.0</c:v>
                </c:pt>
                <c:pt idx="379">
                  <c:v>232.0</c:v>
                </c:pt>
                <c:pt idx="380">
                  <c:v>230.0</c:v>
                </c:pt>
                <c:pt idx="381">
                  <c:v>234.0</c:v>
                </c:pt>
                <c:pt idx="382">
                  <c:v>228.0</c:v>
                </c:pt>
                <c:pt idx="383">
                  <c:v>233.0</c:v>
                </c:pt>
                <c:pt idx="384">
                  <c:v>232.0</c:v>
                </c:pt>
                <c:pt idx="385">
                  <c:v>230.0</c:v>
                </c:pt>
                <c:pt idx="386">
                  <c:v>230.0</c:v>
                </c:pt>
                <c:pt idx="387">
                  <c:v>233.0</c:v>
                </c:pt>
                <c:pt idx="388">
                  <c:v>233.0</c:v>
                </c:pt>
                <c:pt idx="389">
                  <c:v>236.0</c:v>
                </c:pt>
                <c:pt idx="390">
                  <c:v>233.0</c:v>
                </c:pt>
                <c:pt idx="391">
                  <c:v>228.0</c:v>
                </c:pt>
                <c:pt idx="392">
                  <c:v>228.0</c:v>
                </c:pt>
                <c:pt idx="393">
                  <c:v>228.0</c:v>
                </c:pt>
                <c:pt idx="394">
                  <c:v>229.0</c:v>
                </c:pt>
                <c:pt idx="395">
                  <c:v>231.0</c:v>
                </c:pt>
                <c:pt idx="396">
                  <c:v>230.0</c:v>
                </c:pt>
                <c:pt idx="397">
                  <c:v>232.0</c:v>
                </c:pt>
                <c:pt idx="398">
                  <c:v>233.0</c:v>
                </c:pt>
                <c:pt idx="399">
                  <c:v>231.0</c:v>
                </c:pt>
                <c:pt idx="400">
                  <c:v>232.0</c:v>
                </c:pt>
                <c:pt idx="401">
                  <c:v>232.0</c:v>
                </c:pt>
                <c:pt idx="402">
                  <c:v>244.0</c:v>
                </c:pt>
                <c:pt idx="403">
                  <c:v>240.0</c:v>
                </c:pt>
                <c:pt idx="404">
                  <c:v>243.0</c:v>
                </c:pt>
                <c:pt idx="405">
                  <c:v>241.0</c:v>
                </c:pt>
                <c:pt idx="406">
                  <c:v>236.0</c:v>
                </c:pt>
                <c:pt idx="407">
                  <c:v>231.0</c:v>
                </c:pt>
                <c:pt idx="408">
                  <c:v>237.0</c:v>
                </c:pt>
                <c:pt idx="409">
                  <c:v>237.0</c:v>
                </c:pt>
                <c:pt idx="410">
                  <c:v>239.0</c:v>
                </c:pt>
                <c:pt idx="411">
                  <c:v>231.0</c:v>
                </c:pt>
                <c:pt idx="412">
                  <c:v>236.0</c:v>
                </c:pt>
                <c:pt idx="413">
                  <c:v>251.0</c:v>
                </c:pt>
                <c:pt idx="414">
                  <c:v>250.0</c:v>
                </c:pt>
                <c:pt idx="415">
                  <c:v>257.0</c:v>
                </c:pt>
                <c:pt idx="416">
                  <c:v>263.0</c:v>
                </c:pt>
                <c:pt idx="417">
                  <c:v>272.0</c:v>
                </c:pt>
                <c:pt idx="418">
                  <c:v>271.0</c:v>
                </c:pt>
                <c:pt idx="419">
                  <c:v>264.0</c:v>
                </c:pt>
                <c:pt idx="420">
                  <c:v>260.0</c:v>
                </c:pt>
                <c:pt idx="421">
                  <c:v>258.0</c:v>
                </c:pt>
                <c:pt idx="422">
                  <c:v>255.0</c:v>
                </c:pt>
                <c:pt idx="423">
                  <c:v>259.0</c:v>
                </c:pt>
                <c:pt idx="424">
                  <c:v>253.0</c:v>
                </c:pt>
                <c:pt idx="425">
                  <c:v>246.0</c:v>
                </c:pt>
                <c:pt idx="426">
                  <c:v>244.0</c:v>
                </c:pt>
                <c:pt idx="427">
                  <c:v>246.0</c:v>
                </c:pt>
                <c:pt idx="428">
                  <c:v>246.0</c:v>
                </c:pt>
                <c:pt idx="429">
                  <c:v>246.0</c:v>
                </c:pt>
                <c:pt idx="430">
                  <c:v>244.0</c:v>
                </c:pt>
                <c:pt idx="431">
                  <c:v>243.0</c:v>
                </c:pt>
                <c:pt idx="432">
                  <c:v>250.0</c:v>
                </c:pt>
                <c:pt idx="433">
                  <c:v>250.0</c:v>
                </c:pt>
                <c:pt idx="434">
                  <c:v>250.0</c:v>
                </c:pt>
                <c:pt idx="435">
                  <c:v>248.0</c:v>
                </c:pt>
                <c:pt idx="436">
                  <c:v>245.0</c:v>
                </c:pt>
                <c:pt idx="437">
                  <c:v>236.0</c:v>
                </c:pt>
                <c:pt idx="438">
                  <c:v>235.0</c:v>
                </c:pt>
                <c:pt idx="439">
                  <c:v>234.0</c:v>
                </c:pt>
                <c:pt idx="440">
                  <c:v>237.0</c:v>
                </c:pt>
                <c:pt idx="441">
                  <c:v>236.0</c:v>
                </c:pt>
                <c:pt idx="442">
                  <c:v>236.0</c:v>
                </c:pt>
                <c:pt idx="443">
                  <c:v>236.0</c:v>
                </c:pt>
                <c:pt idx="444">
                  <c:v>243.0</c:v>
                </c:pt>
                <c:pt idx="445">
                  <c:v>244.0</c:v>
                </c:pt>
                <c:pt idx="446">
                  <c:v>242.0</c:v>
                </c:pt>
                <c:pt idx="447">
                  <c:v>240.0</c:v>
                </c:pt>
                <c:pt idx="448">
                  <c:v>243.0</c:v>
                </c:pt>
                <c:pt idx="449">
                  <c:v>244.0</c:v>
                </c:pt>
                <c:pt idx="450">
                  <c:v>246.0</c:v>
                </c:pt>
                <c:pt idx="451">
                  <c:v>240.0</c:v>
                </c:pt>
                <c:pt idx="452">
                  <c:v>247.0</c:v>
                </c:pt>
                <c:pt idx="453">
                  <c:v>249.0</c:v>
                </c:pt>
                <c:pt idx="454">
                  <c:v>261.0</c:v>
                </c:pt>
                <c:pt idx="455">
                  <c:v>262.0</c:v>
                </c:pt>
                <c:pt idx="456">
                  <c:v>267.0</c:v>
                </c:pt>
                <c:pt idx="457">
                  <c:v>266.0</c:v>
                </c:pt>
                <c:pt idx="458">
                  <c:v>266.0</c:v>
                </c:pt>
                <c:pt idx="459">
                  <c:v>265.0</c:v>
                </c:pt>
                <c:pt idx="460">
                  <c:v>271.0</c:v>
                </c:pt>
                <c:pt idx="461">
                  <c:v>271.0</c:v>
                </c:pt>
                <c:pt idx="462">
                  <c:v>266.0</c:v>
                </c:pt>
                <c:pt idx="463">
                  <c:v>273.0</c:v>
                </c:pt>
                <c:pt idx="464">
                  <c:v>273.0</c:v>
                </c:pt>
                <c:pt idx="465">
                  <c:v>280.0</c:v>
                </c:pt>
                <c:pt idx="466">
                  <c:v>285.0</c:v>
                </c:pt>
                <c:pt idx="467">
                  <c:v>284.0</c:v>
                </c:pt>
                <c:pt idx="468">
                  <c:v>274.0</c:v>
                </c:pt>
                <c:pt idx="469">
                  <c:v>274.0</c:v>
                </c:pt>
                <c:pt idx="470">
                  <c:v>270.0</c:v>
                </c:pt>
                <c:pt idx="471">
                  <c:v>264.0</c:v>
                </c:pt>
                <c:pt idx="472">
                  <c:v>262.0</c:v>
                </c:pt>
                <c:pt idx="473">
                  <c:v>260.0</c:v>
                </c:pt>
                <c:pt idx="474">
                  <c:v>260.0</c:v>
                </c:pt>
                <c:pt idx="475">
                  <c:v>256.0</c:v>
                </c:pt>
                <c:pt idx="476">
                  <c:v>253.0</c:v>
                </c:pt>
                <c:pt idx="477">
                  <c:v>255.0</c:v>
                </c:pt>
                <c:pt idx="478">
                  <c:v>251.0</c:v>
                </c:pt>
                <c:pt idx="479">
                  <c:v>253.0</c:v>
                </c:pt>
                <c:pt idx="480">
                  <c:v>255.0</c:v>
                </c:pt>
                <c:pt idx="481">
                  <c:v>257.0</c:v>
                </c:pt>
                <c:pt idx="482">
                  <c:v>257.0</c:v>
                </c:pt>
                <c:pt idx="483">
                  <c:v>265.0</c:v>
                </c:pt>
                <c:pt idx="484">
                  <c:v>258.0</c:v>
                </c:pt>
                <c:pt idx="485">
                  <c:v>258.0</c:v>
                </c:pt>
                <c:pt idx="486">
                  <c:v>258.0</c:v>
                </c:pt>
                <c:pt idx="487">
                  <c:v>260.0</c:v>
                </c:pt>
                <c:pt idx="488">
                  <c:v>264.0</c:v>
                </c:pt>
                <c:pt idx="489">
                  <c:v>263.0</c:v>
                </c:pt>
                <c:pt idx="490">
                  <c:v>263.0</c:v>
                </c:pt>
                <c:pt idx="491">
                  <c:v>261.0</c:v>
                </c:pt>
                <c:pt idx="492">
                  <c:v>261.0</c:v>
                </c:pt>
                <c:pt idx="493">
                  <c:v>259.0</c:v>
                </c:pt>
                <c:pt idx="494">
                  <c:v>258.0</c:v>
                </c:pt>
                <c:pt idx="495">
                  <c:v>264.0</c:v>
                </c:pt>
                <c:pt idx="496">
                  <c:v>266.0</c:v>
                </c:pt>
                <c:pt idx="497">
                  <c:v>266.0</c:v>
                </c:pt>
                <c:pt idx="498">
                  <c:v>266.0</c:v>
                </c:pt>
                <c:pt idx="499">
                  <c:v>273.0</c:v>
                </c:pt>
                <c:pt idx="500">
                  <c:v>273.0</c:v>
                </c:pt>
                <c:pt idx="501">
                  <c:v>278.0</c:v>
                </c:pt>
                <c:pt idx="502">
                  <c:v>275.0</c:v>
                </c:pt>
                <c:pt idx="503">
                  <c:v>273.0</c:v>
                </c:pt>
                <c:pt idx="504">
                  <c:v>282.0</c:v>
                </c:pt>
                <c:pt idx="505">
                  <c:v>292.0</c:v>
                </c:pt>
                <c:pt idx="506">
                  <c:v>307.0</c:v>
                </c:pt>
                <c:pt idx="507">
                  <c:v>308.0</c:v>
                </c:pt>
                <c:pt idx="508">
                  <c:v>335.0</c:v>
                </c:pt>
                <c:pt idx="509">
                  <c:v>352.0</c:v>
                </c:pt>
                <c:pt idx="510">
                  <c:v>375.0</c:v>
                </c:pt>
                <c:pt idx="511">
                  <c:v>348.0</c:v>
                </c:pt>
                <c:pt idx="512">
                  <c:v>318.0</c:v>
                </c:pt>
                <c:pt idx="513">
                  <c:v>312.0</c:v>
                </c:pt>
                <c:pt idx="514">
                  <c:v>309.0</c:v>
                </c:pt>
                <c:pt idx="515">
                  <c:v>300.0</c:v>
                </c:pt>
                <c:pt idx="516">
                  <c:v>301.0</c:v>
                </c:pt>
                <c:pt idx="517">
                  <c:v>301.0</c:v>
                </c:pt>
                <c:pt idx="518">
                  <c:v>301.0</c:v>
                </c:pt>
                <c:pt idx="519">
                  <c:v>306.0</c:v>
                </c:pt>
                <c:pt idx="520">
                  <c:v>313.0</c:v>
                </c:pt>
                <c:pt idx="521">
                  <c:v>316.0</c:v>
                </c:pt>
                <c:pt idx="522">
                  <c:v>316.0</c:v>
                </c:pt>
                <c:pt idx="523">
                  <c:v>322.0</c:v>
                </c:pt>
                <c:pt idx="524">
                  <c:v>337.0</c:v>
                </c:pt>
                <c:pt idx="525">
                  <c:v>352.0</c:v>
                </c:pt>
                <c:pt idx="526">
                  <c:v>350.0</c:v>
                </c:pt>
                <c:pt idx="527">
                  <c:v>335.0</c:v>
                </c:pt>
                <c:pt idx="528">
                  <c:v>345.0</c:v>
                </c:pt>
                <c:pt idx="529">
                  <c:v>354.0</c:v>
                </c:pt>
                <c:pt idx="530">
                  <c:v>354.0</c:v>
                </c:pt>
                <c:pt idx="531">
                  <c:v>352.0</c:v>
                </c:pt>
                <c:pt idx="532">
                  <c:v>353.0</c:v>
                </c:pt>
                <c:pt idx="533">
                  <c:v>345.0</c:v>
                </c:pt>
                <c:pt idx="534">
                  <c:v>345.0</c:v>
                </c:pt>
                <c:pt idx="535">
                  <c:v>348.0</c:v>
                </c:pt>
                <c:pt idx="536">
                  <c:v>344.0</c:v>
                </c:pt>
                <c:pt idx="537">
                  <c:v>343.0</c:v>
                </c:pt>
                <c:pt idx="538">
                  <c:v>337.0</c:v>
                </c:pt>
                <c:pt idx="539">
                  <c:v>341.0</c:v>
                </c:pt>
                <c:pt idx="540">
                  <c:v>341.0</c:v>
                </c:pt>
                <c:pt idx="541">
                  <c:v>352.0</c:v>
                </c:pt>
                <c:pt idx="542">
                  <c:v>348.0</c:v>
                </c:pt>
                <c:pt idx="543">
                  <c:v>358.0</c:v>
                </c:pt>
                <c:pt idx="544">
                  <c:v>354.0</c:v>
                </c:pt>
                <c:pt idx="545">
                  <c:v>339.0</c:v>
                </c:pt>
                <c:pt idx="546">
                  <c:v>341.0</c:v>
                </c:pt>
                <c:pt idx="547">
                  <c:v>334.0</c:v>
                </c:pt>
                <c:pt idx="548">
                  <c:v>324.0</c:v>
                </c:pt>
                <c:pt idx="549">
                  <c:v>330.0</c:v>
                </c:pt>
                <c:pt idx="550">
                  <c:v>335.0</c:v>
                </c:pt>
                <c:pt idx="551">
                  <c:v>334.0</c:v>
                </c:pt>
                <c:pt idx="552">
                  <c:v>325.0</c:v>
                </c:pt>
                <c:pt idx="553">
                  <c:v>317.0</c:v>
                </c:pt>
                <c:pt idx="554">
                  <c:v>317.0</c:v>
                </c:pt>
                <c:pt idx="555">
                  <c:v>308.0</c:v>
                </c:pt>
                <c:pt idx="556">
                  <c:v>320.0</c:v>
                </c:pt>
                <c:pt idx="557">
                  <c:v>313.0</c:v>
                </c:pt>
                <c:pt idx="558">
                  <c:v>315.0</c:v>
                </c:pt>
                <c:pt idx="559">
                  <c:v>324.0</c:v>
                </c:pt>
                <c:pt idx="560">
                  <c:v>329.0</c:v>
                </c:pt>
                <c:pt idx="561">
                  <c:v>326.0</c:v>
                </c:pt>
                <c:pt idx="562">
                  <c:v>316.0</c:v>
                </c:pt>
                <c:pt idx="563">
                  <c:v>316.0</c:v>
                </c:pt>
                <c:pt idx="564">
                  <c:v>307.0</c:v>
                </c:pt>
                <c:pt idx="565">
                  <c:v>303.0</c:v>
                </c:pt>
                <c:pt idx="566">
                  <c:v>307.0</c:v>
                </c:pt>
                <c:pt idx="567">
                  <c:v>308.0</c:v>
                </c:pt>
                <c:pt idx="568">
                  <c:v>299.0</c:v>
                </c:pt>
                <c:pt idx="569">
                  <c:v>305.0</c:v>
                </c:pt>
                <c:pt idx="570">
                  <c:v>316.0</c:v>
                </c:pt>
                <c:pt idx="571">
                  <c:v>318.0</c:v>
                </c:pt>
                <c:pt idx="572">
                  <c:v>317.0</c:v>
                </c:pt>
                <c:pt idx="573">
                  <c:v>322.0</c:v>
                </c:pt>
                <c:pt idx="574">
                  <c:v>325.0</c:v>
                </c:pt>
                <c:pt idx="575">
                  <c:v>331.0</c:v>
                </c:pt>
                <c:pt idx="576">
                  <c:v>343.0</c:v>
                </c:pt>
                <c:pt idx="577">
                  <c:v>325.0</c:v>
                </c:pt>
                <c:pt idx="578">
                  <c:v>323.0</c:v>
                </c:pt>
                <c:pt idx="579">
                  <c:v>319.0</c:v>
                </c:pt>
                <c:pt idx="580">
                  <c:v>320.0</c:v>
                </c:pt>
                <c:pt idx="581">
                  <c:v>311.0</c:v>
                </c:pt>
                <c:pt idx="582">
                  <c:v>302.0</c:v>
                </c:pt>
                <c:pt idx="583">
                  <c:v>313.0</c:v>
                </c:pt>
                <c:pt idx="584">
                  <c:v>313.0</c:v>
                </c:pt>
                <c:pt idx="585">
                  <c:v>315.0</c:v>
                </c:pt>
                <c:pt idx="586">
                  <c:v>312.0</c:v>
                </c:pt>
                <c:pt idx="587">
                  <c:v>306.0</c:v>
                </c:pt>
                <c:pt idx="588">
                  <c:v>312.0</c:v>
                </c:pt>
                <c:pt idx="589">
                  <c:v>305.0</c:v>
                </c:pt>
                <c:pt idx="590">
                  <c:v>304.0</c:v>
                </c:pt>
                <c:pt idx="591">
                  <c:v>296.0</c:v>
                </c:pt>
                <c:pt idx="592">
                  <c:v>288.0</c:v>
                </c:pt>
                <c:pt idx="593">
                  <c:v>292.0</c:v>
                </c:pt>
                <c:pt idx="594">
                  <c:v>294.0</c:v>
                </c:pt>
                <c:pt idx="595">
                  <c:v>298.0</c:v>
                </c:pt>
                <c:pt idx="596">
                  <c:v>299.0</c:v>
                </c:pt>
                <c:pt idx="597">
                  <c:v>299.0</c:v>
                </c:pt>
                <c:pt idx="598">
                  <c:v>304.0</c:v>
                </c:pt>
                <c:pt idx="599">
                  <c:v>303.0</c:v>
                </c:pt>
                <c:pt idx="600">
                  <c:v>302.0</c:v>
                </c:pt>
                <c:pt idx="601">
                  <c:v>293.0</c:v>
                </c:pt>
                <c:pt idx="602">
                  <c:v>296.0</c:v>
                </c:pt>
                <c:pt idx="603">
                  <c:v>294.0</c:v>
                </c:pt>
                <c:pt idx="604">
                  <c:v>292.0</c:v>
                </c:pt>
                <c:pt idx="605">
                  <c:v>288.0</c:v>
                </c:pt>
                <c:pt idx="606">
                  <c:v>288.0</c:v>
                </c:pt>
                <c:pt idx="607">
                  <c:v>292.0</c:v>
                </c:pt>
                <c:pt idx="608">
                  <c:v>285.0</c:v>
                </c:pt>
                <c:pt idx="609">
                  <c:v>284.0</c:v>
                </c:pt>
                <c:pt idx="610">
                  <c:v>283.0</c:v>
                </c:pt>
                <c:pt idx="611">
                  <c:v>280.0</c:v>
                </c:pt>
                <c:pt idx="612">
                  <c:v>286.0</c:v>
                </c:pt>
                <c:pt idx="613">
                  <c:v>283.0</c:v>
                </c:pt>
                <c:pt idx="614">
                  <c:v>274.0</c:v>
                </c:pt>
                <c:pt idx="615">
                  <c:v>281.0</c:v>
                </c:pt>
                <c:pt idx="616">
                  <c:v>275.0</c:v>
                </c:pt>
                <c:pt idx="617">
                  <c:v>282.0</c:v>
                </c:pt>
                <c:pt idx="618">
                  <c:v>285.0</c:v>
                </c:pt>
                <c:pt idx="619">
                  <c:v>275.0</c:v>
                </c:pt>
                <c:pt idx="620">
                  <c:v>274.0</c:v>
                </c:pt>
                <c:pt idx="621">
                  <c:v>276.0</c:v>
                </c:pt>
                <c:pt idx="622">
                  <c:v>278.0</c:v>
                </c:pt>
                <c:pt idx="623">
                  <c:v>273.0</c:v>
                </c:pt>
                <c:pt idx="624">
                  <c:v>273.0</c:v>
                </c:pt>
                <c:pt idx="625">
                  <c:v>281.0</c:v>
                </c:pt>
                <c:pt idx="626">
                  <c:v>283.0</c:v>
                </c:pt>
                <c:pt idx="627">
                  <c:v>287.0</c:v>
                </c:pt>
                <c:pt idx="628">
                  <c:v>286.0</c:v>
                </c:pt>
                <c:pt idx="629">
                  <c:v>282.0</c:v>
                </c:pt>
                <c:pt idx="630">
                  <c:v>278.0</c:v>
                </c:pt>
                <c:pt idx="631">
                  <c:v>272.0</c:v>
                </c:pt>
                <c:pt idx="632">
                  <c:v>283.0</c:v>
                </c:pt>
                <c:pt idx="633">
                  <c:v>276.0</c:v>
                </c:pt>
                <c:pt idx="634">
                  <c:v>284.0</c:v>
                </c:pt>
                <c:pt idx="635">
                  <c:v>285.0</c:v>
                </c:pt>
                <c:pt idx="636">
                  <c:v>284.0</c:v>
                </c:pt>
                <c:pt idx="637">
                  <c:v>292.0</c:v>
                </c:pt>
                <c:pt idx="638">
                  <c:v>288.0</c:v>
                </c:pt>
                <c:pt idx="639">
                  <c:v>294.0</c:v>
                </c:pt>
                <c:pt idx="640">
                  <c:v>302.0</c:v>
                </c:pt>
                <c:pt idx="641">
                  <c:v>300.0</c:v>
                </c:pt>
                <c:pt idx="642">
                  <c:v>289.0</c:v>
                </c:pt>
                <c:pt idx="643">
                  <c:v>293.0</c:v>
                </c:pt>
                <c:pt idx="644">
                  <c:v>282.0</c:v>
                </c:pt>
                <c:pt idx="645">
                  <c:v>275.0</c:v>
                </c:pt>
                <c:pt idx="646">
                  <c:v>278.0</c:v>
                </c:pt>
                <c:pt idx="647">
                  <c:v>276.0</c:v>
                </c:pt>
                <c:pt idx="648">
                  <c:v>272.0</c:v>
                </c:pt>
                <c:pt idx="649">
                  <c:v>292.0</c:v>
                </c:pt>
                <c:pt idx="650">
                  <c:v>291.0</c:v>
                </c:pt>
                <c:pt idx="651">
                  <c:v>282.0</c:v>
                </c:pt>
                <c:pt idx="652">
                  <c:v>284.0</c:v>
                </c:pt>
                <c:pt idx="653">
                  <c:v>284.0</c:v>
                </c:pt>
                <c:pt idx="654">
                  <c:v>294.0</c:v>
                </c:pt>
                <c:pt idx="655">
                  <c:v>298.0</c:v>
                </c:pt>
                <c:pt idx="656">
                  <c:v>303.0</c:v>
                </c:pt>
                <c:pt idx="657">
                  <c:v>291.0</c:v>
                </c:pt>
                <c:pt idx="658">
                  <c:v>278.0</c:v>
                </c:pt>
                <c:pt idx="659">
                  <c:v>277.0</c:v>
                </c:pt>
                <c:pt idx="660">
                  <c:v>281.0</c:v>
                </c:pt>
                <c:pt idx="661">
                  <c:v>287.0</c:v>
                </c:pt>
                <c:pt idx="662">
                  <c:v>285.0</c:v>
                </c:pt>
                <c:pt idx="663">
                  <c:v>283.0</c:v>
                </c:pt>
                <c:pt idx="664">
                  <c:v>280.0</c:v>
                </c:pt>
                <c:pt idx="665">
                  <c:v>283.0</c:v>
                </c:pt>
                <c:pt idx="666">
                  <c:v>285.0</c:v>
                </c:pt>
                <c:pt idx="667">
                  <c:v>291.0</c:v>
                </c:pt>
                <c:pt idx="668">
                  <c:v>294.0</c:v>
                </c:pt>
                <c:pt idx="669">
                  <c:v>304.0</c:v>
                </c:pt>
                <c:pt idx="670">
                  <c:v>303.0</c:v>
                </c:pt>
                <c:pt idx="671">
                  <c:v>298.0</c:v>
                </c:pt>
                <c:pt idx="672">
                  <c:v>299.0</c:v>
                </c:pt>
                <c:pt idx="673">
                  <c:v>303.0</c:v>
                </c:pt>
                <c:pt idx="674">
                  <c:v>307.0</c:v>
                </c:pt>
                <c:pt idx="675">
                  <c:v>301.0</c:v>
                </c:pt>
                <c:pt idx="676">
                  <c:v>299.0</c:v>
                </c:pt>
                <c:pt idx="677">
                  <c:v>304.0</c:v>
                </c:pt>
                <c:pt idx="678">
                  <c:v>310.0</c:v>
                </c:pt>
                <c:pt idx="679">
                  <c:v>305.0</c:v>
                </c:pt>
                <c:pt idx="680">
                  <c:v>314.0</c:v>
                </c:pt>
                <c:pt idx="681">
                  <c:v>317.0</c:v>
                </c:pt>
                <c:pt idx="682">
                  <c:v>312.0</c:v>
                </c:pt>
                <c:pt idx="683">
                  <c:v>313.0</c:v>
                </c:pt>
                <c:pt idx="684">
                  <c:v>318.0</c:v>
                </c:pt>
                <c:pt idx="685">
                  <c:v>316.0</c:v>
                </c:pt>
                <c:pt idx="686">
                  <c:v>328.0</c:v>
                </c:pt>
                <c:pt idx="687">
                  <c:v>336.0</c:v>
                </c:pt>
                <c:pt idx="688">
                  <c:v>343.0</c:v>
                </c:pt>
                <c:pt idx="689">
                  <c:v>361.0</c:v>
                </c:pt>
                <c:pt idx="690">
                  <c:v>344.0</c:v>
                </c:pt>
                <c:pt idx="691">
                  <c:v>339.0</c:v>
                </c:pt>
                <c:pt idx="692">
                  <c:v>323.0</c:v>
                </c:pt>
                <c:pt idx="693">
                  <c:v>319.0</c:v>
                </c:pt>
                <c:pt idx="694">
                  <c:v>320.0</c:v>
                </c:pt>
                <c:pt idx="695">
                  <c:v>328.0</c:v>
                </c:pt>
                <c:pt idx="696">
                  <c:v>329.0</c:v>
                </c:pt>
                <c:pt idx="697">
                  <c:v>327.0</c:v>
                </c:pt>
                <c:pt idx="698">
                  <c:v>331.0</c:v>
                </c:pt>
                <c:pt idx="699">
                  <c:v>331.0</c:v>
                </c:pt>
                <c:pt idx="700">
                  <c:v>326.0</c:v>
                </c:pt>
                <c:pt idx="701">
                  <c:v>324.0</c:v>
                </c:pt>
                <c:pt idx="702">
                  <c:v>324.0</c:v>
                </c:pt>
                <c:pt idx="703">
                  <c:v>326.0</c:v>
                </c:pt>
                <c:pt idx="704">
                  <c:v>327.0</c:v>
                </c:pt>
                <c:pt idx="705">
                  <c:v>314.0</c:v>
                </c:pt>
                <c:pt idx="706">
                  <c:v>310.0</c:v>
                </c:pt>
                <c:pt idx="707">
                  <c:v>316.0</c:v>
                </c:pt>
                <c:pt idx="708">
                  <c:v>314.0</c:v>
                </c:pt>
                <c:pt idx="709">
                  <c:v>308.0</c:v>
                </c:pt>
                <c:pt idx="710">
                  <c:v>324.0</c:v>
                </c:pt>
                <c:pt idx="711">
                  <c:v>325.0</c:v>
                </c:pt>
                <c:pt idx="712">
                  <c:v>338.0</c:v>
                </c:pt>
                <c:pt idx="713">
                  <c:v>329.0</c:v>
                </c:pt>
                <c:pt idx="714">
                  <c:v>344.0</c:v>
                </c:pt>
                <c:pt idx="715">
                  <c:v>356.0</c:v>
                </c:pt>
                <c:pt idx="716">
                  <c:v>351.0</c:v>
                </c:pt>
                <c:pt idx="717">
                  <c:v>351.0</c:v>
                </c:pt>
                <c:pt idx="718">
                  <c:v>355.0</c:v>
                </c:pt>
                <c:pt idx="719">
                  <c:v>339.0</c:v>
                </c:pt>
                <c:pt idx="720">
                  <c:v>335.0</c:v>
                </c:pt>
                <c:pt idx="721">
                  <c:v>324.0</c:v>
                </c:pt>
                <c:pt idx="722">
                  <c:v>322.0</c:v>
                </c:pt>
                <c:pt idx="723">
                  <c:v>318.0</c:v>
                </c:pt>
                <c:pt idx="724">
                  <c:v>318.0</c:v>
                </c:pt>
                <c:pt idx="725">
                  <c:v>324.0</c:v>
                </c:pt>
                <c:pt idx="726">
                  <c:v>330.0</c:v>
                </c:pt>
                <c:pt idx="727">
                  <c:v>321.0</c:v>
                </c:pt>
                <c:pt idx="728">
                  <c:v>314.0</c:v>
                </c:pt>
                <c:pt idx="729">
                  <c:v>312.0</c:v>
                </c:pt>
                <c:pt idx="730">
                  <c:v>310.0</c:v>
                </c:pt>
                <c:pt idx="731">
                  <c:v>317.0</c:v>
                </c:pt>
                <c:pt idx="732">
                  <c:v>314.0</c:v>
                </c:pt>
                <c:pt idx="733">
                  <c:v>308.0</c:v>
                </c:pt>
                <c:pt idx="734">
                  <c:v>309.0</c:v>
                </c:pt>
                <c:pt idx="735">
                  <c:v>317.0</c:v>
                </c:pt>
                <c:pt idx="736">
                  <c:v>310.0</c:v>
                </c:pt>
                <c:pt idx="737">
                  <c:v>306.0</c:v>
                </c:pt>
                <c:pt idx="738">
                  <c:v>309.0</c:v>
                </c:pt>
                <c:pt idx="739">
                  <c:v>304.0</c:v>
                </c:pt>
                <c:pt idx="740">
                  <c:v>296.0</c:v>
                </c:pt>
                <c:pt idx="741">
                  <c:v>293.0</c:v>
                </c:pt>
                <c:pt idx="742">
                  <c:v>293.0</c:v>
                </c:pt>
                <c:pt idx="743">
                  <c:v>290.0</c:v>
                </c:pt>
                <c:pt idx="744">
                  <c:v>297.0</c:v>
                </c:pt>
                <c:pt idx="745">
                  <c:v>300.0</c:v>
                </c:pt>
                <c:pt idx="746">
                  <c:v>300.0</c:v>
                </c:pt>
                <c:pt idx="747">
                  <c:v>298.0</c:v>
                </c:pt>
                <c:pt idx="748">
                  <c:v>300.0</c:v>
                </c:pt>
                <c:pt idx="749">
                  <c:v>301.0</c:v>
                </c:pt>
                <c:pt idx="750">
                  <c:v>300.0</c:v>
                </c:pt>
                <c:pt idx="751">
                  <c:v>293.0</c:v>
                </c:pt>
                <c:pt idx="752">
                  <c:v>294.0</c:v>
                </c:pt>
                <c:pt idx="753">
                  <c:v>293.0</c:v>
                </c:pt>
                <c:pt idx="754">
                  <c:v>298.0</c:v>
                </c:pt>
                <c:pt idx="755">
                  <c:v>301.0</c:v>
                </c:pt>
                <c:pt idx="756">
                  <c:v>301.0</c:v>
                </c:pt>
                <c:pt idx="757">
                  <c:v>301.0</c:v>
                </c:pt>
                <c:pt idx="758">
                  <c:v>303.0</c:v>
                </c:pt>
                <c:pt idx="759">
                  <c:v>305.0</c:v>
                </c:pt>
                <c:pt idx="760">
                  <c:v>311.0</c:v>
                </c:pt>
                <c:pt idx="761">
                  <c:v>310.0</c:v>
                </c:pt>
                <c:pt idx="762">
                  <c:v>303.0</c:v>
                </c:pt>
                <c:pt idx="763">
                  <c:v>310.0</c:v>
                </c:pt>
                <c:pt idx="764">
                  <c:v>314.0</c:v>
                </c:pt>
                <c:pt idx="765">
                  <c:v>315.0</c:v>
                </c:pt>
                <c:pt idx="766">
                  <c:v>318.0</c:v>
                </c:pt>
                <c:pt idx="767">
                  <c:v>319.0</c:v>
                </c:pt>
                <c:pt idx="768">
                  <c:v>336.0</c:v>
                </c:pt>
                <c:pt idx="769">
                  <c:v>334.0</c:v>
                </c:pt>
                <c:pt idx="770">
                  <c:v>328.0</c:v>
                </c:pt>
                <c:pt idx="771">
                  <c:v>325.0</c:v>
                </c:pt>
                <c:pt idx="772">
                  <c:v>322.0</c:v>
                </c:pt>
                <c:pt idx="773">
                  <c:v>327.0</c:v>
                </c:pt>
                <c:pt idx="774">
                  <c:v>326.0</c:v>
                </c:pt>
                <c:pt idx="775">
                  <c:v>324.0</c:v>
                </c:pt>
                <c:pt idx="776">
                  <c:v>322.0</c:v>
                </c:pt>
                <c:pt idx="777">
                  <c:v>324.0</c:v>
                </c:pt>
                <c:pt idx="778">
                  <c:v>324.0</c:v>
                </c:pt>
                <c:pt idx="779">
                  <c:v>324.0</c:v>
                </c:pt>
                <c:pt idx="780">
                  <c:v>316.0</c:v>
                </c:pt>
                <c:pt idx="781">
                  <c:v>317.0</c:v>
                </c:pt>
                <c:pt idx="782">
                  <c:v>322.0</c:v>
                </c:pt>
                <c:pt idx="783">
                  <c:v>322.0</c:v>
                </c:pt>
                <c:pt idx="784">
                  <c:v>326.0</c:v>
                </c:pt>
                <c:pt idx="785">
                  <c:v>323.0</c:v>
                </c:pt>
                <c:pt idx="786">
                  <c:v>330.0</c:v>
                </c:pt>
                <c:pt idx="787">
                  <c:v>338.0</c:v>
                </c:pt>
                <c:pt idx="788">
                  <c:v>340.0</c:v>
                </c:pt>
                <c:pt idx="789">
                  <c:v>340.0</c:v>
                </c:pt>
                <c:pt idx="790">
                  <c:v>349.0</c:v>
                </c:pt>
                <c:pt idx="791">
                  <c:v>350.0</c:v>
                </c:pt>
                <c:pt idx="792">
                  <c:v>352.0</c:v>
                </c:pt>
                <c:pt idx="793">
                  <c:v>368.0</c:v>
                </c:pt>
                <c:pt idx="794">
                  <c:v>368.0</c:v>
                </c:pt>
                <c:pt idx="795">
                  <c:v>364.0</c:v>
                </c:pt>
                <c:pt idx="796">
                  <c:v>375.0</c:v>
                </c:pt>
                <c:pt idx="797">
                  <c:v>372.0</c:v>
                </c:pt>
                <c:pt idx="798">
                  <c:v>360.0</c:v>
                </c:pt>
                <c:pt idx="799">
                  <c:v>362.0</c:v>
                </c:pt>
                <c:pt idx="800">
                  <c:v>363.0</c:v>
                </c:pt>
                <c:pt idx="801">
                  <c:v>356.0</c:v>
                </c:pt>
                <c:pt idx="802">
                  <c:v>352.0</c:v>
                </c:pt>
                <c:pt idx="803">
                  <c:v>354.0</c:v>
                </c:pt>
                <c:pt idx="804">
                  <c:v>351.0</c:v>
                </c:pt>
                <c:pt idx="805">
                  <c:v>367.0</c:v>
                </c:pt>
                <c:pt idx="806">
                  <c:v>364.0</c:v>
                </c:pt>
                <c:pt idx="807">
                  <c:v>364.0</c:v>
                </c:pt>
                <c:pt idx="808">
                  <c:v>365.0</c:v>
                </c:pt>
                <c:pt idx="809">
                  <c:v>381.0</c:v>
                </c:pt>
                <c:pt idx="810">
                  <c:v>384.0</c:v>
                </c:pt>
                <c:pt idx="811">
                  <c:v>382.0</c:v>
                </c:pt>
                <c:pt idx="812">
                  <c:v>391.0</c:v>
                </c:pt>
                <c:pt idx="813">
                  <c:v>378.0</c:v>
                </c:pt>
                <c:pt idx="814">
                  <c:v>378.0</c:v>
                </c:pt>
                <c:pt idx="815">
                  <c:v>373.0</c:v>
                </c:pt>
                <c:pt idx="816">
                  <c:v>363.0</c:v>
                </c:pt>
                <c:pt idx="817">
                  <c:v>367.0</c:v>
                </c:pt>
                <c:pt idx="818">
                  <c:v>365.0</c:v>
                </c:pt>
                <c:pt idx="819">
                  <c:v>361.0</c:v>
                </c:pt>
                <c:pt idx="820">
                  <c:v>363.0</c:v>
                </c:pt>
                <c:pt idx="821">
                  <c:v>367.0</c:v>
                </c:pt>
                <c:pt idx="822">
                  <c:v>367.0</c:v>
                </c:pt>
                <c:pt idx="823">
                  <c:v>359.0</c:v>
                </c:pt>
                <c:pt idx="824">
                  <c:v>357.0</c:v>
                </c:pt>
                <c:pt idx="825">
                  <c:v>344.0</c:v>
                </c:pt>
                <c:pt idx="826">
                  <c:v>342.0</c:v>
                </c:pt>
                <c:pt idx="827">
                  <c:v>342.0</c:v>
                </c:pt>
                <c:pt idx="828">
                  <c:v>332.0</c:v>
                </c:pt>
                <c:pt idx="829">
                  <c:v>330.0</c:v>
                </c:pt>
                <c:pt idx="830">
                  <c:v>338.0</c:v>
                </c:pt>
                <c:pt idx="831">
                  <c:v>333.0</c:v>
                </c:pt>
                <c:pt idx="832">
                  <c:v>328.0</c:v>
                </c:pt>
                <c:pt idx="833">
                  <c:v>319.0</c:v>
                </c:pt>
                <c:pt idx="834">
                  <c:v>321.0</c:v>
                </c:pt>
                <c:pt idx="835">
                  <c:v>323.0</c:v>
                </c:pt>
                <c:pt idx="836">
                  <c:v>328.0</c:v>
                </c:pt>
                <c:pt idx="837">
                  <c:v>317.0</c:v>
                </c:pt>
                <c:pt idx="838">
                  <c:v>313.0</c:v>
                </c:pt>
                <c:pt idx="839">
                  <c:v>310.0</c:v>
                </c:pt>
                <c:pt idx="840">
                  <c:v>310.0</c:v>
                </c:pt>
                <c:pt idx="841">
                  <c:v>316.0</c:v>
                </c:pt>
                <c:pt idx="842">
                  <c:v>317.0</c:v>
                </c:pt>
                <c:pt idx="843">
                  <c:v>317.0</c:v>
                </c:pt>
                <c:pt idx="844">
                  <c:v>315.0</c:v>
                </c:pt>
                <c:pt idx="845">
                  <c:v>327.0</c:v>
                </c:pt>
                <c:pt idx="846">
                  <c:v>319.0</c:v>
                </c:pt>
                <c:pt idx="847">
                  <c:v>320.0</c:v>
                </c:pt>
                <c:pt idx="848">
                  <c:v>317.0</c:v>
                </c:pt>
                <c:pt idx="849">
                  <c:v>317.0</c:v>
                </c:pt>
                <c:pt idx="850">
                  <c:v>323.0</c:v>
                </c:pt>
                <c:pt idx="851">
                  <c:v>319.0</c:v>
                </c:pt>
                <c:pt idx="852">
                  <c:v>324.0</c:v>
                </c:pt>
                <c:pt idx="853">
                  <c:v>322.0</c:v>
                </c:pt>
                <c:pt idx="854">
                  <c:v>318.0</c:v>
                </c:pt>
                <c:pt idx="855">
                  <c:v>311.0</c:v>
                </c:pt>
                <c:pt idx="856">
                  <c:v>309.0</c:v>
                </c:pt>
                <c:pt idx="857">
                  <c:v>305.0</c:v>
                </c:pt>
                <c:pt idx="858">
                  <c:v>308.0</c:v>
                </c:pt>
                <c:pt idx="859">
                  <c:v>308.0</c:v>
                </c:pt>
                <c:pt idx="860">
                  <c:v>301.0</c:v>
                </c:pt>
                <c:pt idx="861">
                  <c:v>293.0</c:v>
                </c:pt>
                <c:pt idx="862">
                  <c:v>291.0</c:v>
                </c:pt>
                <c:pt idx="863">
                  <c:v>292.0</c:v>
                </c:pt>
                <c:pt idx="864">
                  <c:v>294.0</c:v>
                </c:pt>
                <c:pt idx="865">
                  <c:v>295.0</c:v>
                </c:pt>
                <c:pt idx="866">
                  <c:v>300.0</c:v>
                </c:pt>
                <c:pt idx="867">
                  <c:v>298.0</c:v>
                </c:pt>
                <c:pt idx="868">
                  <c:v>301.0</c:v>
                </c:pt>
                <c:pt idx="869">
                  <c:v>296.0</c:v>
                </c:pt>
                <c:pt idx="870">
                  <c:v>306.0</c:v>
                </c:pt>
                <c:pt idx="871">
                  <c:v>313.0</c:v>
                </c:pt>
                <c:pt idx="872">
                  <c:v>316.0</c:v>
                </c:pt>
                <c:pt idx="873">
                  <c:v>313.0</c:v>
                </c:pt>
                <c:pt idx="874">
                  <c:v>314.0</c:v>
                </c:pt>
                <c:pt idx="875">
                  <c:v>312.0</c:v>
                </c:pt>
                <c:pt idx="876">
                  <c:v>309.0</c:v>
                </c:pt>
                <c:pt idx="877">
                  <c:v>304.0</c:v>
                </c:pt>
                <c:pt idx="878">
                  <c:v>308.0</c:v>
                </c:pt>
                <c:pt idx="879">
                  <c:v>304.0</c:v>
                </c:pt>
                <c:pt idx="880">
                  <c:v>302.0</c:v>
                </c:pt>
                <c:pt idx="881">
                  <c:v>294.0</c:v>
                </c:pt>
                <c:pt idx="882">
                  <c:v>307.0</c:v>
                </c:pt>
                <c:pt idx="883">
                  <c:v>306.0</c:v>
                </c:pt>
                <c:pt idx="884">
                  <c:v>307.0</c:v>
                </c:pt>
                <c:pt idx="885">
                  <c:v>305.0</c:v>
                </c:pt>
                <c:pt idx="886">
                  <c:v>302.0</c:v>
                </c:pt>
                <c:pt idx="887">
                  <c:v>307.0</c:v>
                </c:pt>
                <c:pt idx="888">
                  <c:v>304.0</c:v>
                </c:pt>
                <c:pt idx="889">
                  <c:v>304.0</c:v>
                </c:pt>
                <c:pt idx="890">
                  <c:v>307.0</c:v>
                </c:pt>
                <c:pt idx="891">
                  <c:v>305.0</c:v>
                </c:pt>
                <c:pt idx="892">
                  <c:v>307.0</c:v>
                </c:pt>
                <c:pt idx="893">
                  <c:v>311.0</c:v>
                </c:pt>
                <c:pt idx="894">
                  <c:v>304.0</c:v>
                </c:pt>
                <c:pt idx="895">
                  <c:v>301.0</c:v>
                </c:pt>
                <c:pt idx="896">
                  <c:v>298.0</c:v>
                </c:pt>
                <c:pt idx="897">
                  <c:v>302.0</c:v>
                </c:pt>
                <c:pt idx="898">
                  <c:v>309.0</c:v>
                </c:pt>
                <c:pt idx="899">
                  <c:v>315.0</c:v>
                </c:pt>
                <c:pt idx="900">
                  <c:v>321.0</c:v>
                </c:pt>
                <c:pt idx="901">
                  <c:v>323.0</c:v>
                </c:pt>
                <c:pt idx="902">
                  <c:v>324.0</c:v>
                </c:pt>
                <c:pt idx="903">
                  <c:v>318.0</c:v>
                </c:pt>
                <c:pt idx="904">
                  <c:v>308.0</c:v>
                </c:pt>
                <c:pt idx="905">
                  <c:v>303.0</c:v>
                </c:pt>
                <c:pt idx="906">
                  <c:v>303.0</c:v>
                </c:pt>
                <c:pt idx="907">
                  <c:v>295.0</c:v>
                </c:pt>
                <c:pt idx="908">
                  <c:v>316.0</c:v>
                </c:pt>
                <c:pt idx="909">
                  <c:v>326.0</c:v>
                </c:pt>
                <c:pt idx="910">
                  <c:v>319.0</c:v>
                </c:pt>
                <c:pt idx="911">
                  <c:v>305.0</c:v>
                </c:pt>
                <c:pt idx="912">
                  <c:v>304.0</c:v>
                </c:pt>
                <c:pt idx="913">
                  <c:v>301.0</c:v>
                </c:pt>
                <c:pt idx="914">
                  <c:v>301.0</c:v>
                </c:pt>
                <c:pt idx="915">
                  <c:v>304.0</c:v>
                </c:pt>
                <c:pt idx="916">
                  <c:v>303.0</c:v>
                </c:pt>
                <c:pt idx="917">
                  <c:v>300.0</c:v>
                </c:pt>
                <c:pt idx="918">
                  <c:v>297.0</c:v>
                </c:pt>
                <c:pt idx="919">
                  <c:v>283.0</c:v>
                </c:pt>
                <c:pt idx="920">
                  <c:v>279.0</c:v>
                </c:pt>
                <c:pt idx="921">
                  <c:v>283.0</c:v>
                </c:pt>
                <c:pt idx="922">
                  <c:v>278.0</c:v>
                </c:pt>
                <c:pt idx="923">
                  <c:v>273.0</c:v>
                </c:pt>
                <c:pt idx="924">
                  <c:v>279.0</c:v>
                </c:pt>
                <c:pt idx="925">
                  <c:v>287.0</c:v>
                </c:pt>
                <c:pt idx="926">
                  <c:v>284.0</c:v>
                </c:pt>
                <c:pt idx="927">
                  <c:v>285.0</c:v>
                </c:pt>
                <c:pt idx="928">
                  <c:v>283.0</c:v>
                </c:pt>
                <c:pt idx="929">
                  <c:v>281.0</c:v>
                </c:pt>
                <c:pt idx="930">
                  <c:v>286.0</c:v>
                </c:pt>
                <c:pt idx="931">
                  <c:v>289.0</c:v>
                </c:pt>
                <c:pt idx="932">
                  <c:v>289.0</c:v>
                </c:pt>
                <c:pt idx="933">
                  <c:v>294.0</c:v>
                </c:pt>
                <c:pt idx="934">
                  <c:v>286.0</c:v>
                </c:pt>
                <c:pt idx="935">
                  <c:v>286.0</c:v>
                </c:pt>
                <c:pt idx="936">
                  <c:v>289.0</c:v>
                </c:pt>
                <c:pt idx="937">
                  <c:v>288.0</c:v>
                </c:pt>
                <c:pt idx="938">
                  <c:v>276.0</c:v>
                </c:pt>
                <c:pt idx="939">
                  <c:v>272.0</c:v>
                </c:pt>
                <c:pt idx="940">
                  <c:v>272.0</c:v>
                </c:pt>
                <c:pt idx="941">
                  <c:v>272.0</c:v>
                </c:pt>
                <c:pt idx="942">
                  <c:v>267.0</c:v>
                </c:pt>
                <c:pt idx="943">
                  <c:v>271.0</c:v>
                </c:pt>
                <c:pt idx="944">
                  <c:v>264.0</c:v>
                </c:pt>
                <c:pt idx="945">
                  <c:v>261.0</c:v>
                </c:pt>
                <c:pt idx="946">
                  <c:v>265.0</c:v>
                </c:pt>
                <c:pt idx="947">
                  <c:v>267.0</c:v>
                </c:pt>
                <c:pt idx="948">
                  <c:v>263.0</c:v>
                </c:pt>
                <c:pt idx="949">
                  <c:v>269.0</c:v>
                </c:pt>
                <c:pt idx="950">
                  <c:v>267.0</c:v>
                </c:pt>
                <c:pt idx="951">
                  <c:v>268.0</c:v>
                </c:pt>
                <c:pt idx="952">
                  <c:v>266.0</c:v>
                </c:pt>
                <c:pt idx="953">
                  <c:v>260.0</c:v>
                </c:pt>
                <c:pt idx="954">
                  <c:v>265.0</c:v>
                </c:pt>
                <c:pt idx="955">
                  <c:v>266.0</c:v>
                </c:pt>
                <c:pt idx="956">
                  <c:v>269.0</c:v>
                </c:pt>
                <c:pt idx="957">
                  <c:v>272.0</c:v>
                </c:pt>
                <c:pt idx="958">
                  <c:v>268.0</c:v>
                </c:pt>
                <c:pt idx="959">
                  <c:v>268.0</c:v>
                </c:pt>
                <c:pt idx="960">
                  <c:v>269.0</c:v>
                </c:pt>
                <c:pt idx="961">
                  <c:v>264.0</c:v>
                </c:pt>
                <c:pt idx="962">
                  <c:v>256.0</c:v>
                </c:pt>
                <c:pt idx="963">
                  <c:v>257.0</c:v>
                </c:pt>
                <c:pt idx="964">
                  <c:v>267.0</c:v>
                </c:pt>
                <c:pt idx="965">
                  <c:v>261.0</c:v>
                </c:pt>
                <c:pt idx="966">
                  <c:v>271.0</c:v>
                </c:pt>
                <c:pt idx="967">
                  <c:v>271.0</c:v>
                </c:pt>
                <c:pt idx="968">
                  <c:v>269.0</c:v>
                </c:pt>
                <c:pt idx="969">
                  <c:v>266.0</c:v>
                </c:pt>
                <c:pt idx="970">
                  <c:v>265.0</c:v>
                </c:pt>
                <c:pt idx="971">
                  <c:v>264.0</c:v>
                </c:pt>
                <c:pt idx="972">
                  <c:v>257.0</c:v>
                </c:pt>
                <c:pt idx="973">
                  <c:v>259.0</c:v>
                </c:pt>
                <c:pt idx="974">
                  <c:v>268.0</c:v>
                </c:pt>
                <c:pt idx="975">
                  <c:v>268.0</c:v>
                </c:pt>
                <c:pt idx="976">
                  <c:v>272.0</c:v>
                </c:pt>
                <c:pt idx="977">
                  <c:v>272.0</c:v>
                </c:pt>
                <c:pt idx="978">
                  <c:v>270.0</c:v>
                </c:pt>
                <c:pt idx="979">
                  <c:v>267.0</c:v>
                </c:pt>
                <c:pt idx="980">
                  <c:v>261.0</c:v>
                </c:pt>
                <c:pt idx="981">
                  <c:v>263.0</c:v>
                </c:pt>
                <c:pt idx="982">
                  <c:v>261.0</c:v>
                </c:pt>
                <c:pt idx="983">
                  <c:v>264.0</c:v>
                </c:pt>
                <c:pt idx="984">
                  <c:v>264.0</c:v>
                </c:pt>
                <c:pt idx="985">
                  <c:v>265.0</c:v>
                </c:pt>
                <c:pt idx="986">
                  <c:v>268.0</c:v>
                </c:pt>
                <c:pt idx="987">
                  <c:v>272.0</c:v>
                </c:pt>
                <c:pt idx="988">
                  <c:v>268.0</c:v>
                </c:pt>
                <c:pt idx="989">
                  <c:v>274.0</c:v>
                </c:pt>
                <c:pt idx="990">
                  <c:v>273.0</c:v>
                </c:pt>
                <c:pt idx="991">
                  <c:v>271.0</c:v>
                </c:pt>
                <c:pt idx="992">
                  <c:v>268.0</c:v>
                </c:pt>
                <c:pt idx="993">
                  <c:v>268.0</c:v>
                </c:pt>
                <c:pt idx="994">
                  <c:v>264.0</c:v>
                </c:pt>
                <c:pt idx="995">
                  <c:v>266.0</c:v>
                </c:pt>
                <c:pt idx="996">
                  <c:v>264.0</c:v>
                </c:pt>
                <c:pt idx="997">
                  <c:v>266.0</c:v>
                </c:pt>
                <c:pt idx="998">
                  <c:v>269.0</c:v>
                </c:pt>
                <c:pt idx="999">
                  <c:v>270.0</c:v>
                </c:pt>
                <c:pt idx="1000">
                  <c:v>273.0</c:v>
                </c:pt>
                <c:pt idx="1001">
                  <c:v>278.0</c:v>
                </c:pt>
                <c:pt idx="1002">
                  <c:v>276.0</c:v>
                </c:pt>
                <c:pt idx="1003">
                  <c:v>281.0</c:v>
                </c:pt>
                <c:pt idx="1004">
                  <c:v>276.0</c:v>
                </c:pt>
                <c:pt idx="1005">
                  <c:v>267.0</c:v>
                </c:pt>
                <c:pt idx="1006">
                  <c:v>260.0</c:v>
                </c:pt>
                <c:pt idx="1007">
                  <c:v>273.0</c:v>
                </c:pt>
                <c:pt idx="1008">
                  <c:v>273.0</c:v>
                </c:pt>
                <c:pt idx="1009">
                  <c:v>310.0</c:v>
                </c:pt>
                <c:pt idx="1010">
                  <c:v>290.0</c:v>
                </c:pt>
                <c:pt idx="1011">
                  <c:v>289.0</c:v>
                </c:pt>
                <c:pt idx="1012">
                  <c:v>278.0</c:v>
                </c:pt>
                <c:pt idx="1013">
                  <c:v>283.0</c:v>
                </c:pt>
                <c:pt idx="1014">
                  <c:v>281.0</c:v>
                </c:pt>
                <c:pt idx="1015">
                  <c:v>279.0</c:v>
                </c:pt>
                <c:pt idx="1016">
                  <c:v>279.0</c:v>
                </c:pt>
                <c:pt idx="1017">
                  <c:v>279.0</c:v>
                </c:pt>
                <c:pt idx="1018">
                  <c:v>281.0</c:v>
                </c:pt>
                <c:pt idx="1019">
                  <c:v>282.0</c:v>
                </c:pt>
                <c:pt idx="1020">
                  <c:v>284.0</c:v>
                </c:pt>
                <c:pt idx="1021">
                  <c:v>280.0</c:v>
                </c:pt>
                <c:pt idx="1022">
                  <c:v>282.0</c:v>
                </c:pt>
                <c:pt idx="1023">
                  <c:v>288.0</c:v>
                </c:pt>
                <c:pt idx="1024">
                  <c:v>287.0</c:v>
                </c:pt>
                <c:pt idx="1025">
                  <c:v>281.0</c:v>
                </c:pt>
                <c:pt idx="1026">
                  <c:v>278.0</c:v>
                </c:pt>
                <c:pt idx="1027">
                  <c:v>274.0</c:v>
                </c:pt>
                <c:pt idx="1028">
                  <c:v>270.0</c:v>
                </c:pt>
                <c:pt idx="1029">
                  <c:v>272.0</c:v>
                </c:pt>
                <c:pt idx="1030" formatCode="General">
                  <c:v>269.0</c:v>
                </c:pt>
                <c:pt idx="1031" formatCode="General">
                  <c:v>261.0</c:v>
                </c:pt>
                <c:pt idx="1032" formatCode="General">
                  <c:v>269.0</c:v>
                </c:pt>
                <c:pt idx="1033" formatCode="General">
                  <c:v>267.0</c:v>
                </c:pt>
                <c:pt idx="1034" formatCode="General">
                  <c:v>271.0</c:v>
                </c:pt>
                <c:pt idx="1035" formatCode="General">
                  <c:v>268.0</c:v>
                </c:pt>
                <c:pt idx="1036" formatCode="General">
                  <c:v>266.0</c:v>
                </c:pt>
                <c:pt idx="1037" formatCode="General">
                  <c:v>265.0</c:v>
                </c:pt>
                <c:pt idx="1038" formatCode="General">
                  <c:v>265.0</c:v>
                </c:pt>
                <c:pt idx="1039" formatCode="General">
                  <c:v>265.0</c:v>
                </c:pt>
                <c:pt idx="1040" formatCode="General">
                  <c:v>262.0</c:v>
                </c:pt>
                <c:pt idx="1041" formatCode="General">
                  <c:v>267.0</c:v>
                </c:pt>
                <c:pt idx="1042" formatCode="General">
                  <c:v>268.0</c:v>
                </c:pt>
                <c:pt idx="1043" formatCode="General">
                  <c:v>269.0</c:v>
                </c:pt>
                <c:pt idx="1044" formatCode="General">
                  <c:v>269.0</c:v>
                </c:pt>
                <c:pt idx="1045" formatCode="General">
                  <c:v>265.0</c:v>
                </c:pt>
                <c:pt idx="1046" formatCode="General">
                  <c:v>258.0</c:v>
                </c:pt>
                <c:pt idx="1047" formatCode="General">
                  <c:v>256.0</c:v>
                </c:pt>
                <c:pt idx="1048" formatCode="General">
                  <c:v>249.0</c:v>
                </c:pt>
                <c:pt idx="1049" formatCode="General">
                  <c:v>258.0</c:v>
                </c:pt>
                <c:pt idx="1050" formatCode="General">
                  <c:v>257.0</c:v>
                </c:pt>
                <c:pt idx="1051" formatCode="General">
                  <c:v>261.0</c:v>
                </c:pt>
                <c:pt idx="1052" formatCode="General">
                  <c:v>256.0</c:v>
                </c:pt>
                <c:pt idx="1053" formatCode="General">
                  <c:v>254.0</c:v>
                </c:pt>
                <c:pt idx="1054" formatCode="General">
                  <c:v>254.0</c:v>
                </c:pt>
                <c:pt idx="1055" formatCode="General">
                  <c:v>255.0</c:v>
                </c:pt>
                <c:pt idx="1056" formatCode="General">
                  <c:v>249.0</c:v>
                </c:pt>
                <c:pt idx="1057" formatCode="General">
                  <c:v>253.0</c:v>
                </c:pt>
                <c:pt idx="1058" formatCode="General">
                  <c:v>255.0</c:v>
                </c:pt>
                <c:pt idx="1059" formatCode="General">
                  <c:v>257.0</c:v>
                </c:pt>
                <c:pt idx="1060" formatCode="General">
                  <c:v>250.0</c:v>
                </c:pt>
                <c:pt idx="1061" formatCode="General">
                  <c:v>249.0</c:v>
                </c:pt>
                <c:pt idx="1062" formatCode="General">
                  <c:v>255.0</c:v>
                </c:pt>
                <c:pt idx="1063" formatCode="General">
                  <c:v>255.0</c:v>
                </c:pt>
                <c:pt idx="1064" formatCode="General">
                  <c:v>255.0</c:v>
                </c:pt>
                <c:pt idx="1065" formatCode="General">
                  <c:v>258.0</c:v>
                </c:pt>
                <c:pt idx="1066" formatCode="General">
                  <c:v>255.0</c:v>
                </c:pt>
                <c:pt idx="1067" formatCode="General">
                  <c:v>250.0</c:v>
                </c:pt>
                <c:pt idx="1068" formatCode="General">
                  <c:v>245.0</c:v>
                </c:pt>
                <c:pt idx="1069" formatCode="General">
                  <c:v>247.0</c:v>
                </c:pt>
                <c:pt idx="1070" formatCode="General">
                  <c:v>250.0</c:v>
                </c:pt>
                <c:pt idx="1071" formatCode="General">
                  <c:v>249.0</c:v>
                </c:pt>
                <c:pt idx="1072" formatCode="General">
                  <c:v>244.0</c:v>
                </c:pt>
                <c:pt idx="1073" formatCode="General">
                  <c:v>243.0</c:v>
                </c:pt>
                <c:pt idx="1074" formatCode="General">
                  <c:v>239.0</c:v>
                </c:pt>
                <c:pt idx="1075" formatCode="General">
                  <c:v>234.0</c:v>
                </c:pt>
                <c:pt idx="1076" formatCode="General">
                  <c:v>235.0</c:v>
                </c:pt>
                <c:pt idx="1077" formatCode="General">
                  <c:v>238.0</c:v>
                </c:pt>
                <c:pt idx="1078" formatCode="General">
                  <c:v>240.0</c:v>
                </c:pt>
                <c:pt idx="1079" formatCode="General">
                  <c:v>240.0</c:v>
                </c:pt>
                <c:pt idx="1080" formatCode="General">
                  <c:v>240.0</c:v>
                </c:pt>
                <c:pt idx="1081" formatCode="General">
                  <c:v>238.0</c:v>
                </c:pt>
                <c:pt idx="1082" formatCode="General">
                  <c:v>239.0</c:v>
                </c:pt>
                <c:pt idx="1083" formatCode="General">
                  <c:v>242.0</c:v>
                </c:pt>
                <c:pt idx="1084" formatCode="General">
                  <c:v>237.0</c:v>
                </c:pt>
                <c:pt idx="1085" formatCode="General">
                  <c:v>240.0</c:v>
                </c:pt>
                <c:pt idx="1086">
                  <c:v>236.0</c:v>
                </c:pt>
                <c:pt idx="1087">
                  <c:v>234.0</c:v>
                </c:pt>
                <c:pt idx="1088">
                  <c:v>236.0</c:v>
                </c:pt>
                <c:pt idx="1089">
                  <c:v>235.0</c:v>
                </c:pt>
                <c:pt idx="1090">
                  <c:v>232.0</c:v>
                </c:pt>
                <c:pt idx="1091">
                  <c:v>233.0</c:v>
                </c:pt>
                <c:pt idx="1092">
                  <c:v>238.0</c:v>
                </c:pt>
                <c:pt idx="1093">
                  <c:v>241.0</c:v>
                </c:pt>
                <c:pt idx="1094">
                  <c:v>235.0</c:v>
                </c:pt>
                <c:pt idx="1095">
                  <c:v>241.0</c:v>
                </c:pt>
                <c:pt idx="1096">
                  <c:v>247.0</c:v>
                </c:pt>
                <c:pt idx="1097">
                  <c:v>237.0</c:v>
                </c:pt>
                <c:pt idx="1098">
                  <c:v>237.0</c:v>
                </c:pt>
                <c:pt idx="1099">
                  <c:v>236.0</c:v>
                </c:pt>
                <c:pt idx="1100">
                  <c:v>236.0</c:v>
                </c:pt>
                <c:pt idx="1101">
                  <c:v>238.0</c:v>
                </c:pt>
                <c:pt idx="1102">
                  <c:v>237.0</c:v>
                </c:pt>
                <c:pt idx="1103">
                  <c:v>237.0</c:v>
                </c:pt>
                <c:pt idx="1104">
                  <c:v>237.0</c:v>
                </c:pt>
                <c:pt idx="1105">
                  <c:v>229.0</c:v>
                </c:pt>
                <c:pt idx="1106">
                  <c:v>237.0</c:v>
                </c:pt>
                <c:pt idx="1107">
                  <c:v>231.0</c:v>
                </c:pt>
                <c:pt idx="1108">
                  <c:v>238.0</c:v>
                </c:pt>
                <c:pt idx="1109">
                  <c:v>253.0</c:v>
                </c:pt>
                <c:pt idx="1110">
                  <c:v>251.0</c:v>
                </c:pt>
                <c:pt idx="1111">
                  <c:v>249.0</c:v>
                </c:pt>
                <c:pt idx="1112">
                  <c:v>248.0</c:v>
                </c:pt>
                <c:pt idx="1113">
                  <c:v>244.0</c:v>
                </c:pt>
                <c:pt idx="1114">
                  <c:v>249.0</c:v>
                </c:pt>
                <c:pt idx="1115">
                  <c:v>253.0</c:v>
                </c:pt>
                <c:pt idx="1116">
                  <c:v>254.0</c:v>
                </c:pt>
                <c:pt idx="1117" formatCode="General">
                  <c:v>256.0</c:v>
                </c:pt>
                <c:pt idx="1118" formatCode="General">
                  <c:v>256.0</c:v>
                </c:pt>
                <c:pt idx="1119" formatCode="General">
                  <c:v>255.0</c:v>
                </c:pt>
                <c:pt idx="1120" formatCode="General">
                  <c:v>259.0</c:v>
                </c:pt>
                <c:pt idx="1121" formatCode="General">
                  <c:v>254.0</c:v>
                </c:pt>
                <c:pt idx="1122" formatCode="General">
                  <c:v>252.0</c:v>
                </c:pt>
                <c:pt idx="1123" formatCode="General">
                  <c:v>252.0</c:v>
                </c:pt>
                <c:pt idx="1124" formatCode="General">
                  <c:v>247.0</c:v>
                </c:pt>
                <c:pt idx="1125" formatCode="General">
                  <c:v>243.0</c:v>
                </c:pt>
                <c:pt idx="1126" formatCode="General">
                  <c:v>242.0</c:v>
                </c:pt>
                <c:pt idx="1127" formatCode="General">
                  <c:v>242.0</c:v>
                </c:pt>
                <c:pt idx="1128" formatCode="General">
                  <c:v>239.0</c:v>
                </c:pt>
                <c:pt idx="1129" formatCode="General">
                  <c:v>236.0</c:v>
                </c:pt>
                <c:pt idx="1130" formatCode="General">
                  <c:v>236.0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23C0-46D2-BFD8-9DE01AE10EF7}"/>
            </c:ext>
          </c:extLst>
        </c:ser>
        <c:ser>
          <c:idx val="5"/>
          <c:order val="3"/>
          <c:tx>
            <c:strRef>
              <c:f>'Sheet1 (2)'!$E$1</c:f>
              <c:strCache>
                <c:ptCount val="1"/>
              </c:strCache>
            </c:strRef>
          </c:tx>
          <c:spPr>
            <a:ln>
              <a:solidFill>
                <a:srgbClr val="FFFFFF"/>
              </a:solidFill>
            </a:ln>
          </c:spPr>
          <c:marker>
            <c:symbol val="none"/>
          </c:marker>
          <c:dPt>
            <c:idx val="96"/>
            <c:bubble3D val="0"/>
            <c:extLst xmlns:c16r2="http://schemas.microsoft.com/office/drawing/2015/06/chart">
              <c:ext xmlns:c16="http://schemas.microsoft.com/office/drawing/2014/chart" uri="{C3380CC4-5D6E-409C-BE32-E72D297353CC}">
                <c16:uniqueId val="{00000001-23C0-46D2-BFD8-9DE01AE10EF7}"/>
              </c:ext>
            </c:extLst>
          </c:dPt>
          <c:dPt>
            <c:idx val="101"/>
            <c:bubble3D val="0"/>
            <c:extLst xmlns:c16r2="http://schemas.microsoft.com/office/drawing/2015/06/chart">
              <c:ext xmlns:c16="http://schemas.microsoft.com/office/drawing/2014/chart" uri="{C3380CC4-5D6E-409C-BE32-E72D297353CC}">
                <c16:uniqueId val="{00000003-23C0-46D2-BFD8-9DE01AE10EF7}"/>
              </c:ext>
            </c:extLst>
          </c:dPt>
          <c:dPt>
            <c:idx val="737"/>
            <c:bubble3D val="0"/>
            <c:extLst xmlns:c16r2="http://schemas.microsoft.com/office/drawing/2015/06/chart">
              <c:ext xmlns:c16="http://schemas.microsoft.com/office/drawing/2014/chart" uri="{C3380CC4-5D6E-409C-BE32-E72D297353CC}">
                <c16:uniqueId val="{00000005-23C0-46D2-BFD8-9DE01AE10EF7}"/>
              </c:ext>
            </c:extLst>
          </c:dPt>
          <c:dPt>
            <c:idx val="771"/>
            <c:bubble3D val="0"/>
            <c:extLst xmlns:c16r2="http://schemas.microsoft.com/office/drawing/2015/06/chart">
              <c:ext xmlns:c16="http://schemas.microsoft.com/office/drawing/2014/chart" uri="{C3380CC4-5D6E-409C-BE32-E72D297353CC}">
                <c16:uniqueId val="{00000007-23C0-46D2-BFD8-9DE01AE10EF7}"/>
              </c:ext>
            </c:extLst>
          </c:dPt>
          <c:cat>
            <c:numRef>
              <c:f>'Sheet1 (2)'!$A$2:$A$10540</c:f>
              <c:numCache>
                <c:formatCode>m/d/yyyy</c:formatCode>
                <c:ptCount val="10539"/>
                <c:pt idx="0">
                  <c:v>41275.0</c:v>
                </c:pt>
                <c:pt idx="1">
                  <c:v>41276.0</c:v>
                </c:pt>
                <c:pt idx="2">
                  <c:v>41277.0</c:v>
                </c:pt>
                <c:pt idx="3">
                  <c:v>41278.0</c:v>
                </c:pt>
                <c:pt idx="4">
                  <c:v>41281.0</c:v>
                </c:pt>
                <c:pt idx="5">
                  <c:v>41282.0</c:v>
                </c:pt>
                <c:pt idx="6">
                  <c:v>41283.0</c:v>
                </c:pt>
                <c:pt idx="7">
                  <c:v>41284.0</c:v>
                </c:pt>
                <c:pt idx="8">
                  <c:v>41285.0</c:v>
                </c:pt>
                <c:pt idx="9">
                  <c:v>41288.0</c:v>
                </c:pt>
                <c:pt idx="10">
                  <c:v>41289.0</c:v>
                </c:pt>
                <c:pt idx="11">
                  <c:v>41290.0</c:v>
                </c:pt>
                <c:pt idx="12">
                  <c:v>41291.0</c:v>
                </c:pt>
                <c:pt idx="13">
                  <c:v>41292.0</c:v>
                </c:pt>
                <c:pt idx="14">
                  <c:v>41295.0</c:v>
                </c:pt>
                <c:pt idx="15">
                  <c:v>41296.0</c:v>
                </c:pt>
                <c:pt idx="16">
                  <c:v>41297.0</c:v>
                </c:pt>
                <c:pt idx="17">
                  <c:v>41298.0</c:v>
                </c:pt>
                <c:pt idx="18">
                  <c:v>41299.0</c:v>
                </c:pt>
                <c:pt idx="19">
                  <c:v>41302.0</c:v>
                </c:pt>
                <c:pt idx="20">
                  <c:v>41303.0</c:v>
                </c:pt>
                <c:pt idx="21">
                  <c:v>41304.0</c:v>
                </c:pt>
                <c:pt idx="22">
                  <c:v>41305.0</c:v>
                </c:pt>
                <c:pt idx="23">
                  <c:v>41306.0</c:v>
                </c:pt>
                <c:pt idx="24">
                  <c:v>41309.0</c:v>
                </c:pt>
                <c:pt idx="25">
                  <c:v>41310.0</c:v>
                </c:pt>
                <c:pt idx="26">
                  <c:v>41311.0</c:v>
                </c:pt>
                <c:pt idx="27">
                  <c:v>41312.0</c:v>
                </c:pt>
                <c:pt idx="28">
                  <c:v>41313.0</c:v>
                </c:pt>
                <c:pt idx="29">
                  <c:v>41316.0</c:v>
                </c:pt>
                <c:pt idx="30">
                  <c:v>41317.0</c:v>
                </c:pt>
                <c:pt idx="31">
                  <c:v>41318.0</c:v>
                </c:pt>
                <c:pt idx="32">
                  <c:v>41319.0</c:v>
                </c:pt>
                <c:pt idx="33">
                  <c:v>41320.0</c:v>
                </c:pt>
                <c:pt idx="34">
                  <c:v>41323.0</c:v>
                </c:pt>
                <c:pt idx="35">
                  <c:v>41324.0</c:v>
                </c:pt>
                <c:pt idx="36">
                  <c:v>41325.0</c:v>
                </c:pt>
                <c:pt idx="37">
                  <c:v>41326.0</c:v>
                </c:pt>
                <c:pt idx="38">
                  <c:v>41327.0</c:v>
                </c:pt>
                <c:pt idx="39">
                  <c:v>41330.0</c:v>
                </c:pt>
                <c:pt idx="40">
                  <c:v>41331.0</c:v>
                </c:pt>
                <c:pt idx="41">
                  <c:v>41332.0</c:v>
                </c:pt>
                <c:pt idx="42">
                  <c:v>41333.0</c:v>
                </c:pt>
                <c:pt idx="43">
                  <c:v>41334.0</c:v>
                </c:pt>
                <c:pt idx="44">
                  <c:v>41337.0</c:v>
                </c:pt>
                <c:pt idx="45">
                  <c:v>41338.0</c:v>
                </c:pt>
                <c:pt idx="46">
                  <c:v>41339.0</c:v>
                </c:pt>
                <c:pt idx="47">
                  <c:v>41340.0</c:v>
                </c:pt>
                <c:pt idx="48">
                  <c:v>41341.0</c:v>
                </c:pt>
                <c:pt idx="49">
                  <c:v>41344.0</c:v>
                </c:pt>
                <c:pt idx="50">
                  <c:v>41345.0</c:v>
                </c:pt>
                <c:pt idx="51">
                  <c:v>41346.0</c:v>
                </c:pt>
                <c:pt idx="52">
                  <c:v>41347.0</c:v>
                </c:pt>
                <c:pt idx="53">
                  <c:v>41348.0</c:v>
                </c:pt>
                <c:pt idx="54">
                  <c:v>41351.0</c:v>
                </c:pt>
                <c:pt idx="55">
                  <c:v>41352.0</c:v>
                </c:pt>
                <c:pt idx="56">
                  <c:v>41353.0</c:v>
                </c:pt>
                <c:pt idx="57">
                  <c:v>41354.0</c:v>
                </c:pt>
                <c:pt idx="58">
                  <c:v>41355.0</c:v>
                </c:pt>
                <c:pt idx="59">
                  <c:v>41358.0</c:v>
                </c:pt>
                <c:pt idx="60">
                  <c:v>41359.0</c:v>
                </c:pt>
                <c:pt idx="61">
                  <c:v>41360.0</c:v>
                </c:pt>
                <c:pt idx="62">
                  <c:v>41361.0</c:v>
                </c:pt>
                <c:pt idx="63">
                  <c:v>41362.0</c:v>
                </c:pt>
                <c:pt idx="64">
                  <c:v>41365.0</c:v>
                </c:pt>
                <c:pt idx="65">
                  <c:v>41366.0</c:v>
                </c:pt>
                <c:pt idx="66">
                  <c:v>41367.0</c:v>
                </c:pt>
                <c:pt idx="67">
                  <c:v>41368.0</c:v>
                </c:pt>
                <c:pt idx="68">
                  <c:v>41369.0</c:v>
                </c:pt>
                <c:pt idx="69">
                  <c:v>41372.0</c:v>
                </c:pt>
                <c:pt idx="70">
                  <c:v>41373.0</c:v>
                </c:pt>
                <c:pt idx="71">
                  <c:v>41374.0</c:v>
                </c:pt>
                <c:pt idx="72">
                  <c:v>41375.0</c:v>
                </c:pt>
                <c:pt idx="73">
                  <c:v>41376.0</c:v>
                </c:pt>
                <c:pt idx="74">
                  <c:v>41379.0</c:v>
                </c:pt>
                <c:pt idx="75">
                  <c:v>41380.0</c:v>
                </c:pt>
                <c:pt idx="76">
                  <c:v>41381.0</c:v>
                </c:pt>
                <c:pt idx="77">
                  <c:v>41382.0</c:v>
                </c:pt>
                <c:pt idx="78">
                  <c:v>41383.0</c:v>
                </c:pt>
                <c:pt idx="79">
                  <c:v>41386.0</c:v>
                </c:pt>
                <c:pt idx="80">
                  <c:v>41387.0</c:v>
                </c:pt>
                <c:pt idx="81">
                  <c:v>41388.0</c:v>
                </c:pt>
                <c:pt idx="82">
                  <c:v>41389.0</c:v>
                </c:pt>
                <c:pt idx="83">
                  <c:v>41390.0</c:v>
                </c:pt>
                <c:pt idx="84">
                  <c:v>41393.0</c:v>
                </c:pt>
                <c:pt idx="85">
                  <c:v>41394.0</c:v>
                </c:pt>
                <c:pt idx="86">
                  <c:v>41395.0</c:v>
                </c:pt>
                <c:pt idx="87">
                  <c:v>41396.0</c:v>
                </c:pt>
                <c:pt idx="88">
                  <c:v>41397.0</c:v>
                </c:pt>
                <c:pt idx="89">
                  <c:v>41400.0</c:v>
                </c:pt>
                <c:pt idx="90">
                  <c:v>41401.0</c:v>
                </c:pt>
                <c:pt idx="91">
                  <c:v>41402.0</c:v>
                </c:pt>
                <c:pt idx="92">
                  <c:v>41403.0</c:v>
                </c:pt>
                <c:pt idx="93">
                  <c:v>41404.0</c:v>
                </c:pt>
                <c:pt idx="94">
                  <c:v>41407.0</c:v>
                </c:pt>
                <c:pt idx="95">
                  <c:v>41408.0</c:v>
                </c:pt>
                <c:pt idx="96">
                  <c:v>41409.0</c:v>
                </c:pt>
                <c:pt idx="97">
                  <c:v>41410.0</c:v>
                </c:pt>
                <c:pt idx="98">
                  <c:v>41411.0</c:v>
                </c:pt>
                <c:pt idx="99">
                  <c:v>41414.0</c:v>
                </c:pt>
                <c:pt idx="100">
                  <c:v>41415.0</c:v>
                </c:pt>
                <c:pt idx="101">
                  <c:v>41416.0</c:v>
                </c:pt>
                <c:pt idx="102">
                  <c:v>41417.0</c:v>
                </c:pt>
                <c:pt idx="103">
                  <c:v>41418.0</c:v>
                </c:pt>
                <c:pt idx="104">
                  <c:v>41421.0</c:v>
                </c:pt>
                <c:pt idx="105">
                  <c:v>41422.0</c:v>
                </c:pt>
                <c:pt idx="106">
                  <c:v>41423.0</c:v>
                </c:pt>
                <c:pt idx="107">
                  <c:v>41424.0</c:v>
                </c:pt>
                <c:pt idx="108">
                  <c:v>41425.0</c:v>
                </c:pt>
                <c:pt idx="109">
                  <c:v>41428.0</c:v>
                </c:pt>
                <c:pt idx="110">
                  <c:v>41429.0</c:v>
                </c:pt>
                <c:pt idx="111">
                  <c:v>41430.0</c:v>
                </c:pt>
                <c:pt idx="112">
                  <c:v>41431.0</c:v>
                </c:pt>
                <c:pt idx="113">
                  <c:v>41432.0</c:v>
                </c:pt>
                <c:pt idx="114">
                  <c:v>41435.0</c:v>
                </c:pt>
                <c:pt idx="115">
                  <c:v>41436.0</c:v>
                </c:pt>
                <c:pt idx="116">
                  <c:v>41437.0</c:v>
                </c:pt>
                <c:pt idx="117">
                  <c:v>41438.0</c:v>
                </c:pt>
                <c:pt idx="118">
                  <c:v>41439.0</c:v>
                </c:pt>
                <c:pt idx="119">
                  <c:v>41442.0</c:v>
                </c:pt>
                <c:pt idx="120">
                  <c:v>41443.0</c:v>
                </c:pt>
                <c:pt idx="121">
                  <c:v>41444.0</c:v>
                </c:pt>
                <c:pt idx="122">
                  <c:v>41445.0</c:v>
                </c:pt>
                <c:pt idx="123">
                  <c:v>41446.0</c:v>
                </c:pt>
                <c:pt idx="124">
                  <c:v>41449.0</c:v>
                </c:pt>
                <c:pt idx="125">
                  <c:v>41450.0</c:v>
                </c:pt>
                <c:pt idx="126">
                  <c:v>41451.0</c:v>
                </c:pt>
                <c:pt idx="127">
                  <c:v>41452.0</c:v>
                </c:pt>
                <c:pt idx="128">
                  <c:v>41453.0</c:v>
                </c:pt>
                <c:pt idx="129">
                  <c:v>41456.0</c:v>
                </c:pt>
                <c:pt idx="130">
                  <c:v>41457.0</c:v>
                </c:pt>
                <c:pt idx="131">
                  <c:v>41458.0</c:v>
                </c:pt>
                <c:pt idx="132">
                  <c:v>41459.0</c:v>
                </c:pt>
                <c:pt idx="133">
                  <c:v>41460.0</c:v>
                </c:pt>
                <c:pt idx="134">
                  <c:v>41463.0</c:v>
                </c:pt>
                <c:pt idx="135">
                  <c:v>41464.0</c:v>
                </c:pt>
                <c:pt idx="136">
                  <c:v>41465.0</c:v>
                </c:pt>
                <c:pt idx="137">
                  <c:v>41466.0</c:v>
                </c:pt>
                <c:pt idx="138">
                  <c:v>41467.0</c:v>
                </c:pt>
                <c:pt idx="139">
                  <c:v>41470.0</c:v>
                </c:pt>
                <c:pt idx="140">
                  <c:v>41471.0</c:v>
                </c:pt>
                <c:pt idx="141">
                  <c:v>41472.0</c:v>
                </c:pt>
                <c:pt idx="142">
                  <c:v>41473.0</c:v>
                </c:pt>
                <c:pt idx="143">
                  <c:v>41474.0</c:v>
                </c:pt>
                <c:pt idx="144">
                  <c:v>41477.0</c:v>
                </c:pt>
                <c:pt idx="145">
                  <c:v>41478.0</c:v>
                </c:pt>
                <c:pt idx="146">
                  <c:v>41479.0</c:v>
                </c:pt>
                <c:pt idx="147">
                  <c:v>41480.0</c:v>
                </c:pt>
                <c:pt idx="148">
                  <c:v>41481.0</c:v>
                </c:pt>
                <c:pt idx="149">
                  <c:v>41484.0</c:v>
                </c:pt>
                <c:pt idx="150">
                  <c:v>41485.0</c:v>
                </c:pt>
                <c:pt idx="151">
                  <c:v>41486.0</c:v>
                </c:pt>
                <c:pt idx="152">
                  <c:v>41487.0</c:v>
                </c:pt>
                <c:pt idx="153">
                  <c:v>41488.0</c:v>
                </c:pt>
                <c:pt idx="154">
                  <c:v>41491.0</c:v>
                </c:pt>
                <c:pt idx="155">
                  <c:v>41492.0</c:v>
                </c:pt>
                <c:pt idx="156">
                  <c:v>41493.0</c:v>
                </c:pt>
                <c:pt idx="157">
                  <c:v>41494.0</c:v>
                </c:pt>
                <c:pt idx="158">
                  <c:v>41495.0</c:v>
                </c:pt>
                <c:pt idx="159">
                  <c:v>41498.0</c:v>
                </c:pt>
                <c:pt idx="160">
                  <c:v>41499.0</c:v>
                </c:pt>
                <c:pt idx="161">
                  <c:v>41500.0</c:v>
                </c:pt>
                <c:pt idx="162">
                  <c:v>41501.0</c:v>
                </c:pt>
                <c:pt idx="163">
                  <c:v>41502.0</c:v>
                </c:pt>
                <c:pt idx="164">
                  <c:v>41505.0</c:v>
                </c:pt>
                <c:pt idx="165">
                  <c:v>41506.0</c:v>
                </c:pt>
                <c:pt idx="166">
                  <c:v>41507.0</c:v>
                </c:pt>
                <c:pt idx="167">
                  <c:v>41508.0</c:v>
                </c:pt>
                <c:pt idx="168">
                  <c:v>41509.0</c:v>
                </c:pt>
                <c:pt idx="169">
                  <c:v>41512.0</c:v>
                </c:pt>
                <c:pt idx="170">
                  <c:v>41513.0</c:v>
                </c:pt>
                <c:pt idx="171">
                  <c:v>41514.0</c:v>
                </c:pt>
                <c:pt idx="172">
                  <c:v>41515.0</c:v>
                </c:pt>
                <c:pt idx="173">
                  <c:v>41516.0</c:v>
                </c:pt>
                <c:pt idx="174">
                  <c:v>41519.0</c:v>
                </c:pt>
                <c:pt idx="175">
                  <c:v>41520.0</c:v>
                </c:pt>
                <c:pt idx="176">
                  <c:v>41521.0</c:v>
                </c:pt>
                <c:pt idx="177">
                  <c:v>41522.0</c:v>
                </c:pt>
                <c:pt idx="178">
                  <c:v>41523.0</c:v>
                </c:pt>
                <c:pt idx="179">
                  <c:v>41526.0</c:v>
                </c:pt>
                <c:pt idx="180">
                  <c:v>41527.0</c:v>
                </c:pt>
                <c:pt idx="181">
                  <c:v>41528.0</c:v>
                </c:pt>
                <c:pt idx="182">
                  <c:v>41529.0</c:v>
                </c:pt>
                <c:pt idx="183">
                  <c:v>41530.0</c:v>
                </c:pt>
                <c:pt idx="184">
                  <c:v>41533.0</c:v>
                </c:pt>
                <c:pt idx="185">
                  <c:v>41534.0</c:v>
                </c:pt>
                <c:pt idx="186">
                  <c:v>41535.0</c:v>
                </c:pt>
                <c:pt idx="187">
                  <c:v>41536.0</c:v>
                </c:pt>
                <c:pt idx="188">
                  <c:v>41537.0</c:v>
                </c:pt>
                <c:pt idx="189">
                  <c:v>41540.0</c:v>
                </c:pt>
                <c:pt idx="190">
                  <c:v>41541.0</c:v>
                </c:pt>
                <c:pt idx="191">
                  <c:v>41542.0</c:v>
                </c:pt>
                <c:pt idx="192">
                  <c:v>41543.0</c:v>
                </c:pt>
                <c:pt idx="193">
                  <c:v>41544.0</c:v>
                </c:pt>
                <c:pt idx="194">
                  <c:v>41547.0</c:v>
                </c:pt>
                <c:pt idx="195">
                  <c:v>41548.0</c:v>
                </c:pt>
                <c:pt idx="196">
                  <c:v>41549.0</c:v>
                </c:pt>
                <c:pt idx="197">
                  <c:v>41550.0</c:v>
                </c:pt>
                <c:pt idx="198">
                  <c:v>41551.0</c:v>
                </c:pt>
                <c:pt idx="199">
                  <c:v>41554.0</c:v>
                </c:pt>
                <c:pt idx="200">
                  <c:v>41555.0</c:v>
                </c:pt>
                <c:pt idx="201">
                  <c:v>41556.0</c:v>
                </c:pt>
                <c:pt idx="202">
                  <c:v>41557.0</c:v>
                </c:pt>
                <c:pt idx="203">
                  <c:v>41558.0</c:v>
                </c:pt>
                <c:pt idx="204">
                  <c:v>41561.0</c:v>
                </c:pt>
                <c:pt idx="205">
                  <c:v>41562.0</c:v>
                </c:pt>
                <c:pt idx="206">
                  <c:v>41563.0</c:v>
                </c:pt>
                <c:pt idx="207">
                  <c:v>41564.0</c:v>
                </c:pt>
                <c:pt idx="208">
                  <c:v>41565.0</c:v>
                </c:pt>
                <c:pt idx="209">
                  <c:v>41568.0</c:v>
                </c:pt>
                <c:pt idx="210">
                  <c:v>41569.0</c:v>
                </c:pt>
                <c:pt idx="211">
                  <c:v>41570.0</c:v>
                </c:pt>
                <c:pt idx="212">
                  <c:v>41571.0</c:v>
                </c:pt>
                <c:pt idx="213">
                  <c:v>41572.0</c:v>
                </c:pt>
                <c:pt idx="214">
                  <c:v>41575.0</c:v>
                </c:pt>
                <c:pt idx="215">
                  <c:v>41576.0</c:v>
                </c:pt>
                <c:pt idx="216">
                  <c:v>41577.0</c:v>
                </c:pt>
                <c:pt idx="217">
                  <c:v>41578.0</c:v>
                </c:pt>
                <c:pt idx="218">
                  <c:v>41579.0</c:v>
                </c:pt>
                <c:pt idx="219">
                  <c:v>41582.0</c:v>
                </c:pt>
                <c:pt idx="220">
                  <c:v>41583.0</c:v>
                </c:pt>
                <c:pt idx="221">
                  <c:v>41584.0</c:v>
                </c:pt>
                <c:pt idx="222">
                  <c:v>41585.0</c:v>
                </c:pt>
                <c:pt idx="223">
                  <c:v>41586.0</c:v>
                </c:pt>
                <c:pt idx="224">
                  <c:v>41589.0</c:v>
                </c:pt>
                <c:pt idx="225">
                  <c:v>41590.0</c:v>
                </c:pt>
                <c:pt idx="226">
                  <c:v>41591.0</c:v>
                </c:pt>
                <c:pt idx="227">
                  <c:v>41592.0</c:v>
                </c:pt>
                <c:pt idx="228">
                  <c:v>41593.0</c:v>
                </c:pt>
                <c:pt idx="229">
                  <c:v>41596.0</c:v>
                </c:pt>
                <c:pt idx="230">
                  <c:v>41597.0</c:v>
                </c:pt>
                <c:pt idx="231">
                  <c:v>41598.0</c:v>
                </c:pt>
                <c:pt idx="232">
                  <c:v>41599.0</c:v>
                </c:pt>
                <c:pt idx="233">
                  <c:v>41600.0</c:v>
                </c:pt>
                <c:pt idx="234">
                  <c:v>41603.0</c:v>
                </c:pt>
                <c:pt idx="235">
                  <c:v>41604.0</c:v>
                </c:pt>
                <c:pt idx="236">
                  <c:v>41605.0</c:v>
                </c:pt>
                <c:pt idx="237">
                  <c:v>41606.0</c:v>
                </c:pt>
                <c:pt idx="238">
                  <c:v>41607.0</c:v>
                </c:pt>
                <c:pt idx="239">
                  <c:v>41610.0</c:v>
                </c:pt>
                <c:pt idx="240">
                  <c:v>41611.0</c:v>
                </c:pt>
                <c:pt idx="241">
                  <c:v>41612.0</c:v>
                </c:pt>
                <c:pt idx="242">
                  <c:v>41613.0</c:v>
                </c:pt>
                <c:pt idx="243">
                  <c:v>41614.0</c:v>
                </c:pt>
                <c:pt idx="244">
                  <c:v>41617.0</c:v>
                </c:pt>
                <c:pt idx="245">
                  <c:v>41618.0</c:v>
                </c:pt>
                <c:pt idx="246">
                  <c:v>41619.0</c:v>
                </c:pt>
                <c:pt idx="247">
                  <c:v>41620.0</c:v>
                </c:pt>
                <c:pt idx="248">
                  <c:v>41621.0</c:v>
                </c:pt>
                <c:pt idx="249">
                  <c:v>41624.0</c:v>
                </c:pt>
                <c:pt idx="250">
                  <c:v>41625.0</c:v>
                </c:pt>
                <c:pt idx="251">
                  <c:v>41626.0</c:v>
                </c:pt>
                <c:pt idx="252">
                  <c:v>41627.0</c:v>
                </c:pt>
                <c:pt idx="253">
                  <c:v>41628.0</c:v>
                </c:pt>
                <c:pt idx="254">
                  <c:v>41631.0</c:v>
                </c:pt>
                <c:pt idx="255">
                  <c:v>41632.0</c:v>
                </c:pt>
                <c:pt idx="256">
                  <c:v>41633.0</c:v>
                </c:pt>
                <c:pt idx="257">
                  <c:v>41634.0</c:v>
                </c:pt>
                <c:pt idx="258">
                  <c:v>41635.0</c:v>
                </c:pt>
                <c:pt idx="259">
                  <c:v>41638.0</c:v>
                </c:pt>
                <c:pt idx="260">
                  <c:v>41639.0</c:v>
                </c:pt>
                <c:pt idx="261">
                  <c:v>41640.0</c:v>
                </c:pt>
                <c:pt idx="262">
                  <c:v>41641.0</c:v>
                </c:pt>
                <c:pt idx="263">
                  <c:v>41642.0</c:v>
                </c:pt>
                <c:pt idx="264">
                  <c:v>41645.0</c:v>
                </c:pt>
                <c:pt idx="265">
                  <c:v>41646.0</c:v>
                </c:pt>
                <c:pt idx="266">
                  <c:v>41647.0</c:v>
                </c:pt>
                <c:pt idx="267">
                  <c:v>41648.0</c:v>
                </c:pt>
                <c:pt idx="268">
                  <c:v>41649.0</c:v>
                </c:pt>
                <c:pt idx="269">
                  <c:v>41652.0</c:v>
                </c:pt>
                <c:pt idx="270">
                  <c:v>41653.0</c:v>
                </c:pt>
                <c:pt idx="271">
                  <c:v>41654.0</c:v>
                </c:pt>
                <c:pt idx="272">
                  <c:v>41655.0</c:v>
                </c:pt>
                <c:pt idx="273">
                  <c:v>41656.0</c:v>
                </c:pt>
                <c:pt idx="274">
                  <c:v>41659.0</c:v>
                </c:pt>
                <c:pt idx="275">
                  <c:v>41660.0</c:v>
                </c:pt>
                <c:pt idx="276">
                  <c:v>41661.0</c:v>
                </c:pt>
                <c:pt idx="277">
                  <c:v>41662.0</c:v>
                </c:pt>
                <c:pt idx="278">
                  <c:v>41663.0</c:v>
                </c:pt>
                <c:pt idx="279">
                  <c:v>41666.0</c:v>
                </c:pt>
                <c:pt idx="280">
                  <c:v>41667.0</c:v>
                </c:pt>
                <c:pt idx="281">
                  <c:v>41668.0</c:v>
                </c:pt>
                <c:pt idx="282">
                  <c:v>41669.0</c:v>
                </c:pt>
                <c:pt idx="283">
                  <c:v>41670.0</c:v>
                </c:pt>
                <c:pt idx="284">
                  <c:v>41673.0</c:v>
                </c:pt>
                <c:pt idx="285">
                  <c:v>41674.0</c:v>
                </c:pt>
                <c:pt idx="286">
                  <c:v>41675.0</c:v>
                </c:pt>
                <c:pt idx="287">
                  <c:v>41676.0</c:v>
                </c:pt>
                <c:pt idx="288">
                  <c:v>41677.0</c:v>
                </c:pt>
                <c:pt idx="289">
                  <c:v>41680.0</c:v>
                </c:pt>
                <c:pt idx="290">
                  <c:v>41681.0</c:v>
                </c:pt>
                <c:pt idx="291">
                  <c:v>41682.0</c:v>
                </c:pt>
                <c:pt idx="292">
                  <c:v>41683.0</c:v>
                </c:pt>
                <c:pt idx="293">
                  <c:v>41684.0</c:v>
                </c:pt>
                <c:pt idx="294">
                  <c:v>41687.0</c:v>
                </c:pt>
                <c:pt idx="295">
                  <c:v>41688.0</c:v>
                </c:pt>
                <c:pt idx="296">
                  <c:v>41689.0</c:v>
                </c:pt>
                <c:pt idx="297">
                  <c:v>41690.0</c:v>
                </c:pt>
                <c:pt idx="298">
                  <c:v>41691.0</c:v>
                </c:pt>
                <c:pt idx="299">
                  <c:v>41694.0</c:v>
                </c:pt>
                <c:pt idx="300">
                  <c:v>41695.0</c:v>
                </c:pt>
                <c:pt idx="301">
                  <c:v>41696.0</c:v>
                </c:pt>
                <c:pt idx="302">
                  <c:v>41697.0</c:v>
                </c:pt>
                <c:pt idx="303">
                  <c:v>41698.0</c:v>
                </c:pt>
                <c:pt idx="304">
                  <c:v>41701.0</c:v>
                </c:pt>
                <c:pt idx="305">
                  <c:v>41702.0</c:v>
                </c:pt>
                <c:pt idx="306">
                  <c:v>41703.0</c:v>
                </c:pt>
                <c:pt idx="307">
                  <c:v>41704.0</c:v>
                </c:pt>
                <c:pt idx="308">
                  <c:v>41705.0</c:v>
                </c:pt>
                <c:pt idx="309">
                  <c:v>41708.0</c:v>
                </c:pt>
                <c:pt idx="310">
                  <c:v>41709.0</c:v>
                </c:pt>
                <c:pt idx="311">
                  <c:v>41710.0</c:v>
                </c:pt>
                <c:pt idx="312">
                  <c:v>41711.0</c:v>
                </c:pt>
                <c:pt idx="313">
                  <c:v>41712.0</c:v>
                </c:pt>
                <c:pt idx="314">
                  <c:v>41715.0</c:v>
                </c:pt>
                <c:pt idx="315">
                  <c:v>41716.0</c:v>
                </c:pt>
                <c:pt idx="316">
                  <c:v>41717.0</c:v>
                </c:pt>
                <c:pt idx="317">
                  <c:v>41718.0</c:v>
                </c:pt>
                <c:pt idx="318">
                  <c:v>41719.0</c:v>
                </c:pt>
                <c:pt idx="319">
                  <c:v>41722.0</c:v>
                </c:pt>
                <c:pt idx="320">
                  <c:v>41723.0</c:v>
                </c:pt>
                <c:pt idx="321">
                  <c:v>41724.0</c:v>
                </c:pt>
                <c:pt idx="322">
                  <c:v>41725.0</c:v>
                </c:pt>
                <c:pt idx="323">
                  <c:v>41726.0</c:v>
                </c:pt>
                <c:pt idx="324">
                  <c:v>41729.0</c:v>
                </c:pt>
                <c:pt idx="325">
                  <c:v>41730.0</c:v>
                </c:pt>
                <c:pt idx="326">
                  <c:v>41731.0</c:v>
                </c:pt>
                <c:pt idx="327">
                  <c:v>41732.0</c:v>
                </c:pt>
                <c:pt idx="328">
                  <c:v>41733.0</c:v>
                </c:pt>
                <c:pt idx="329">
                  <c:v>41736.0</c:v>
                </c:pt>
                <c:pt idx="330">
                  <c:v>41737.0</c:v>
                </c:pt>
                <c:pt idx="331">
                  <c:v>41738.0</c:v>
                </c:pt>
                <c:pt idx="332">
                  <c:v>41739.0</c:v>
                </c:pt>
                <c:pt idx="333">
                  <c:v>41740.0</c:v>
                </c:pt>
                <c:pt idx="334">
                  <c:v>41743.0</c:v>
                </c:pt>
                <c:pt idx="335">
                  <c:v>41744.0</c:v>
                </c:pt>
                <c:pt idx="336">
                  <c:v>41745.0</c:v>
                </c:pt>
                <c:pt idx="337">
                  <c:v>41746.0</c:v>
                </c:pt>
                <c:pt idx="338">
                  <c:v>41747.0</c:v>
                </c:pt>
                <c:pt idx="339">
                  <c:v>41750.0</c:v>
                </c:pt>
                <c:pt idx="340">
                  <c:v>41751.0</c:v>
                </c:pt>
                <c:pt idx="341">
                  <c:v>41752.0</c:v>
                </c:pt>
                <c:pt idx="342">
                  <c:v>41753.0</c:v>
                </c:pt>
                <c:pt idx="343">
                  <c:v>41754.0</c:v>
                </c:pt>
                <c:pt idx="344">
                  <c:v>41757.0</c:v>
                </c:pt>
                <c:pt idx="345">
                  <c:v>41758.0</c:v>
                </c:pt>
                <c:pt idx="346">
                  <c:v>41759.0</c:v>
                </c:pt>
                <c:pt idx="347">
                  <c:v>41760.0</c:v>
                </c:pt>
                <c:pt idx="348">
                  <c:v>41761.0</c:v>
                </c:pt>
                <c:pt idx="349">
                  <c:v>41764.0</c:v>
                </c:pt>
                <c:pt idx="350">
                  <c:v>41765.0</c:v>
                </c:pt>
                <c:pt idx="351">
                  <c:v>41766.0</c:v>
                </c:pt>
                <c:pt idx="352">
                  <c:v>41767.0</c:v>
                </c:pt>
                <c:pt idx="353">
                  <c:v>41768.0</c:v>
                </c:pt>
                <c:pt idx="354">
                  <c:v>41771.0</c:v>
                </c:pt>
                <c:pt idx="355">
                  <c:v>41772.0</c:v>
                </c:pt>
                <c:pt idx="356">
                  <c:v>41773.0</c:v>
                </c:pt>
                <c:pt idx="357">
                  <c:v>41774.0</c:v>
                </c:pt>
                <c:pt idx="358">
                  <c:v>41775.0</c:v>
                </c:pt>
                <c:pt idx="359">
                  <c:v>41778.0</c:v>
                </c:pt>
                <c:pt idx="360">
                  <c:v>41779.0</c:v>
                </c:pt>
                <c:pt idx="361">
                  <c:v>41780.0</c:v>
                </c:pt>
                <c:pt idx="362">
                  <c:v>41781.0</c:v>
                </c:pt>
                <c:pt idx="363">
                  <c:v>41782.0</c:v>
                </c:pt>
                <c:pt idx="364">
                  <c:v>41785.0</c:v>
                </c:pt>
                <c:pt idx="365">
                  <c:v>41786.0</c:v>
                </c:pt>
                <c:pt idx="366">
                  <c:v>41787.0</c:v>
                </c:pt>
                <c:pt idx="367">
                  <c:v>41788.0</c:v>
                </c:pt>
                <c:pt idx="368">
                  <c:v>41789.0</c:v>
                </c:pt>
                <c:pt idx="369">
                  <c:v>41792.0</c:v>
                </c:pt>
                <c:pt idx="370">
                  <c:v>41793.0</c:v>
                </c:pt>
                <c:pt idx="371">
                  <c:v>41794.0</c:v>
                </c:pt>
                <c:pt idx="372">
                  <c:v>41795.0</c:v>
                </c:pt>
                <c:pt idx="373">
                  <c:v>41796.0</c:v>
                </c:pt>
                <c:pt idx="374">
                  <c:v>41799.0</c:v>
                </c:pt>
                <c:pt idx="375">
                  <c:v>41800.0</c:v>
                </c:pt>
                <c:pt idx="376">
                  <c:v>41801.0</c:v>
                </c:pt>
                <c:pt idx="377">
                  <c:v>41802.0</c:v>
                </c:pt>
                <c:pt idx="378">
                  <c:v>41803.0</c:v>
                </c:pt>
                <c:pt idx="379">
                  <c:v>41806.0</c:v>
                </c:pt>
                <c:pt idx="380">
                  <c:v>41807.0</c:v>
                </c:pt>
                <c:pt idx="381">
                  <c:v>41808.0</c:v>
                </c:pt>
                <c:pt idx="382">
                  <c:v>41809.0</c:v>
                </c:pt>
                <c:pt idx="383">
                  <c:v>41810.0</c:v>
                </c:pt>
                <c:pt idx="384">
                  <c:v>41813.0</c:v>
                </c:pt>
                <c:pt idx="385">
                  <c:v>41814.0</c:v>
                </c:pt>
                <c:pt idx="386">
                  <c:v>41815.0</c:v>
                </c:pt>
                <c:pt idx="387">
                  <c:v>41816.0</c:v>
                </c:pt>
                <c:pt idx="388">
                  <c:v>41817.0</c:v>
                </c:pt>
                <c:pt idx="389">
                  <c:v>41820.0</c:v>
                </c:pt>
                <c:pt idx="390">
                  <c:v>41821.0</c:v>
                </c:pt>
                <c:pt idx="391">
                  <c:v>41822.0</c:v>
                </c:pt>
                <c:pt idx="392">
                  <c:v>41823.0</c:v>
                </c:pt>
                <c:pt idx="393">
                  <c:v>41824.0</c:v>
                </c:pt>
                <c:pt idx="394">
                  <c:v>41827.0</c:v>
                </c:pt>
                <c:pt idx="395">
                  <c:v>41828.0</c:v>
                </c:pt>
                <c:pt idx="396">
                  <c:v>41829.0</c:v>
                </c:pt>
                <c:pt idx="397">
                  <c:v>41830.0</c:v>
                </c:pt>
                <c:pt idx="398">
                  <c:v>41831.0</c:v>
                </c:pt>
                <c:pt idx="399">
                  <c:v>41834.0</c:v>
                </c:pt>
                <c:pt idx="400">
                  <c:v>41835.0</c:v>
                </c:pt>
                <c:pt idx="401">
                  <c:v>41836.0</c:v>
                </c:pt>
                <c:pt idx="402">
                  <c:v>41837.0</c:v>
                </c:pt>
                <c:pt idx="403">
                  <c:v>41838.0</c:v>
                </c:pt>
                <c:pt idx="404">
                  <c:v>41841.0</c:v>
                </c:pt>
                <c:pt idx="405">
                  <c:v>41842.0</c:v>
                </c:pt>
                <c:pt idx="406">
                  <c:v>41843.0</c:v>
                </c:pt>
                <c:pt idx="407">
                  <c:v>41844.0</c:v>
                </c:pt>
                <c:pt idx="408">
                  <c:v>41845.0</c:v>
                </c:pt>
                <c:pt idx="409">
                  <c:v>41848.0</c:v>
                </c:pt>
                <c:pt idx="410">
                  <c:v>41849.0</c:v>
                </c:pt>
                <c:pt idx="411">
                  <c:v>41850.0</c:v>
                </c:pt>
                <c:pt idx="412">
                  <c:v>41851.0</c:v>
                </c:pt>
                <c:pt idx="413">
                  <c:v>41852.0</c:v>
                </c:pt>
                <c:pt idx="414">
                  <c:v>41855.0</c:v>
                </c:pt>
                <c:pt idx="415">
                  <c:v>41856.0</c:v>
                </c:pt>
                <c:pt idx="416">
                  <c:v>41857.0</c:v>
                </c:pt>
                <c:pt idx="417">
                  <c:v>41858.0</c:v>
                </c:pt>
                <c:pt idx="418">
                  <c:v>41859.0</c:v>
                </c:pt>
                <c:pt idx="419">
                  <c:v>41862.0</c:v>
                </c:pt>
                <c:pt idx="420">
                  <c:v>41863.0</c:v>
                </c:pt>
                <c:pt idx="421">
                  <c:v>41864.0</c:v>
                </c:pt>
                <c:pt idx="422">
                  <c:v>41865.0</c:v>
                </c:pt>
                <c:pt idx="423">
                  <c:v>41866.0</c:v>
                </c:pt>
                <c:pt idx="424">
                  <c:v>41869.0</c:v>
                </c:pt>
                <c:pt idx="425">
                  <c:v>41870.0</c:v>
                </c:pt>
                <c:pt idx="426">
                  <c:v>41871.0</c:v>
                </c:pt>
                <c:pt idx="427">
                  <c:v>41872.0</c:v>
                </c:pt>
                <c:pt idx="428">
                  <c:v>41873.0</c:v>
                </c:pt>
                <c:pt idx="429">
                  <c:v>41876.0</c:v>
                </c:pt>
                <c:pt idx="430">
                  <c:v>41877.0</c:v>
                </c:pt>
                <c:pt idx="431">
                  <c:v>41878.0</c:v>
                </c:pt>
                <c:pt idx="432">
                  <c:v>41879.0</c:v>
                </c:pt>
                <c:pt idx="433">
                  <c:v>41880.0</c:v>
                </c:pt>
                <c:pt idx="434">
                  <c:v>41883.0</c:v>
                </c:pt>
                <c:pt idx="435">
                  <c:v>41884.0</c:v>
                </c:pt>
                <c:pt idx="436">
                  <c:v>41885.0</c:v>
                </c:pt>
                <c:pt idx="437">
                  <c:v>41886.0</c:v>
                </c:pt>
                <c:pt idx="438">
                  <c:v>41887.0</c:v>
                </c:pt>
                <c:pt idx="439">
                  <c:v>41890.0</c:v>
                </c:pt>
                <c:pt idx="440">
                  <c:v>41891.0</c:v>
                </c:pt>
                <c:pt idx="441">
                  <c:v>41892.0</c:v>
                </c:pt>
                <c:pt idx="442">
                  <c:v>41893.0</c:v>
                </c:pt>
                <c:pt idx="443">
                  <c:v>41894.0</c:v>
                </c:pt>
                <c:pt idx="444">
                  <c:v>41897.0</c:v>
                </c:pt>
                <c:pt idx="445">
                  <c:v>41898.0</c:v>
                </c:pt>
                <c:pt idx="446">
                  <c:v>41899.0</c:v>
                </c:pt>
                <c:pt idx="447">
                  <c:v>41900.0</c:v>
                </c:pt>
                <c:pt idx="448">
                  <c:v>41901.0</c:v>
                </c:pt>
                <c:pt idx="449">
                  <c:v>41904.0</c:v>
                </c:pt>
                <c:pt idx="450">
                  <c:v>41905.0</c:v>
                </c:pt>
                <c:pt idx="451">
                  <c:v>41906.0</c:v>
                </c:pt>
                <c:pt idx="452">
                  <c:v>41907.0</c:v>
                </c:pt>
                <c:pt idx="453">
                  <c:v>41908.0</c:v>
                </c:pt>
                <c:pt idx="454">
                  <c:v>41911.0</c:v>
                </c:pt>
                <c:pt idx="455">
                  <c:v>41912.0</c:v>
                </c:pt>
                <c:pt idx="456">
                  <c:v>41913.0</c:v>
                </c:pt>
                <c:pt idx="457">
                  <c:v>41914.0</c:v>
                </c:pt>
                <c:pt idx="458">
                  <c:v>41915.0</c:v>
                </c:pt>
                <c:pt idx="459">
                  <c:v>41918.0</c:v>
                </c:pt>
                <c:pt idx="460">
                  <c:v>41919.0</c:v>
                </c:pt>
                <c:pt idx="461">
                  <c:v>41920.0</c:v>
                </c:pt>
                <c:pt idx="462">
                  <c:v>41921.0</c:v>
                </c:pt>
                <c:pt idx="463">
                  <c:v>41922.0</c:v>
                </c:pt>
                <c:pt idx="464">
                  <c:v>41925.0</c:v>
                </c:pt>
                <c:pt idx="465">
                  <c:v>41926.0</c:v>
                </c:pt>
                <c:pt idx="466">
                  <c:v>41927.0</c:v>
                </c:pt>
                <c:pt idx="467">
                  <c:v>41928.0</c:v>
                </c:pt>
                <c:pt idx="468">
                  <c:v>41929.0</c:v>
                </c:pt>
                <c:pt idx="469">
                  <c:v>41932.0</c:v>
                </c:pt>
                <c:pt idx="470">
                  <c:v>41933.0</c:v>
                </c:pt>
                <c:pt idx="471">
                  <c:v>41934.0</c:v>
                </c:pt>
                <c:pt idx="472">
                  <c:v>41935.0</c:v>
                </c:pt>
                <c:pt idx="473">
                  <c:v>41936.0</c:v>
                </c:pt>
                <c:pt idx="474">
                  <c:v>41939.0</c:v>
                </c:pt>
                <c:pt idx="475">
                  <c:v>41940.0</c:v>
                </c:pt>
                <c:pt idx="476">
                  <c:v>41941.0</c:v>
                </c:pt>
                <c:pt idx="477">
                  <c:v>41942.0</c:v>
                </c:pt>
                <c:pt idx="478">
                  <c:v>41943.0</c:v>
                </c:pt>
                <c:pt idx="479">
                  <c:v>41946.0</c:v>
                </c:pt>
                <c:pt idx="480">
                  <c:v>41947.0</c:v>
                </c:pt>
                <c:pt idx="481">
                  <c:v>41948.0</c:v>
                </c:pt>
                <c:pt idx="482">
                  <c:v>41949.0</c:v>
                </c:pt>
                <c:pt idx="483">
                  <c:v>41950.0</c:v>
                </c:pt>
                <c:pt idx="484">
                  <c:v>41953.0</c:v>
                </c:pt>
                <c:pt idx="485">
                  <c:v>41954.0</c:v>
                </c:pt>
                <c:pt idx="486">
                  <c:v>41955.0</c:v>
                </c:pt>
                <c:pt idx="487">
                  <c:v>41956.0</c:v>
                </c:pt>
                <c:pt idx="488">
                  <c:v>41957.0</c:v>
                </c:pt>
                <c:pt idx="489">
                  <c:v>41960.0</c:v>
                </c:pt>
                <c:pt idx="490">
                  <c:v>41961.0</c:v>
                </c:pt>
                <c:pt idx="491">
                  <c:v>41962.0</c:v>
                </c:pt>
                <c:pt idx="492">
                  <c:v>41963.0</c:v>
                </c:pt>
                <c:pt idx="493">
                  <c:v>41964.0</c:v>
                </c:pt>
                <c:pt idx="494">
                  <c:v>41967.0</c:v>
                </c:pt>
                <c:pt idx="495">
                  <c:v>41968.0</c:v>
                </c:pt>
                <c:pt idx="496">
                  <c:v>41969.0</c:v>
                </c:pt>
                <c:pt idx="497">
                  <c:v>41970.0</c:v>
                </c:pt>
                <c:pt idx="498">
                  <c:v>41971.0</c:v>
                </c:pt>
                <c:pt idx="499">
                  <c:v>41974.0</c:v>
                </c:pt>
                <c:pt idx="500">
                  <c:v>41975.0</c:v>
                </c:pt>
                <c:pt idx="501">
                  <c:v>41976.0</c:v>
                </c:pt>
                <c:pt idx="502">
                  <c:v>41977.0</c:v>
                </c:pt>
                <c:pt idx="503">
                  <c:v>41978.0</c:v>
                </c:pt>
                <c:pt idx="504">
                  <c:v>41981.0</c:v>
                </c:pt>
                <c:pt idx="505">
                  <c:v>41982.0</c:v>
                </c:pt>
                <c:pt idx="506">
                  <c:v>41983.0</c:v>
                </c:pt>
                <c:pt idx="507">
                  <c:v>41984.0</c:v>
                </c:pt>
                <c:pt idx="508">
                  <c:v>41985.0</c:v>
                </c:pt>
                <c:pt idx="509">
                  <c:v>41988.0</c:v>
                </c:pt>
                <c:pt idx="510">
                  <c:v>41989.0</c:v>
                </c:pt>
                <c:pt idx="511">
                  <c:v>41990.0</c:v>
                </c:pt>
                <c:pt idx="512">
                  <c:v>41991.0</c:v>
                </c:pt>
                <c:pt idx="513">
                  <c:v>41992.0</c:v>
                </c:pt>
                <c:pt idx="514">
                  <c:v>41995.0</c:v>
                </c:pt>
                <c:pt idx="515">
                  <c:v>41996.0</c:v>
                </c:pt>
                <c:pt idx="516">
                  <c:v>41997.0</c:v>
                </c:pt>
                <c:pt idx="517">
                  <c:v>41998.0</c:v>
                </c:pt>
                <c:pt idx="518">
                  <c:v>41999.0</c:v>
                </c:pt>
                <c:pt idx="519">
                  <c:v>42002.0</c:v>
                </c:pt>
                <c:pt idx="520">
                  <c:v>42003.0</c:v>
                </c:pt>
                <c:pt idx="521">
                  <c:v>42004.0</c:v>
                </c:pt>
                <c:pt idx="522">
                  <c:v>42005.0</c:v>
                </c:pt>
                <c:pt idx="523">
                  <c:v>42006.0</c:v>
                </c:pt>
                <c:pt idx="524">
                  <c:v>42009.0</c:v>
                </c:pt>
                <c:pt idx="525">
                  <c:v>42010.0</c:v>
                </c:pt>
                <c:pt idx="526">
                  <c:v>42011.0</c:v>
                </c:pt>
                <c:pt idx="527">
                  <c:v>42012.0</c:v>
                </c:pt>
                <c:pt idx="528">
                  <c:v>42013.0</c:v>
                </c:pt>
                <c:pt idx="529">
                  <c:v>42016.0</c:v>
                </c:pt>
                <c:pt idx="530">
                  <c:v>42017.0</c:v>
                </c:pt>
                <c:pt idx="531">
                  <c:v>42018.0</c:v>
                </c:pt>
                <c:pt idx="532">
                  <c:v>42019.0</c:v>
                </c:pt>
                <c:pt idx="533">
                  <c:v>42020.0</c:v>
                </c:pt>
                <c:pt idx="534">
                  <c:v>42023.0</c:v>
                </c:pt>
                <c:pt idx="535">
                  <c:v>42024.0</c:v>
                </c:pt>
                <c:pt idx="536">
                  <c:v>42025.0</c:v>
                </c:pt>
                <c:pt idx="537">
                  <c:v>42026.0</c:v>
                </c:pt>
                <c:pt idx="538">
                  <c:v>42027.0</c:v>
                </c:pt>
                <c:pt idx="539">
                  <c:v>42030.0</c:v>
                </c:pt>
                <c:pt idx="540">
                  <c:v>42031.0</c:v>
                </c:pt>
                <c:pt idx="541">
                  <c:v>42032.0</c:v>
                </c:pt>
                <c:pt idx="542">
                  <c:v>42033.0</c:v>
                </c:pt>
                <c:pt idx="543">
                  <c:v>42034.0</c:v>
                </c:pt>
                <c:pt idx="544">
                  <c:v>42037.0</c:v>
                </c:pt>
                <c:pt idx="545">
                  <c:v>42038.0</c:v>
                </c:pt>
                <c:pt idx="546">
                  <c:v>42039.0</c:v>
                </c:pt>
                <c:pt idx="547">
                  <c:v>42040.0</c:v>
                </c:pt>
                <c:pt idx="548">
                  <c:v>42041.0</c:v>
                </c:pt>
                <c:pt idx="549">
                  <c:v>42044.0</c:v>
                </c:pt>
                <c:pt idx="550">
                  <c:v>42045.0</c:v>
                </c:pt>
                <c:pt idx="551">
                  <c:v>42046.0</c:v>
                </c:pt>
                <c:pt idx="552">
                  <c:v>42047.0</c:v>
                </c:pt>
                <c:pt idx="553">
                  <c:v>42048.0</c:v>
                </c:pt>
                <c:pt idx="554">
                  <c:v>42051.0</c:v>
                </c:pt>
                <c:pt idx="555">
                  <c:v>42052.0</c:v>
                </c:pt>
                <c:pt idx="556">
                  <c:v>42053.0</c:v>
                </c:pt>
                <c:pt idx="557">
                  <c:v>42054.0</c:v>
                </c:pt>
                <c:pt idx="558">
                  <c:v>42055.0</c:v>
                </c:pt>
                <c:pt idx="559">
                  <c:v>42058.0</c:v>
                </c:pt>
                <c:pt idx="560">
                  <c:v>42059.0</c:v>
                </c:pt>
                <c:pt idx="561">
                  <c:v>42060.0</c:v>
                </c:pt>
                <c:pt idx="562">
                  <c:v>42061.0</c:v>
                </c:pt>
                <c:pt idx="563">
                  <c:v>42062.0</c:v>
                </c:pt>
                <c:pt idx="564">
                  <c:v>42065.0</c:v>
                </c:pt>
                <c:pt idx="565">
                  <c:v>42066.0</c:v>
                </c:pt>
                <c:pt idx="566">
                  <c:v>42067.0</c:v>
                </c:pt>
                <c:pt idx="567">
                  <c:v>42068.0</c:v>
                </c:pt>
                <c:pt idx="568">
                  <c:v>42069.0</c:v>
                </c:pt>
                <c:pt idx="569">
                  <c:v>42072.0</c:v>
                </c:pt>
                <c:pt idx="570">
                  <c:v>42073.0</c:v>
                </c:pt>
                <c:pt idx="571">
                  <c:v>42074.0</c:v>
                </c:pt>
                <c:pt idx="572">
                  <c:v>42075.0</c:v>
                </c:pt>
                <c:pt idx="573">
                  <c:v>42076.0</c:v>
                </c:pt>
                <c:pt idx="574">
                  <c:v>42079.0</c:v>
                </c:pt>
                <c:pt idx="575">
                  <c:v>42080.0</c:v>
                </c:pt>
                <c:pt idx="576">
                  <c:v>42081.0</c:v>
                </c:pt>
                <c:pt idx="577">
                  <c:v>42082.0</c:v>
                </c:pt>
                <c:pt idx="578">
                  <c:v>42083.0</c:v>
                </c:pt>
                <c:pt idx="579">
                  <c:v>42086.0</c:v>
                </c:pt>
                <c:pt idx="580">
                  <c:v>42087.0</c:v>
                </c:pt>
                <c:pt idx="581">
                  <c:v>42088.0</c:v>
                </c:pt>
                <c:pt idx="582">
                  <c:v>42089.0</c:v>
                </c:pt>
                <c:pt idx="583">
                  <c:v>42090.0</c:v>
                </c:pt>
                <c:pt idx="584">
                  <c:v>42093.0</c:v>
                </c:pt>
                <c:pt idx="585">
                  <c:v>42094.0</c:v>
                </c:pt>
                <c:pt idx="586">
                  <c:v>42095.0</c:v>
                </c:pt>
                <c:pt idx="587">
                  <c:v>42096.0</c:v>
                </c:pt>
                <c:pt idx="588">
                  <c:v>42097.0</c:v>
                </c:pt>
                <c:pt idx="589">
                  <c:v>42100.0</c:v>
                </c:pt>
                <c:pt idx="590">
                  <c:v>42101.0</c:v>
                </c:pt>
                <c:pt idx="591">
                  <c:v>42102.0</c:v>
                </c:pt>
                <c:pt idx="592">
                  <c:v>42103.0</c:v>
                </c:pt>
                <c:pt idx="593">
                  <c:v>42104.0</c:v>
                </c:pt>
                <c:pt idx="594">
                  <c:v>42107.0</c:v>
                </c:pt>
                <c:pt idx="595">
                  <c:v>42108.0</c:v>
                </c:pt>
                <c:pt idx="596">
                  <c:v>42109.0</c:v>
                </c:pt>
                <c:pt idx="597">
                  <c:v>42110.0</c:v>
                </c:pt>
                <c:pt idx="598">
                  <c:v>42111.0</c:v>
                </c:pt>
                <c:pt idx="599">
                  <c:v>42114.0</c:v>
                </c:pt>
                <c:pt idx="600">
                  <c:v>42115.0</c:v>
                </c:pt>
                <c:pt idx="601">
                  <c:v>42116.0</c:v>
                </c:pt>
                <c:pt idx="602">
                  <c:v>42117.0</c:v>
                </c:pt>
                <c:pt idx="603">
                  <c:v>42118.0</c:v>
                </c:pt>
                <c:pt idx="604">
                  <c:v>42121.0</c:v>
                </c:pt>
                <c:pt idx="605">
                  <c:v>42122.0</c:v>
                </c:pt>
                <c:pt idx="606">
                  <c:v>42123.0</c:v>
                </c:pt>
                <c:pt idx="607">
                  <c:v>42124.0</c:v>
                </c:pt>
                <c:pt idx="608">
                  <c:v>42125.0</c:v>
                </c:pt>
                <c:pt idx="609">
                  <c:v>42128.0</c:v>
                </c:pt>
                <c:pt idx="610">
                  <c:v>42129.0</c:v>
                </c:pt>
                <c:pt idx="611">
                  <c:v>42130.0</c:v>
                </c:pt>
                <c:pt idx="612">
                  <c:v>42131.0</c:v>
                </c:pt>
                <c:pt idx="613">
                  <c:v>42132.0</c:v>
                </c:pt>
                <c:pt idx="614">
                  <c:v>42135.0</c:v>
                </c:pt>
                <c:pt idx="615">
                  <c:v>42136.0</c:v>
                </c:pt>
                <c:pt idx="616">
                  <c:v>42137.0</c:v>
                </c:pt>
                <c:pt idx="617">
                  <c:v>42138.0</c:v>
                </c:pt>
                <c:pt idx="618">
                  <c:v>42139.0</c:v>
                </c:pt>
                <c:pt idx="619">
                  <c:v>42142.0</c:v>
                </c:pt>
                <c:pt idx="620">
                  <c:v>42143.0</c:v>
                </c:pt>
                <c:pt idx="621">
                  <c:v>42144.0</c:v>
                </c:pt>
                <c:pt idx="622">
                  <c:v>42145.0</c:v>
                </c:pt>
                <c:pt idx="623">
                  <c:v>42146.0</c:v>
                </c:pt>
                <c:pt idx="624">
                  <c:v>42149.0</c:v>
                </c:pt>
                <c:pt idx="625">
                  <c:v>42150.0</c:v>
                </c:pt>
                <c:pt idx="626">
                  <c:v>42151.0</c:v>
                </c:pt>
                <c:pt idx="627">
                  <c:v>42152.0</c:v>
                </c:pt>
                <c:pt idx="628">
                  <c:v>42153.0</c:v>
                </c:pt>
                <c:pt idx="629">
                  <c:v>42156.0</c:v>
                </c:pt>
                <c:pt idx="630">
                  <c:v>42157.0</c:v>
                </c:pt>
                <c:pt idx="631">
                  <c:v>42158.0</c:v>
                </c:pt>
                <c:pt idx="632">
                  <c:v>42159.0</c:v>
                </c:pt>
                <c:pt idx="633">
                  <c:v>42160.0</c:v>
                </c:pt>
                <c:pt idx="634">
                  <c:v>42163.0</c:v>
                </c:pt>
                <c:pt idx="635">
                  <c:v>42164.0</c:v>
                </c:pt>
                <c:pt idx="636">
                  <c:v>42165.0</c:v>
                </c:pt>
                <c:pt idx="637">
                  <c:v>42166.0</c:v>
                </c:pt>
                <c:pt idx="638">
                  <c:v>42167.0</c:v>
                </c:pt>
                <c:pt idx="639">
                  <c:v>42170.0</c:v>
                </c:pt>
                <c:pt idx="640">
                  <c:v>42171.0</c:v>
                </c:pt>
                <c:pt idx="641">
                  <c:v>42172.0</c:v>
                </c:pt>
                <c:pt idx="642">
                  <c:v>42173.0</c:v>
                </c:pt>
                <c:pt idx="643">
                  <c:v>42174.0</c:v>
                </c:pt>
                <c:pt idx="644">
                  <c:v>42177.0</c:v>
                </c:pt>
                <c:pt idx="645">
                  <c:v>42178.0</c:v>
                </c:pt>
                <c:pt idx="646">
                  <c:v>42179.0</c:v>
                </c:pt>
                <c:pt idx="647">
                  <c:v>42180.0</c:v>
                </c:pt>
                <c:pt idx="648">
                  <c:v>42181.0</c:v>
                </c:pt>
                <c:pt idx="649">
                  <c:v>42184.0</c:v>
                </c:pt>
                <c:pt idx="650">
                  <c:v>42185.0</c:v>
                </c:pt>
                <c:pt idx="651">
                  <c:v>42186.0</c:v>
                </c:pt>
                <c:pt idx="652">
                  <c:v>42187.0</c:v>
                </c:pt>
                <c:pt idx="653">
                  <c:v>42188.0</c:v>
                </c:pt>
                <c:pt idx="654">
                  <c:v>42191.0</c:v>
                </c:pt>
                <c:pt idx="655">
                  <c:v>42192.0</c:v>
                </c:pt>
                <c:pt idx="656">
                  <c:v>42193.0</c:v>
                </c:pt>
                <c:pt idx="657">
                  <c:v>42194.0</c:v>
                </c:pt>
                <c:pt idx="658">
                  <c:v>42195.0</c:v>
                </c:pt>
                <c:pt idx="659">
                  <c:v>42198.0</c:v>
                </c:pt>
                <c:pt idx="660">
                  <c:v>42199.0</c:v>
                </c:pt>
                <c:pt idx="661">
                  <c:v>42200.0</c:v>
                </c:pt>
                <c:pt idx="662">
                  <c:v>42201.0</c:v>
                </c:pt>
                <c:pt idx="663">
                  <c:v>42202.0</c:v>
                </c:pt>
                <c:pt idx="664">
                  <c:v>42205.0</c:v>
                </c:pt>
                <c:pt idx="665">
                  <c:v>42206.0</c:v>
                </c:pt>
                <c:pt idx="666">
                  <c:v>42207.0</c:v>
                </c:pt>
                <c:pt idx="667">
                  <c:v>42208.0</c:v>
                </c:pt>
                <c:pt idx="668">
                  <c:v>42209.0</c:v>
                </c:pt>
                <c:pt idx="669">
                  <c:v>42212.0</c:v>
                </c:pt>
                <c:pt idx="670">
                  <c:v>42213.0</c:v>
                </c:pt>
                <c:pt idx="671">
                  <c:v>42214.0</c:v>
                </c:pt>
                <c:pt idx="672">
                  <c:v>42215.0</c:v>
                </c:pt>
                <c:pt idx="673">
                  <c:v>42216.0</c:v>
                </c:pt>
                <c:pt idx="674">
                  <c:v>42219.0</c:v>
                </c:pt>
                <c:pt idx="675">
                  <c:v>42220.0</c:v>
                </c:pt>
                <c:pt idx="676">
                  <c:v>42221.0</c:v>
                </c:pt>
                <c:pt idx="677">
                  <c:v>42222.0</c:v>
                </c:pt>
                <c:pt idx="678">
                  <c:v>42223.0</c:v>
                </c:pt>
                <c:pt idx="679">
                  <c:v>42226.0</c:v>
                </c:pt>
                <c:pt idx="680">
                  <c:v>42227.0</c:v>
                </c:pt>
                <c:pt idx="681">
                  <c:v>42228.0</c:v>
                </c:pt>
                <c:pt idx="682">
                  <c:v>42229.0</c:v>
                </c:pt>
                <c:pt idx="683">
                  <c:v>42230.0</c:v>
                </c:pt>
                <c:pt idx="684">
                  <c:v>42233.0</c:v>
                </c:pt>
                <c:pt idx="685">
                  <c:v>42234.0</c:v>
                </c:pt>
                <c:pt idx="686">
                  <c:v>42235.0</c:v>
                </c:pt>
                <c:pt idx="687">
                  <c:v>42236.0</c:v>
                </c:pt>
                <c:pt idx="688">
                  <c:v>42237.0</c:v>
                </c:pt>
                <c:pt idx="689">
                  <c:v>42240.0</c:v>
                </c:pt>
                <c:pt idx="690">
                  <c:v>42241.0</c:v>
                </c:pt>
                <c:pt idx="691">
                  <c:v>42242.0</c:v>
                </c:pt>
                <c:pt idx="692">
                  <c:v>42243.0</c:v>
                </c:pt>
                <c:pt idx="693">
                  <c:v>42244.0</c:v>
                </c:pt>
                <c:pt idx="694">
                  <c:v>42247.0</c:v>
                </c:pt>
                <c:pt idx="695">
                  <c:v>42248.0</c:v>
                </c:pt>
                <c:pt idx="696">
                  <c:v>42249.0</c:v>
                </c:pt>
                <c:pt idx="697">
                  <c:v>42250.0</c:v>
                </c:pt>
                <c:pt idx="698">
                  <c:v>42251.0</c:v>
                </c:pt>
                <c:pt idx="699">
                  <c:v>42254.0</c:v>
                </c:pt>
                <c:pt idx="700">
                  <c:v>42255.0</c:v>
                </c:pt>
                <c:pt idx="701">
                  <c:v>42256.0</c:v>
                </c:pt>
                <c:pt idx="702">
                  <c:v>42257.0</c:v>
                </c:pt>
                <c:pt idx="703">
                  <c:v>42258.0</c:v>
                </c:pt>
                <c:pt idx="704">
                  <c:v>42261.0</c:v>
                </c:pt>
                <c:pt idx="705">
                  <c:v>42262.0</c:v>
                </c:pt>
                <c:pt idx="706">
                  <c:v>42263.0</c:v>
                </c:pt>
                <c:pt idx="707">
                  <c:v>42264.0</c:v>
                </c:pt>
                <c:pt idx="708">
                  <c:v>42265.0</c:v>
                </c:pt>
                <c:pt idx="709">
                  <c:v>42268.0</c:v>
                </c:pt>
                <c:pt idx="710">
                  <c:v>42269.0</c:v>
                </c:pt>
                <c:pt idx="711">
                  <c:v>42270.0</c:v>
                </c:pt>
                <c:pt idx="712">
                  <c:v>42271.0</c:v>
                </c:pt>
                <c:pt idx="713">
                  <c:v>42272.0</c:v>
                </c:pt>
                <c:pt idx="714">
                  <c:v>42275.0</c:v>
                </c:pt>
                <c:pt idx="715">
                  <c:v>42276.0</c:v>
                </c:pt>
                <c:pt idx="716">
                  <c:v>42277.0</c:v>
                </c:pt>
                <c:pt idx="717">
                  <c:v>42278.0</c:v>
                </c:pt>
                <c:pt idx="718">
                  <c:v>42279.0</c:v>
                </c:pt>
                <c:pt idx="719">
                  <c:v>42282.0</c:v>
                </c:pt>
                <c:pt idx="720">
                  <c:v>42283.0</c:v>
                </c:pt>
                <c:pt idx="721">
                  <c:v>42284.0</c:v>
                </c:pt>
                <c:pt idx="722">
                  <c:v>42285.0</c:v>
                </c:pt>
                <c:pt idx="723">
                  <c:v>42286.0</c:v>
                </c:pt>
                <c:pt idx="724">
                  <c:v>42289.0</c:v>
                </c:pt>
                <c:pt idx="725">
                  <c:v>42290.0</c:v>
                </c:pt>
                <c:pt idx="726">
                  <c:v>42291.0</c:v>
                </c:pt>
                <c:pt idx="727">
                  <c:v>42292.0</c:v>
                </c:pt>
                <c:pt idx="728">
                  <c:v>42293.0</c:v>
                </c:pt>
                <c:pt idx="729">
                  <c:v>42296.0</c:v>
                </c:pt>
                <c:pt idx="730">
                  <c:v>42297.0</c:v>
                </c:pt>
                <c:pt idx="731">
                  <c:v>42298.0</c:v>
                </c:pt>
                <c:pt idx="732">
                  <c:v>42299.0</c:v>
                </c:pt>
                <c:pt idx="733">
                  <c:v>42300.0</c:v>
                </c:pt>
                <c:pt idx="734">
                  <c:v>42303.0</c:v>
                </c:pt>
                <c:pt idx="735">
                  <c:v>42304.0</c:v>
                </c:pt>
                <c:pt idx="736">
                  <c:v>42305.0</c:v>
                </c:pt>
                <c:pt idx="737">
                  <c:v>42306.0</c:v>
                </c:pt>
                <c:pt idx="738">
                  <c:v>42307.0</c:v>
                </c:pt>
                <c:pt idx="739">
                  <c:v>42310.0</c:v>
                </c:pt>
                <c:pt idx="740">
                  <c:v>42311.0</c:v>
                </c:pt>
                <c:pt idx="741">
                  <c:v>42312.0</c:v>
                </c:pt>
                <c:pt idx="742">
                  <c:v>42313.0</c:v>
                </c:pt>
                <c:pt idx="743">
                  <c:v>42314.0</c:v>
                </c:pt>
                <c:pt idx="744">
                  <c:v>42317.0</c:v>
                </c:pt>
                <c:pt idx="745">
                  <c:v>42318.0</c:v>
                </c:pt>
                <c:pt idx="746">
                  <c:v>42319.0</c:v>
                </c:pt>
                <c:pt idx="747">
                  <c:v>42320.0</c:v>
                </c:pt>
                <c:pt idx="748">
                  <c:v>42321.0</c:v>
                </c:pt>
                <c:pt idx="749">
                  <c:v>42324.0</c:v>
                </c:pt>
                <c:pt idx="750">
                  <c:v>42325.0</c:v>
                </c:pt>
                <c:pt idx="751">
                  <c:v>42326.0</c:v>
                </c:pt>
                <c:pt idx="752">
                  <c:v>42327.0</c:v>
                </c:pt>
                <c:pt idx="753">
                  <c:v>42328.0</c:v>
                </c:pt>
                <c:pt idx="754">
                  <c:v>42331.0</c:v>
                </c:pt>
                <c:pt idx="755">
                  <c:v>42332.0</c:v>
                </c:pt>
                <c:pt idx="756">
                  <c:v>42333.0</c:v>
                </c:pt>
                <c:pt idx="757">
                  <c:v>42334.0</c:v>
                </c:pt>
                <c:pt idx="758">
                  <c:v>42335.0</c:v>
                </c:pt>
                <c:pt idx="759">
                  <c:v>42338.0</c:v>
                </c:pt>
                <c:pt idx="760">
                  <c:v>42339.0</c:v>
                </c:pt>
                <c:pt idx="761">
                  <c:v>42340.0</c:v>
                </c:pt>
                <c:pt idx="762">
                  <c:v>42341.0</c:v>
                </c:pt>
                <c:pt idx="763">
                  <c:v>42342.0</c:v>
                </c:pt>
                <c:pt idx="764">
                  <c:v>42345.0</c:v>
                </c:pt>
                <c:pt idx="765">
                  <c:v>42346.0</c:v>
                </c:pt>
                <c:pt idx="766">
                  <c:v>42347.0</c:v>
                </c:pt>
                <c:pt idx="767">
                  <c:v>42348.0</c:v>
                </c:pt>
                <c:pt idx="768">
                  <c:v>42349.0</c:v>
                </c:pt>
                <c:pt idx="769">
                  <c:v>42352.0</c:v>
                </c:pt>
                <c:pt idx="770">
                  <c:v>42353.0</c:v>
                </c:pt>
                <c:pt idx="771">
                  <c:v>42354.0</c:v>
                </c:pt>
                <c:pt idx="772">
                  <c:v>42355.0</c:v>
                </c:pt>
                <c:pt idx="773">
                  <c:v>42356.0</c:v>
                </c:pt>
                <c:pt idx="774">
                  <c:v>42359.0</c:v>
                </c:pt>
                <c:pt idx="775">
                  <c:v>42360.0</c:v>
                </c:pt>
                <c:pt idx="776">
                  <c:v>42361.0</c:v>
                </c:pt>
                <c:pt idx="777">
                  <c:v>42362.0</c:v>
                </c:pt>
                <c:pt idx="778">
                  <c:v>42363.0</c:v>
                </c:pt>
                <c:pt idx="779">
                  <c:v>42366.0</c:v>
                </c:pt>
                <c:pt idx="780">
                  <c:v>42367.0</c:v>
                </c:pt>
                <c:pt idx="781">
                  <c:v>42368.0</c:v>
                </c:pt>
                <c:pt idx="782">
                  <c:v>42369.0</c:v>
                </c:pt>
                <c:pt idx="783">
                  <c:v>42370.0</c:v>
                </c:pt>
                <c:pt idx="784">
                  <c:v>42373.0</c:v>
                </c:pt>
                <c:pt idx="785">
                  <c:v>42374.0</c:v>
                </c:pt>
                <c:pt idx="786">
                  <c:v>42375.0</c:v>
                </c:pt>
                <c:pt idx="787">
                  <c:v>42376.0</c:v>
                </c:pt>
                <c:pt idx="788">
                  <c:v>42377.0</c:v>
                </c:pt>
                <c:pt idx="789">
                  <c:v>42380.0</c:v>
                </c:pt>
                <c:pt idx="790">
                  <c:v>42381.0</c:v>
                </c:pt>
                <c:pt idx="791">
                  <c:v>42382.0</c:v>
                </c:pt>
                <c:pt idx="792">
                  <c:v>42383.0</c:v>
                </c:pt>
                <c:pt idx="793">
                  <c:v>42384.0</c:v>
                </c:pt>
                <c:pt idx="794">
                  <c:v>42387.0</c:v>
                </c:pt>
                <c:pt idx="795">
                  <c:v>42388.0</c:v>
                </c:pt>
                <c:pt idx="796">
                  <c:v>42389.0</c:v>
                </c:pt>
                <c:pt idx="797">
                  <c:v>42390.0</c:v>
                </c:pt>
                <c:pt idx="798">
                  <c:v>42391.0</c:v>
                </c:pt>
                <c:pt idx="799">
                  <c:v>42394.0</c:v>
                </c:pt>
                <c:pt idx="800">
                  <c:v>42395.0</c:v>
                </c:pt>
                <c:pt idx="801">
                  <c:v>42396.0</c:v>
                </c:pt>
                <c:pt idx="802">
                  <c:v>42397.0</c:v>
                </c:pt>
                <c:pt idx="803">
                  <c:v>42398.0</c:v>
                </c:pt>
                <c:pt idx="804">
                  <c:v>42401.0</c:v>
                </c:pt>
                <c:pt idx="805">
                  <c:v>42402.0</c:v>
                </c:pt>
                <c:pt idx="806">
                  <c:v>42403.0</c:v>
                </c:pt>
                <c:pt idx="807">
                  <c:v>42404.0</c:v>
                </c:pt>
                <c:pt idx="808">
                  <c:v>42405.0</c:v>
                </c:pt>
                <c:pt idx="809">
                  <c:v>42408.0</c:v>
                </c:pt>
                <c:pt idx="810">
                  <c:v>42409.0</c:v>
                </c:pt>
                <c:pt idx="811">
                  <c:v>42410.0</c:v>
                </c:pt>
                <c:pt idx="812">
                  <c:v>42411.0</c:v>
                </c:pt>
                <c:pt idx="813">
                  <c:v>42412.0</c:v>
                </c:pt>
                <c:pt idx="814">
                  <c:v>42415.0</c:v>
                </c:pt>
                <c:pt idx="815">
                  <c:v>42416.0</c:v>
                </c:pt>
                <c:pt idx="816">
                  <c:v>42417.0</c:v>
                </c:pt>
                <c:pt idx="817">
                  <c:v>42418.0</c:v>
                </c:pt>
                <c:pt idx="818">
                  <c:v>42419.0</c:v>
                </c:pt>
                <c:pt idx="819">
                  <c:v>42422.0</c:v>
                </c:pt>
                <c:pt idx="820">
                  <c:v>42423.0</c:v>
                </c:pt>
                <c:pt idx="821">
                  <c:v>42424.0</c:v>
                </c:pt>
                <c:pt idx="822">
                  <c:v>42425.0</c:v>
                </c:pt>
                <c:pt idx="823">
                  <c:v>42426.0</c:v>
                </c:pt>
                <c:pt idx="824">
                  <c:v>42429.0</c:v>
                </c:pt>
                <c:pt idx="825">
                  <c:v>42430.0</c:v>
                </c:pt>
                <c:pt idx="826">
                  <c:v>42431.0</c:v>
                </c:pt>
                <c:pt idx="827">
                  <c:v>42432.0</c:v>
                </c:pt>
                <c:pt idx="828">
                  <c:v>42433.0</c:v>
                </c:pt>
                <c:pt idx="829">
                  <c:v>42436.0</c:v>
                </c:pt>
                <c:pt idx="830">
                  <c:v>42437.0</c:v>
                </c:pt>
                <c:pt idx="831">
                  <c:v>42438.0</c:v>
                </c:pt>
                <c:pt idx="832">
                  <c:v>42439.0</c:v>
                </c:pt>
                <c:pt idx="833">
                  <c:v>42440.0</c:v>
                </c:pt>
                <c:pt idx="834">
                  <c:v>42443.0</c:v>
                </c:pt>
                <c:pt idx="835">
                  <c:v>42444.0</c:v>
                </c:pt>
                <c:pt idx="836">
                  <c:v>42445.0</c:v>
                </c:pt>
                <c:pt idx="837">
                  <c:v>42446.0</c:v>
                </c:pt>
                <c:pt idx="838">
                  <c:v>42447.0</c:v>
                </c:pt>
                <c:pt idx="839">
                  <c:v>42450.0</c:v>
                </c:pt>
                <c:pt idx="840">
                  <c:v>42451.0</c:v>
                </c:pt>
                <c:pt idx="841">
                  <c:v>42452.0</c:v>
                </c:pt>
                <c:pt idx="842">
                  <c:v>42453.0</c:v>
                </c:pt>
                <c:pt idx="843">
                  <c:v>42454.0</c:v>
                </c:pt>
                <c:pt idx="844">
                  <c:v>42457.0</c:v>
                </c:pt>
                <c:pt idx="845">
                  <c:v>42458.0</c:v>
                </c:pt>
                <c:pt idx="846">
                  <c:v>42459.0</c:v>
                </c:pt>
                <c:pt idx="847">
                  <c:v>42460.0</c:v>
                </c:pt>
                <c:pt idx="848">
                  <c:v>42461.0</c:v>
                </c:pt>
                <c:pt idx="849">
                  <c:v>42464.0</c:v>
                </c:pt>
                <c:pt idx="850">
                  <c:v>42465.0</c:v>
                </c:pt>
                <c:pt idx="851">
                  <c:v>42466.0</c:v>
                </c:pt>
                <c:pt idx="852">
                  <c:v>42467.0</c:v>
                </c:pt>
                <c:pt idx="853">
                  <c:v>42468.0</c:v>
                </c:pt>
                <c:pt idx="854">
                  <c:v>42471.0</c:v>
                </c:pt>
                <c:pt idx="855">
                  <c:v>42472.0</c:v>
                </c:pt>
                <c:pt idx="856">
                  <c:v>42473.0</c:v>
                </c:pt>
                <c:pt idx="857">
                  <c:v>42474.0</c:v>
                </c:pt>
                <c:pt idx="858">
                  <c:v>42475.0</c:v>
                </c:pt>
                <c:pt idx="859">
                  <c:v>42478.0</c:v>
                </c:pt>
                <c:pt idx="860">
                  <c:v>42479.0</c:v>
                </c:pt>
                <c:pt idx="861">
                  <c:v>42480.0</c:v>
                </c:pt>
                <c:pt idx="862">
                  <c:v>42481.0</c:v>
                </c:pt>
                <c:pt idx="863">
                  <c:v>42482.0</c:v>
                </c:pt>
                <c:pt idx="864">
                  <c:v>42485.0</c:v>
                </c:pt>
                <c:pt idx="865">
                  <c:v>42486.0</c:v>
                </c:pt>
                <c:pt idx="866">
                  <c:v>42487.0</c:v>
                </c:pt>
                <c:pt idx="867">
                  <c:v>42488.0</c:v>
                </c:pt>
                <c:pt idx="868">
                  <c:v>42489.0</c:v>
                </c:pt>
                <c:pt idx="869">
                  <c:v>42492.0</c:v>
                </c:pt>
                <c:pt idx="870">
                  <c:v>42493.0</c:v>
                </c:pt>
                <c:pt idx="871">
                  <c:v>42494.0</c:v>
                </c:pt>
                <c:pt idx="872">
                  <c:v>42495.0</c:v>
                </c:pt>
                <c:pt idx="873">
                  <c:v>42496.0</c:v>
                </c:pt>
                <c:pt idx="874">
                  <c:v>42499.0</c:v>
                </c:pt>
                <c:pt idx="875">
                  <c:v>42500.0</c:v>
                </c:pt>
                <c:pt idx="876">
                  <c:v>42501.0</c:v>
                </c:pt>
                <c:pt idx="877">
                  <c:v>42502.0</c:v>
                </c:pt>
                <c:pt idx="878">
                  <c:v>42503.0</c:v>
                </c:pt>
                <c:pt idx="879">
                  <c:v>42506.0</c:v>
                </c:pt>
                <c:pt idx="880">
                  <c:v>42507.0</c:v>
                </c:pt>
                <c:pt idx="881">
                  <c:v>42508.0</c:v>
                </c:pt>
                <c:pt idx="882">
                  <c:v>42509.0</c:v>
                </c:pt>
                <c:pt idx="883">
                  <c:v>42510.0</c:v>
                </c:pt>
                <c:pt idx="884">
                  <c:v>42513.0</c:v>
                </c:pt>
                <c:pt idx="885">
                  <c:v>42514.0</c:v>
                </c:pt>
                <c:pt idx="886">
                  <c:v>42515.0</c:v>
                </c:pt>
                <c:pt idx="887">
                  <c:v>42516.0</c:v>
                </c:pt>
                <c:pt idx="888">
                  <c:v>42517.0</c:v>
                </c:pt>
                <c:pt idx="889">
                  <c:v>42520.0</c:v>
                </c:pt>
                <c:pt idx="890">
                  <c:v>42521.0</c:v>
                </c:pt>
                <c:pt idx="891">
                  <c:v>42522.0</c:v>
                </c:pt>
                <c:pt idx="892">
                  <c:v>42523.0</c:v>
                </c:pt>
                <c:pt idx="893">
                  <c:v>42524.0</c:v>
                </c:pt>
                <c:pt idx="894">
                  <c:v>42527.0</c:v>
                </c:pt>
                <c:pt idx="895">
                  <c:v>42528.0</c:v>
                </c:pt>
                <c:pt idx="896">
                  <c:v>42529.0</c:v>
                </c:pt>
                <c:pt idx="897">
                  <c:v>42530.0</c:v>
                </c:pt>
                <c:pt idx="898">
                  <c:v>42531.0</c:v>
                </c:pt>
                <c:pt idx="899">
                  <c:v>42534.0</c:v>
                </c:pt>
                <c:pt idx="900">
                  <c:v>42535.0</c:v>
                </c:pt>
                <c:pt idx="901">
                  <c:v>42536.0</c:v>
                </c:pt>
                <c:pt idx="902">
                  <c:v>42537.0</c:v>
                </c:pt>
                <c:pt idx="903">
                  <c:v>42538.0</c:v>
                </c:pt>
                <c:pt idx="904">
                  <c:v>42541.0</c:v>
                </c:pt>
                <c:pt idx="905">
                  <c:v>42542.0</c:v>
                </c:pt>
                <c:pt idx="906">
                  <c:v>42543.0</c:v>
                </c:pt>
                <c:pt idx="907">
                  <c:v>42544.0</c:v>
                </c:pt>
                <c:pt idx="908">
                  <c:v>42545.0</c:v>
                </c:pt>
                <c:pt idx="909">
                  <c:v>42548.0</c:v>
                </c:pt>
                <c:pt idx="910">
                  <c:v>42549.0</c:v>
                </c:pt>
                <c:pt idx="911">
                  <c:v>42550.0</c:v>
                </c:pt>
                <c:pt idx="912">
                  <c:v>42551.0</c:v>
                </c:pt>
                <c:pt idx="913">
                  <c:v>42552.0</c:v>
                </c:pt>
                <c:pt idx="914">
                  <c:v>42555.0</c:v>
                </c:pt>
                <c:pt idx="915">
                  <c:v>42556.0</c:v>
                </c:pt>
                <c:pt idx="916">
                  <c:v>42557.0</c:v>
                </c:pt>
                <c:pt idx="917">
                  <c:v>42558.0</c:v>
                </c:pt>
                <c:pt idx="918">
                  <c:v>42559.0</c:v>
                </c:pt>
                <c:pt idx="919">
                  <c:v>42562.0</c:v>
                </c:pt>
                <c:pt idx="920">
                  <c:v>42563.0</c:v>
                </c:pt>
                <c:pt idx="921">
                  <c:v>42564.0</c:v>
                </c:pt>
                <c:pt idx="922">
                  <c:v>42565.0</c:v>
                </c:pt>
                <c:pt idx="923">
                  <c:v>42566.0</c:v>
                </c:pt>
                <c:pt idx="924">
                  <c:v>42569.0</c:v>
                </c:pt>
                <c:pt idx="925">
                  <c:v>42570.0</c:v>
                </c:pt>
                <c:pt idx="926">
                  <c:v>42571.0</c:v>
                </c:pt>
                <c:pt idx="927">
                  <c:v>42572.0</c:v>
                </c:pt>
                <c:pt idx="928">
                  <c:v>42573.0</c:v>
                </c:pt>
                <c:pt idx="929">
                  <c:v>42576.0</c:v>
                </c:pt>
                <c:pt idx="930">
                  <c:v>42577.0</c:v>
                </c:pt>
                <c:pt idx="931">
                  <c:v>42578.0</c:v>
                </c:pt>
                <c:pt idx="932">
                  <c:v>42579.0</c:v>
                </c:pt>
                <c:pt idx="933">
                  <c:v>42580.0</c:v>
                </c:pt>
                <c:pt idx="934">
                  <c:v>42583.0</c:v>
                </c:pt>
                <c:pt idx="935">
                  <c:v>42584.0</c:v>
                </c:pt>
                <c:pt idx="936">
                  <c:v>42585.0</c:v>
                </c:pt>
                <c:pt idx="937">
                  <c:v>42586.0</c:v>
                </c:pt>
                <c:pt idx="938">
                  <c:v>42587.0</c:v>
                </c:pt>
                <c:pt idx="939">
                  <c:v>42590.0</c:v>
                </c:pt>
                <c:pt idx="940">
                  <c:v>42591.0</c:v>
                </c:pt>
                <c:pt idx="941">
                  <c:v>42592.0</c:v>
                </c:pt>
                <c:pt idx="942">
                  <c:v>42593.0</c:v>
                </c:pt>
                <c:pt idx="943">
                  <c:v>42594.0</c:v>
                </c:pt>
                <c:pt idx="944">
                  <c:v>42597.0</c:v>
                </c:pt>
                <c:pt idx="945">
                  <c:v>42598.0</c:v>
                </c:pt>
                <c:pt idx="946">
                  <c:v>42599.0</c:v>
                </c:pt>
                <c:pt idx="947">
                  <c:v>42600.0</c:v>
                </c:pt>
                <c:pt idx="948">
                  <c:v>42601.0</c:v>
                </c:pt>
                <c:pt idx="949">
                  <c:v>42604.0</c:v>
                </c:pt>
                <c:pt idx="950">
                  <c:v>42605.0</c:v>
                </c:pt>
                <c:pt idx="951">
                  <c:v>42606.0</c:v>
                </c:pt>
                <c:pt idx="952">
                  <c:v>42607.0</c:v>
                </c:pt>
                <c:pt idx="953">
                  <c:v>42608.0</c:v>
                </c:pt>
                <c:pt idx="954">
                  <c:v>42611.0</c:v>
                </c:pt>
                <c:pt idx="955">
                  <c:v>42612.0</c:v>
                </c:pt>
                <c:pt idx="956">
                  <c:v>42613.0</c:v>
                </c:pt>
                <c:pt idx="957">
                  <c:v>42614.0</c:v>
                </c:pt>
                <c:pt idx="958">
                  <c:v>42615.0</c:v>
                </c:pt>
                <c:pt idx="959">
                  <c:v>42618.0</c:v>
                </c:pt>
                <c:pt idx="960">
                  <c:v>42619.0</c:v>
                </c:pt>
                <c:pt idx="961">
                  <c:v>42620.0</c:v>
                </c:pt>
                <c:pt idx="962">
                  <c:v>42621.0</c:v>
                </c:pt>
                <c:pt idx="963">
                  <c:v>42622.0</c:v>
                </c:pt>
                <c:pt idx="964">
                  <c:v>42625.0</c:v>
                </c:pt>
                <c:pt idx="965">
                  <c:v>42626.0</c:v>
                </c:pt>
                <c:pt idx="966">
                  <c:v>42627.0</c:v>
                </c:pt>
                <c:pt idx="967">
                  <c:v>42628.0</c:v>
                </c:pt>
                <c:pt idx="968">
                  <c:v>42629.0</c:v>
                </c:pt>
                <c:pt idx="969">
                  <c:v>42632.0</c:v>
                </c:pt>
                <c:pt idx="970">
                  <c:v>42633.0</c:v>
                </c:pt>
                <c:pt idx="971">
                  <c:v>42634.0</c:v>
                </c:pt>
                <c:pt idx="972">
                  <c:v>42635.0</c:v>
                </c:pt>
                <c:pt idx="973">
                  <c:v>42636.0</c:v>
                </c:pt>
                <c:pt idx="974">
                  <c:v>42639.0</c:v>
                </c:pt>
                <c:pt idx="975">
                  <c:v>42640.0</c:v>
                </c:pt>
                <c:pt idx="976">
                  <c:v>42641.0</c:v>
                </c:pt>
                <c:pt idx="977">
                  <c:v>42642.0</c:v>
                </c:pt>
                <c:pt idx="978">
                  <c:v>42643.0</c:v>
                </c:pt>
                <c:pt idx="979">
                  <c:v>42646.0</c:v>
                </c:pt>
                <c:pt idx="980">
                  <c:v>42647.0</c:v>
                </c:pt>
                <c:pt idx="981">
                  <c:v>42648.0</c:v>
                </c:pt>
                <c:pt idx="982">
                  <c:v>42649.0</c:v>
                </c:pt>
                <c:pt idx="983">
                  <c:v>42650.0</c:v>
                </c:pt>
                <c:pt idx="984">
                  <c:v>42653.0</c:v>
                </c:pt>
                <c:pt idx="985">
                  <c:v>42654.0</c:v>
                </c:pt>
                <c:pt idx="986">
                  <c:v>42655.0</c:v>
                </c:pt>
                <c:pt idx="987">
                  <c:v>42656.0</c:v>
                </c:pt>
                <c:pt idx="988">
                  <c:v>42657.0</c:v>
                </c:pt>
                <c:pt idx="989">
                  <c:v>42660.0</c:v>
                </c:pt>
                <c:pt idx="990">
                  <c:v>42661.0</c:v>
                </c:pt>
                <c:pt idx="991">
                  <c:v>42662.0</c:v>
                </c:pt>
                <c:pt idx="992">
                  <c:v>42663.0</c:v>
                </c:pt>
                <c:pt idx="993">
                  <c:v>42664.0</c:v>
                </c:pt>
                <c:pt idx="994">
                  <c:v>42667.0</c:v>
                </c:pt>
                <c:pt idx="995">
                  <c:v>42668.0</c:v>
                </c:pt>
                <c:pt idx="996">
                  <c:v>42669.0</c:v>
                </c:pt>
                <c:pt idx="997">
                  <c:v>42670.0</c:v>
                </c:pt>
                <c:pt idx="998">
                  <c:v>42671.0</c:v>
                </c:pt>
                <c:pt idx="999">
                  <c:v>42674.0</c:v>
                </c:pt>
                <c:pt idx="1000">
                  <c:v>42675.0</c:v>
                </c:pt>
                <c:pt idx="1001">
                  <c:v>42676.0</c:v>
                </c:pt>
                <c:pt idx="1002">
                  <c:v>42677.0</c:v>
                </c:pt>
                <c:pt idx="1003">
                  <c:v>42678.0</c:v>
                </c:pt>
                <c:pt idx="1004">
                  <c:v>42681.0</c:v>
                </c:pt>
                <c:pt idx="1005">
                  <c:v>42682.0</c:v>
                </c:pt>
                <c:pt idx="1006">
                  <c:v>42683.0</c:v>
                </c:pt>
                <c:pt idx="1007">
                  <c:v>42684.0</c:v>
                </c:pt>
                <c:pt idx="1008">
                  <c:v>42685.0</c:v>
                </c:pt>
                <c:pt idx="1009">
                  <c:v>42688.0</c:v>
                </c:pt>
                <c:pt idx="1010">
                  <c:v>42689.0</c:v>
                </c:pt>
                <c:pt idx="1011">
                  <c:v>42690.0</c:v>
                </c:pt>
                <c:pt idx="1012">
                  <c:v>42691.0</c:v>
                </c:pt>
                <c:pt idx="1013">
                  <c:v>42692.0</c:v>
                </c:pt>
                <c:pt idx="1014">
                  <c:v>42695.0</c:v>
                </c:pt>
                <c:pt idx="1015">
                  <c:v>42696.0</c:v>
                </c:pt>
                <c:pt idx="1016">
                  <c:v>42697.0</c:v>
                </c:pt>
                <c:pt idx="1017">
                  <c:v>42698.0</c:v>
                </c:pt>
                <c:pt idx="1018">
                  <c:v>42699.0</c:v>
                </c:pt>
                <c:pt idx="1019">
                  <c:v>42702.0</c:v>
                </c:pt>
                <c:pt idx="1020">
                  <c:v>42703.0</c:v>
                </c:pt>
                <c:pt idx="1021">
                  <c:v>42704.0</c:v>
                </c:pt>
                <c:pt idx="1022">
                  <c:v>42705.0</c:v>
                </c:pt>
                <c:pt idx="1023">
                  <c:v>42706.0</c:v>
                </c:pt>
                <c:pt idx="1024">
                  <c:v>42709.0</c:v>
                </c:pt>
                <c:pt idx="1025">
                  <c:v>42710.0</c:v>
                </c:pt>
                <c:pt idx="1026">
                  <c:v>42711.0</c:v>
                </c:pt>
                <c:pt idx="1027">
                  <c:v>42712.0</c:v>
                </c:pt>
                <c:pt idx="1028">
                  <c:v>42713.0</c:v>
                </c:pt>
                <c:pt idx="1029">
                  <c:v>42716.0</c:v>
                </c:pt>
                <c:pt idx="1030">
                  <c:v>42717.0</c:v>
                </c:pt>
                <c:pt idx="1031">
                  <c:v>42718.0</c:v>
                </c:pt>
                <c:pt idx="1032">
                  <c:v>42719.0</c:v>
                </c:pt>
                <c:pt idx="1033">
                  <c:v>42720.0</c:v>
                </c:pt>
                <c:pt idx="1034">
                  <c:v>42723.0</c:v>
                </c:pt>
                <c:pt idx="1035">
                  <c:v>42724.0</c:v>
                </c:pt>
                <c:pt idx="1036">
                  <c:v>42725.0</c:v>
                </c:pt>
                <c:pt idx="1037">
                  <c:v>42726.0</c:v>
                </c:pt>
                <c:pt idx="1038">
                  <c:v>42727.0</c:v>
                </c:pt>
                <c:pt idx="1039">
                  <c:v>42730.0</c:v>
                </c:pt>
                <c:pt idx="1040">
                  <c:v>42731.0</c:v>
                </c:pt>
                <c:pt idx="1041">
                  <c:v>42732.0</c:v>
                </c:pt>
                <c:pt idx="1042">
                  <c:v>42733.0</c:v>
                </c:pt>
                <c:pt idx="1043">
                  <c:v>42734.0</c:v>
                </c:pt>
                <c:pt idx="1044">
                  <c:v>42737.0</c:v>
                </c:pt>
                <c:pt idx="1045">
                  <c:v>42738.0</c:v>
                </c:pt>
                <c:pt idx="1046">
                  <c:v>42739.0</c:v>
                </c:pt>
                <c:pt idx="1047">
                  <c:v>42740.0</c:v>
                </c:pt>
                <c:pt idx="1048">
                  <c:v>42741.0</c:v>
                </c:pt>
                <c:pt idx="1049">
                  <c:v>42744.0</c:v>
                </c:pt>
                <c:pt idx="1050">
                  <c:v>42745.0</c:v>
                </c:pt>
                <c:pt idx="1051">
                  <c:v>42746.0</c:v>
                </c:pt>
                <c:pt idx="1052">
                  <c:v>42747.0</c:v>
                </c:pt>
                <c:pt idx="1053">
                  <c:v>42748.0</c:v>
                </c:pt>
                <c:pt idx="1054">
                  <c:v>42751.0</c:v>
                </c:pt>
                <c:pt idx="1055">
                  <c:v>42752.0</c:v>
                </c:pt>
                <c:pt idx="1056">
                  <c:v>42753.0</c:v>
                </c:pt>
                <c:pt idx="1057">
                  <c:v>42754.0</c:v>
                </c:pt>
                <c:pt idx="1058">
                  <c:v>42755.0</c:v>
                </c:pt>
                <c:pt idx="1059">
                  <c:v>42758.0</c:v>
                </c:pt>
                <c:pt idx="1060">
                  <c:v>42759.0</c:v>
                </c:pt>
                <c:pt idx="1061">
                  <c:v>42760.0</c:v>
                </c:pt>
                <c:pt idx="1062">
                  <c:v>42761.0</c:v>
                </c:pt>
                <c:pt idx="1063">
                  <c:v>42762.0</c:v>
                </c:pt>
                <c:pt idx="1064">
                  <c:v>42765.0</c:v>
                </c:pt>
                <c:pt idx="1065">
                  <c:v>42766.0</c:v>
                </c:pt>
                <c:pt idx="1066">
                  <c:v>42767.0</c:v>
                </c:pt>
                <c:pt idx="1067">
                  <c:v>42768.0</c:v>
                </c:pt>
                <c:pt idx="1068">
                  <c:v>42769.0</c:v>
                </c:pt>
                <c:pt idx="1069">
                  <c:v>42772.0</c:v>
                </c:pt>
                <c:pt idx="1070">
                  <c:v>42773.0</c:v>
                </c:pt>
                <c:pt idx="1071">
                  <c:v>42774.0</c:v>
                </c:pt>
                <c:pt idx="1072">
                  <c:v>42775.0</c:v>
                </c:pt>
                <c:pt idx="1073">
                  <c:v>42776.0</c:v>
                </c:pt>
                <c:pt idx="1074">
                  <c:v>42779.0</c:v>
                </c:pt>
                <c:pt idx="1075">
                  <c:v>42780.0</c:v>
                </c:pt>
                <c:pt idx="1076">
                  <c:v>42781.0</c:v>
                </c:pt>
                <c:pt idx="1077">
                  <c:v>42782.0</c:v>
                </c:pt>
                <c:pt idx="1078">
                  <c:v>42783.0</c:v>
                </c:pt>
                <c:pt idx="1079">
                  <c:v>42786.0</c:v>
                </c:pt>
                <c:pt idx="1080">
                  <c:v>42787.0</c:v>
                </c:pt>
                <c:pt idx="1081">
                  <c:v>42788.0</c:v>
                </c:pt>
                <c:pt idx="1082">
                  <c:v>42789.0</c:v>
                </c:pt>
                <c:pt idx="1083">
                  <c:v>42790.0</c:v>
                </c:pt>
                <c:pt idx="1084">
                  <c:v>42793.0</c:v>
                </c:pt>
                <c:pt idx="1085">
                  <c:v>42794.0</c:v>
                </c:pt>
                <c:pt idx="1086">
                  <c:v>42795.0</c:v>
                </c:pt>
                <c:pt idx="1087">
                  <c:v>42796.0</c:v>
                </c:pt>
                <c:pt idx="1088">
                  <c:v>42797.0</c:v>
                </c:pt>
                <c:pt idx="1089">
                  <c:v>42800.0</c:v>
                </c:pt>
                <c:pt idx="1090">
                  <c:v>42801.0</c:v>
                </c:pt>
                <c:pt idx="1091">
                  <c:v>42802.0</c:v>
                </c:pt>
                <c:pt idx="1092">
                  <c:v>42803.0</c:v>
                </c:pt>
                <c:pt idx="1093">
                  <c:v>42804.0</c:v>
                </c:pt>
                <c:pt idx="1094">
                  <c:v>42807.0</c:v>
                </c:pt>
                <c:pt idx="1095">
                  <c:v>42808.0</c:v>
                </c:pt>
                <c:pt idx="1096">
                  <c:v>42809.0</c:v>
                </c:pt>
                <c:pt idx="1097">
                  <c:v>42810.0</c:v>
                </c:pt>
                <c:pt idx="1098">
                  <c:v>42811.0</c:v>
                </c:pt>
                <c:pt idx="1099">
                  <c:v>42814.0</c:v>
                </c:pt>
                <c:pt idx="1100">
                  <c:v>42815.0</c:v>
                </c:pt>
                <c:pt idx="1101">
                  <c:v>42816.0</c:v>
                </c:pt>
                <c:pt idx="1102">
                  <c:v>42817.0</c:v>
                </c:pt>
                <c:pt idx="1103">
                  <c:v>42818.0</c:v>
                </c:pt>
                <c:pt idx="1104">
                  <c:v>42821.0</c:v>
                </c:pt>
                <c:pt idx="1105">
                  <c:v>42822.0</c:v>
                </c:pt>
                <c:pt idx="1106">
                  <c:v>42823.0</c:v>
                </c:pt>
                <c:pt idx="1107">
                  <c:v>42824.0</c:v>
                </c:pt>
                <c:pt idx="1108">
                  <c:v>42825.0</c:v>
                </c:pt>
                <c:pt idx="1109">
                  <c:v>42828.0</c:v>
                </c:pt>
                <c:pt idx="1110">
                  <c:v>42829.0</c:v>
                </c:pt>
                <c:pt idx="1111">
                  <c:v>42830.0</c:v>
                </c:pt>
                <c:pt idx="1112">
                  <c:v>42831.0</c:v>
                </c:pt>
                <c:pt idx="1113">
                  <c:v>42832.0</c:v>
                </c:pt>
                <c:pt idx="1114">
                  <c:v>42835.0</c:v>
                </c:pt>
                <c:pt idx="1115">
                  <c:v>42836.0</c:v>
                </c:pt>
                <c:pt idx="1116">
                  <c:v>42837.0</c:v>
                </c:pt>
                <c:pt idx="1117">
                  <c:v>42838.0</c:v>
                </c:pt>
                <c:pt idx="1118">
                  <c:v>42839.0</c:v>
                </c:pt>
                <c:pt idx="1119">
                  <c:v>42842.0</c:v>
                </c:pt>
                <c:pt idx="1120">
                  <c:v>42843.0</c:v>
                </c:pt>
                <c:pt idx="1121">
                  <c:v>42844.0</c:v>
                </c:pt>
                <c:pt idx="1122">
                  <c:v>42845.0</c:v>
                </c:pt>
                <c:pt idx="1123">
                  <c:v>42846.0</c:v>
                </c:pt>
                <c:pt idx="1124">
                  <c:v>42849.0</c:v>
                </c:pt>
                <c:pt idx="1125">
                  <c:v>42850.0</c:v>
                </c:pt>
                <c:pt idx="1126">
                  <c:v>42851.0</c:v>
                </c:pt>
                <c:pt idx="1127">
                  <c:v>42852.0</c:v>
                </c:pt>
                <c:pt idx="1128">
                  <c:v>42853.0</c:v>
                </c:pt>
                <c:pt idx="1129">
                  <c:v>42856.0</c:v>
                </c:pt>
                <c:pt idx="1130">
                  <c:v>42857.0</c:v>
                </c:pt>
              </c:numCache>
            </c:numRef>
          </c:cat>
          <c:val>
            <c:numRef>
              <c:f>'Sheet1 (2)'!$E$2:$E$10540</c:f>
              <c:numCache>
                <c:formatCode>General</c:formatCode>
                <c:ptCount val="10539"/>
                <c:pt idx="906" formatCode="0.00">
                  <c:v>0.0</c:v>
                </c:pt>
                <c:pt idx="907" formatCode="0.00">
                  <c:v>800.0</c:v>
                </c:pt>
                <c:pt idx="1004" formatCode="0.00">
                  <c:v>0.0</c:v>
                </c:pt>
                <c:pt idx="1005" formatCode="0.00">
                  <c:v>800.0</c:v>
                </c:pt>
              </c:numCache>
            </c:numRef>
          </c:val>
          <c:smooth val="0"/>
          <c:extLst xmlns:c16r2="http://schemas.microsoft.com/office/drawing/2015/06/chart">
            <c:ext xmlns:c16="http://schemas.microsoft.com/office/drawing/2014/chart" uri="{C3380CC4-5D6E-409C-BE32-E72D297353CC}">
              <c16:uniqueId val="{00000008-23C0-46D2-BFD8-9DE01AE10EF7}"/>
            </c:ext>
          </c:extLst>
        </c:ser>
        <c:dLbls>
          <c:showLegendKey val="0"/>
          <c:showVal val="0"/>
          <c:showCatName val="0"/>
          <c:showSerName val="0"/>
          <c:showPercent val="0"/>
          <c:showBubbleSize val="0"/>
        </c:dLbls>
        <c:marker val="1"/>
        <c:smooth val="0"/>
        <c:axId val="-2130607448"/>
        <c:axId val="-2130604072"/>
      </c:lineChart>
      <c:dateAx>
        <c:axId val="-2130607448"/>
        <c:scaling>
          <c:orientation val="minMax"/>
          <c:max val="42875.0"/>
          <c:min val="41275.0"/>
        </c:scaling>
        <c:delete val="0"/>
        <c:axPos val="b"/>
        <c:numFmt formatCode="yy" sourceLinked="0"/>
        <c:majorTickMark val="in"/>
        <c:minorTickMark val="none"/>
        <c:tickLblPos val="low"/>
        <c:spPr>
          <a:ln>
            <a:solidFill>
              <a:srgbClr val="FFFFFF"/>
            </a:solidFill>
          </a:ln>
        </c:spPr>
        <c:txPr>
          <a:bodyPr/>
          <a:lstStyle/>
          <a:p>
            <a:pPr>
              <a:defRPr sz="2800"/>
            </a:pPr>
            <a:endParaRPr lang="fr-FR"/>
          </a:p>
        </c:txPr>
        <c:crossAx val="-2130604072"/>
        <c:crosses val="autoZero"/>
        <c:auto val="0"/>
        <c:lblOffset val="100"/>
        <c:baseTimeUnit val="days"/>
        <c:majorUnit val="12.0"/>
        <c:majorTimeUnit val="months"/>
      </c:dateAx>
      <c:valAx>
        <c:axId val="-2130604072"/>
        <c:scaling>
          <c:orientation val="minMax"/>
          <c:max val="800.0"/>
          <c:min val="0.0"/>
        </c:scaling>
        <c:delete val="0"/>
        <c:axPos val="l"/>
        <c:numFmt formatCode="0" sourceLinked="0"/>
        <c:majorTickMark val="in"/>
        <c:minorTickMark val="none"/>
        <c:tickLblPos val="low"/>
        <c:spPr>
          <a:ln w="25400">
            <a:solidFill>
              <a:srgbClr val="FFFFFF"/>
            </a:solidFill>
          </a:ln>
        </c:spPr>
        <c:txPr>
          <a:bodyPr/>
          <a:lstStyle/>
          <a:p>
            <a:pPr>
              <a:defRPr sz="2800"/>
            </a:pPr>
            <a:endParaRPr lang="fr-FR"/>
          </a:p>
        </c:txPr>
        <c:crossAx val="-2130607448"/>
        <c:crosses val="autoZero"/>
        <c:crossBetween val="between"/>
        <c:majorUnit val="100.0"/>
      </c:valAx>
      <c:spPr>
        <a:noFill/>
        <a:ln w="25400">
          <a:noFill/>
        </a:ln>
      </c:spPr>
    </c:plotArea>
    <c:legend>
      <c:legendPos val="t"/>
      <c:legendEntry>
        <c:idx val="3"/>
        <c:delete val="1"/>
      </c:legendEntry>
      <c:layout>
        <c:manualLayout>
          <c:xMode val="edge"/>
          <c:yMode val="edge"/>
          <c:x val="0.132378634962296"/>
          <c:y val="0.0"/>
          <c:w val="0.758424818891303"/>
          <c:h val="0.113795048297448"/>
        </c:manualLayout>
      </c:layout>
      <c:overlay val="0"/>
      <c:txPr>
        <a:bodyPr/>
        <a:lstStyle/>
        <a:p>
          <a:pPr>
            <a:defRPr>
              <a:solidFill>
                <a:srgbClr val="FFFFFF"/>
              </a:solidFill>
            </a:defRPr>
          </a:pPr>
          <a:endParaRPr lang="fr-FR"/>
        </a:p>
      </c:txPr>
    </c:legend>
    <c:plotVisOnly val="1"/>
    <c:dispBlanksAs val="gap"/>
    <c:showDLblsOverMax val="0"/>
  </c:chart>
  <c:spPr>
    <a:ln>
      <a:noFill/>
    </a:ln>
  </c:spPr>
  <c:txPr>
    <a:bodyPr/>
    <a:lstStyle/>
    <a:p>
      <a:pPr>
        <a:defRPr sz="2400">
          <a:solidFill>
            <a:schemeClr val="tx1">
              <a:lumMod val="20000"/>
              <a:lumOff val="80000"/>
            </a:schemeClr>
          </a:solidFill>
          <a:latin typeface="Lucida Grande"/>
        </a:defRPr>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29068591215"/>
          <c:y val="0.132782517026863"/>
          <c:w val="0.852793205073338"/>
          <c:h val="0.774419591590722"/>
        </c:manualLayout>
      </c:layout>
      <c:lineChart>
        <c:grouping val="standard"/>
        <c:varyColors val="0"/>
        <c:ser>
          <c:idx val="1"/>
          <c:order val="0"/>
          <c:tx>
            <c:strRef>
              <c:f>Sheet2!$G$3</c:f>
              <c:strCache>
                <c:ptCount val="1"/>
                <c:pt idx="0">
                  <c:v>VIX</c:v>
                </c:pt>
              </c:strCache>
            </c:strRef>
          </c:tx>
          <c:spPr>
            <a:ln w="31750">
              <a:solidFill>
                <a:srgbClr val="93FFFF"/>
              </a:solidFill>
            </a:ln>
          </c:spPr>
          <c:marker>
            <c:symbol val="none"/>
          </c:marker>
          <c:cat>
            <c:numRef>
              <c:f>Sheet2!$F$4:$F$2500</c:f>
              <c:numCache>
                <c:formatCode>m/d/yyyy</c:formatCode>
                <c:ptCount val="2497"/>
                <c:pt idx="0">
                  <c:v>41278.0</c:v>
                </c:pt>
                <c:pt idx="1">
                  <c:v>41285.0</c:v>
                </c:pt>
                <c:pt idx="2">
                  <c:v>41292.0</c:v>
                </c:pt>
                <c:pt idx="3">
                  <c:v>41299.0</c:v>
                </c:pt>
                <c:pt idx="4">
                  <c:v>41306.0</c:v>
                </c:pt>
                <c:pt idx="5">
                  <c:v>41313.0</c:v>
                </c:pt>
                <c:pt idx="6">
                  <c:v>41320.0</c:v>
                </c:pt>
                <c:pt idx="7">
                  <c:v>41327.0</c:v>
                </c:pt>
                <c:pt idx="8">
                  <c:v>41334.0</c:v>
                </c:pt>
                <c:pt idx="9">
                  <c:v>41341.0</c:v>
                </c:pt>
                <c:pt idx="10">
                  <c:v>41348.0</c:v>
                </c:pt>
                <c:pt idx="11">
                  <c:v>41355.0</c:v>
                </c:pt>
                <c:pt idx="12">
                  <c:v>41362.0</c:v>
                </c:pt>
                <c:pt idx="13">
                  <c:v>41369.0</c:v>
                </c:pt>
                <c:pt idx="14">
                  <c:v>41376.0</c:v>
                </c:pt>
                <c:pt idx="15">
                  <c:v>41383.0</c:v>
                </c:pt>
                <c:pt idx="16">
                  <c:v>41390.0</c:v>
                </c:pt>
                <c:pt idx="17">
                  <c:v>41397.0</c:v>
                </c:pt>
                <c:pt idx="18">
                  <c:v>41404.0</c:v>
                </c:pt>
                <c:pt idx="19">
                  <c:v>41411.0</c:v>
                </c:pt>
                <c:pt idx="20">
                  <c:v>41418.0</c:v>
                </c:pt>
                <c:pt idx="21">
                  <c:v>41425.0</c:v>
                </c:pt>
                <c:pt idx="22">
                  <c:v>41432.0</c:v>
                </c:pt>
                <c:pt idx="23">
                  <c:v>41439.0</c:v>
                </c:pt>
                <c:pt idx="24">
                  <c:v>41446.0</c:v>
                </c:pt>
                <c:pt idx="25">
                  <c:v>41453.0</c:v>
                </c:pt>
                <c:pt idx="26">
                  <c:v>41460.0</c:v>
                </c:pt>
                <c:pt idx="27">
                  <c:v>41467.0</c:v>
                </c:pt>
                <c:pt idx="28">
                  <c:v>41474.0</c:v>
                </c:pt>
                <c:pt idx="29">
                  <c:v>41481.0</c:v>
                </c:pt>
                <c:pt idx="30">
                  <c:v>41488.0</c:v>
                </c:pt>
                <c:pt idx="31">
                  <c:v>41495.0</c:v>
                </c:pt>
                <c:pt idx="32">
                  <c:v>41502.0</c:v>
                </c:pt>
                <c:pt idx="33">
                  <c:v>41509.0</c:v>
                </c:pt>
                <c:pt idx="34">
                  <c:v>41516.0</c:v>
                </c:pt>
                <c:pt idx="35">
                  <c:v>41523.0</c:v>
                </c:pt>
                <c:pt idx="36">
                  <c:v>41530.0</c:v>
                </c:pt>
                <c:pt idx="37">
                  <c:v>41537.0</c:v>
                </c:pt>
                <c:pt idx="38">
                  <c:v>41544.0</c:v>
                </c:pt>
                <c:pt idx="39">
                  <c:v>41551.0</c:v>
                </c:pt>
                <c:pt idx="40">
                  <c:v>41558.0</c:v>
                </c:pt>
                <c:pt idx="41">
                  <c:v>41565.0</c:v>
                </c:pt>
                <c:pt idx="42">
                  <c:v>41572.0</c:v>
                </c:pt>
                <c:pt idx="43">
                  <c:v>41579.0</c:v>
                </c:pt>
                <c:pt idx="44">
                  <c:v>41586.0</c:v>
                </c:pt>
                <c:pt idx="45">
                  <c:v>41593.0</c:v>
                </c:pt>
                <c:pt idx="46">
                  <c:v>41600.0</c:v>
                </c:pt>
                <c:pt idx="47">
                  <c:v>41607.0</c:v>
                </c:pt>
                <c:pt idx="48">
                  <c:v>41614.0</c:v>
                </c:pt>
                <c:pt idx="49">
                  <c:v>41621.0</c:v>
                </c:pt>
                <c:pt idx="50">
                  <c:v>41628.0</c:v>
                </c:pt>
                <c:pt idx="51">
                  <c:v>41635.0</c:v>
                </c:pt>
                <c:pt idx="52">
                  <c:v>41642.0</c:v>
                </c:pt>
                <c:pt idx="53">
                  <c:v>41649.0</c:v>
                </c:pt>
                <c:pt idx="54">
                  <c:v>41656.0</c:v>
                </c:pt>
                <c:pt idx="55">
                  <c:v>41663.0</c:v>
                </c:pt>
                <c:pt idx="56">
                  <c:v>41670.0</c:v>
                </c:pt>
                <c:pt idx="57">
                  <c:v>41677.0</c:v>
                </c:pt>
                <c:pt idx="58">
                  <c:v>41684.0</c:v>
                </c:pt>
                <c:pt idx="59">
                  <c:v>41691.0</c:v>
                </c:pt>
                <c:pt idx="60">
                  <c:v>41698.0</c:v>
                </c:pt>
                <c:pt idx="61">
                  <c:v>41705.0</c:v>
                </c:pt>
                <c:pt idx="62">
                  <c:v>41712.0</c:v>
                </c:pt>
                <c:pt idx="63">
                  <c:v>41719.0</c:v>
                </c:pt>
                <c:pt idx="64">
                  <c:v>41726.0</c:v>
                </c:pt>
                <c:pt idx="65">
                  <c:v>41733.0</c:v>
                </c:pt>
                <c:pt idx="66">
                  <c:v>41740.0</c:v>
                </c:pt>
                <c:pt idx="67">
                  <c:v>41747.0</c:v>
                </c:pt>
                <c:pt idx="68">
                  <c:v>41754.0</c:v>
                </c:pt>
                <c:pt idx="69">
                  <c:v>41761.0</c:v>
                </c:pt>
                <c:pt idx="70">
                  <c:v>41768.0</c:v>
                </c:pt>
                <c:pt idx="71">
                  <c:v>41775.0</c:v>
                </c:pt>
                <c:pt idx="72">
                  <c:v>41782.0</c:v>
                </c:pt>
                <c:pt idx="73">
                  <c:v>41789.0</c:v>
                </c:pt>
                <c:pt idx="74">
                  <c:v>41796.0</c:v>
                </c:pt>
                <c:pt idx="75">
                  <c:v>41803.0</c:v>
                </c:pt>
                <c:pt idx="76">
                  <c:v>41810.0</c:v>
                </c:pt>
                <c:pt idx="77">
                  <c:v>41817.0</c:v>
                </c:pt>
                <c:pt idx="78">
                  <c:v>41824.0</c:v>
                </c:pt>
                <c:pt idx="79">
                  <c:v>41831.0</c:v>
                </c:pt>
                <c:pt idx="80">
                  <c:v>41838.0</c:v>
                </c:pt>
                <c:pt idx="81">
                  <c:v>41845.0</c:v>
                </c:pt>
                <c:pt idx="82">
                  <c:v>41852.0</c:v>
                </c:pt>
                <c:pt idx="83">
                  <c:v>41859.0</c:v>
                </c:pt>
                <c:pt idx="84">
                  <c:v>41866.0</c:v>
                </c:pt>
                <c:pt idx="85">
                  <c:v>41873.0</c:v>
                </c:pt>
                <c:pt idx="86">
                  <c:v>41880.0</c:v>
                </c:pt>
                <c:pt idx="87">
                  <c:v>41887.0</c:v>
                </c:pt>
                <c:pt idx="88">
                  <c:v>41894.0</c:v>
                </c:pt>
                <c:pt idx="89">
                  <c:v>41901.0</c:v>
                </c:pt>
                <c:pt idx="90">
                  <c:v>41908.0</c:v>
                </c:pt>
                <c:pt idx="91">
                  <c:v>41915.0</c:v>
                </c:pt>
                <c:pt idx="92">
                  <c:v>41922.0</c:v>
                </c:pt>
                <c:pt idx="93">
                  <c:v>41929.0</c:v>
                </c:pt>
                <c:pt idx="94">
                  <c:v>41936.0</c:v>
                </c:pt>
                <c:pt idx="95">
                  <c:v>41943.0</c:v>
                </c:pt>
                <c:pt idx="96">
                  <c:v>41950.0</c:v>
                </c:pt>
                <c:pt idx="97">
                  <c:v>41957.0</c:v>
                </c:pt>
                <c:pt idx="98">
                  <c:v>41964.0</c:v>
                </c:pt>
                <c:pt idx="99">
                  <c:v>41971.0</c:v>
                </c:pt>
                <c:pt idx="100">
                  <c:v>41978.0</c:v>
                </c:pt>
                <c:pt idx="101">
                  <c:v>41985.0</c:v>
                </c:pt>
                <c:pt idx="102">
                  <c:v>41992.0</c:v>
                </c:pt>
                <c:pt idx="103">
                  <c:v>41999.0</c:v>
                </c:pt>
                <c:pt idx="104">
                  <c:v>42006.0</c:v>
                </c:pt>
                <c:pt idx="105">
                  <c:v>42013.0</c:v>
                </c:pt>
                <c:pt idx="106">
                  <c:v>42020.0</c:v>
                </c:pt>
                <c:pt idx="107">
                  <c:v>42027.0</c:v>
                </c:pt>
                <c:pt idx="108">
                  <c:v>42034.0</c:v>
                </c:pt>
                <c:pt idx="109">
                  <c:v>42041.0</c:v>
                </c:pt>
                <c:pt idx="110">
                  <c:v>42048.0</c:v>
                </c:pt>
                <c:pt idx="111">
                  <c:v>42055.0</c:v>
                </c:pt>
                <c:pt idx="112">
                  <c:v>42062.0</c:v>
                </c:pt>
                <c:pt idx="113">
                  <c:v>42069.0</c:v>
                </c:pt>
                <c:pt idx="114">
                  <c:v>42076.0</c:v>
                </c:pt>
                <c:pt idx="115">
                  <c:v>42083.0</c:v>
                </c:pt>
                <c:pt idx="116">
                  <c:v>42090.0</c:v>
                </c:pt>
                <c:pt idx="117">
                  <c:v>42097.0</c:v>
                </c:pt>
                <c:pt idx="118">
                  <c:v>42104.0</c:v>
                </c:pt>
                <c:pt idx="119">
                  <c:v>42111.0</c:v>
                </c:pt>
                <c:pt idx="120">
                  <c:v>42118.0</c:v>
                </c:pt>
                <c:pt idx="121">
                  <c:v>42125.0</c:v>
                </c:pt>
                <c:pt idx="122">
                  <c:v>42132.0</c:v>
                </c:pt>
                <c:pt idx="123">
                  <c:v>42139.0</c:v>
                </c:pt>
                <c:pt idx="124">
                  <c:v>42146.0</c:v>
                </c:pt>
                <c:pt idx="125">
                  <c:v>42153.0</c:v>
                </c:pt>
                <c:pt idx="126">
                  <c:v>42160.0</c:v>
                </c:pt>
                <c:pt idx="127">
                  <c:v>42167.0</c:v>
                </c:pt>
                <c:pt idx="128">
                  <c:v>42174.0</c:v>
                </c:pt>
                <c:pt idx="129">
                  <c:v>42181.0</c:v>
                </c:pt>
                <c:pt idx="130">
                  <c:v>42188.0</c:v>
                </c:pt>
                <c:pt idx="131">
                  <c:v>42195.0</c:v>
                </c:pt>
                <c:pt idx="132">
                  <c:v>42202.0</c:v>
                </c:pt>
                <c:pt idx="133">
                  <c:v>42209.0</c:v>
                </c:pt>
                <c:pt idx="134">
                  <c:v>42216.0</c:v>
                </c:pt>
                <c:pt idx="135">
                  <c:v>42223.0</c:v>
                </c:pt>
                <c:pt idx="136">
                  <c:v>42230.0</c:v>
                </c:pt>
                <c:pt idx="137">
                  <c:v>42237.0</c:v>
                </c:pt>
                <c:pt idx="138">
                  <c:v>42244.0</c:v>
                </c:pt>
                <c:pt idx="139">
                  <c:v>42251.0</c:v>
                </c:pt>
                <c:pt idx="140">
                  <c:v>42258.0</c:v>
                </c:pt>
                <c:pt idx="141">
                  <c:v>42265.0</c:v>
                </c:pt>
                <c:pt idx="142">
                  <c:v>42272.0</c:v>
                </c:pt>
                <c:pt idx="143">
                  <c:v>42279.0</c:v>
                </c:pt>
                <c:pt idx="144">
                  <c:v>42286.0</c:v>
                </c:pt>
                <c:pt idx="145">
                  <c:v>42293.0</c:v>
                </c:pt>
                <c:pt idx="146">
                  <c:v>42300.0</c:v>
                </c:pt>
                <c:pt idx="147">
                  <c:v>42307.0</c:v>
                </c:pt>
                <c:pt idx="148">
                  <c:v>42314.0</c:v>
                </c:pt>
                <c:pt idx="149">
                  <c:v>42321.0</c:v>
                </c:pt>
                <c:pt idx="150">
                  <c:v>42328.0</c:v>
                </c:pt>
                <c:pt idx="151">
                  <c:v>42335.0</c:v>
                </c:pt>
                <c:pt idx="152">
                  <c:v>42342.0</c:v>
                </c:pt>
                <c:pt idx="153">
                  <c:v>42349.0</c:v>
                </c:pt>
                <c:pt idx="154">
                  <c:v>42356.0</c:v>
                </c:pt>
                <c:pt idx="155">
                  <c:v>42363.0</c:v>
                </c:pt>
                <c:pt idx="156">
                  <c:v>42370.0</c:v>
                </c:pt>
                <c:pt idx="157">
                  <c:v>42377.0</c:v>
                </c:pt>
                <c:pt idx="158">
                  <c:v>42384.0</c:v>
                </c:pt>
                <c:pt idx="159">
                  <c:v>42391.0</c:v>
                </c:pt>
                <c:pt idx="160">
                  <c:v>42398.0</c:v>
                </c:pt>
                <c:pt idx="161">
                  <c:v>42405.0</c:v>
                </c:pt>
                <c:pt idx="162">
                  <c:v>42412.0</c:v>
                </c:pt>
                <c:pt idx="163">
                  <c:v>42419.0</c:v>
                </c:pt>
                <c:pt idx="164">
                  <c:v>42426.0</c:v>
                </c:pt>
                <c:pt idx="165">
                  <c:v>42433.0</c:v>
                </c:pt>
                <c:pt idx="166">
                  <c:v>42440.0</c:v>
                </c:pt>
                <c:pt idx="167">
                  <c:v>42447.0</c:v>
                </c:pt>
                <c:pt idx="168">
                  <c:v>42454.0</c:v>
                </c:pt>
                <c:pt idx="169">
                  <c:v>42461.0</c:v>
                </c:pt>
                <c:pt idx="170">
                  <c:v>42468.0</c:v>
                </c:pt>
                <c:pt idx="171">
                  <c:v>42475.0</c:v>
                </c:pt>
                <c:pt idx="172">
                  <c:v>42482.0</c:v>
                </c:pt>
                <c:pt idx="173">
                  <c:v>42489.0</c:v>
                </c:pt>
                <c:pt idx="174">
                  <c:v>42496.0</c:v>
                </c:pt>
                <c:pt idx="175">
                  <c:v>42503.0</c:v>
                </c:pt>
                <c:pt idx="176">
                  <c:v>42510.0</c:v>
                </c:pt>
                <c:pt idx="177">
                  <c:v>42517.0</c:v>
                </c:pt>
                <c:pt idx="178">
                  <c:v>42524.0</c:v>
                </c:pt>
                <c:pt idx="179">
                  <c:v>42531.0</c:v>
                </c:pt>
                <c:pt idx="180">
                  <c:v>42538.0</c:v>
                </c:pt>
                <c:pt idx="181">
                  <c:v>42545.0</c:v>
                </c:pt>
                <c:pt idx="182">
                  <c:v>42552.0</c:v>
                </c:pt>
                <c:pt idx="183">
                  <c:v>42559.0</c:v>
                </c:pt>
                <c:pt idx="184">
                  <c:v>42566.0</c:v>
                </c:pt>
                <c:pt idx="185">
                  <c:v>42573.0</c:v>
                </c:pt>
                <c:pt idx="186">
                  <c:v>42580.0</c:v>
                </c:pt>
                <c:pt idx="187">
                  <c:v>42587.0</c:v>
                </c:pt>
                <c:pt idx="188">
                  <c:v>42594.0</c:v>
                </c:pt>
                <c:pt idx="189">
                  <c:v>42601.0</c:v>
                </c:pt>
                <c:pt idx="190">
                  <c:v>42608.0</c:v>
                </c:pt>
                <c:pt idx="191">
                  <c:v>42615.0</c:v>
                </c:pt>
                <c:pt idx="192">
                  <c:v>42622.0</c:v>
                </c:pt>
                <c:pt idx="193">
                  <c:v>42629.0</c:v>
                </c:pt>
                <c:pt idx="194">
                  <c:v>42636.0</c:v>
                </c:pt>
                <c:pt idx="195">
                  <c:v>42643.0</c:v>
                </c:pt>
                <c:pt idx="196">
                  <c:v>42650.0</c:v>
                </c:pt>
                <c:pt idx="197">
                  <c:v>42657.0</c:v>
                </c:pt>
                <c:pt idx="198">
                  <c:v>42664.0</c:v>
                </c:pt>
                <c:pt idx="199">
                  <c:v>42671.0</c:v>
                </c:pt>
                <c:pt idx="200">
                  <c:v>42678.0</c:v>
                </c:pt>
                <c:pt idx="201">
                  <c:v>42685.0</c:v>
                </c:pt>
                <c:pt idx="202">
                  <c:v>42692.0</c:v>
                </c:pt>
                <c:pt idx="203">
                  <c:v>42699.0</c:v>
                </c:pt>
                <c:pt idx="204">
                  <c:v>42706.0</c:v>
                </c:pt>
                <c:pt idx="205">
                  <c:v>42713.0</c:v>
                </c:pt>
                <c:pt idx="206">
                  <c:v>42720.0</c:v>
                </c:pt>
                <c:pt idx="207">
                  <c:v>42727.0</c:v>
                </c:pt>
                <c:pt idx="208">
                  <c:v>42734.0</c:v>
                </c:pt>
                <c:pt idx="209">
                  <c:v>42741.0</c:v>
                </c:pt>
                <c:pt idx="210">
                  <c:v>42748.0</c:v>
                </c:pt>
                <c:pt idx="211">
                  <c:v>42755.0</c:v>
                </c:pt>
                <c:pt idx="212">
                  <c:v>42762.0</c:v>
                </c:pt>
                <c:pt idx="213">
                  <c:v>42769.0</c:v>
                </c:pt>
                <c:pt idx="214">
                  <c:v>42776.0</c:v>
                </c:pt>
                <c:pt idx="215">
                  <c:v>42783.0</c:v>
                </c:pt>
                <c:pt idx="216">
                  <c:v>42790.0</c:v>
                </c:pt>
                <c:pt idx="217">
                  <c:v>42797.0</c:v>
                </c:pt>
                <c:pt idx="218">
                  <c:v>42804.0</c:v>
                </c:pt>
                <c:pt idx="219">
                  <c:v>42811.0</c:v>
                </c:pt>
                <c:pt idx="220">
                  <c:v>42818.0</c:v>
                </c:pt>
                <c:pt idx="221">
                  <c:v>42825.0</c:v>
                </c:pt>
                <c:pt idx="222">
                  <c:v>42832.0</c:v>
                </c:pt>
                <c:pt idx="223">
                  <c:v>42839.0</c:v>
                </c:pt>
                <c:pt idx="224">
                  <c:v>42846.0</c:v>
                </c:pt>
                <c:pt idx="225">
                  <c:v>42853.0</c:v>
                </c:pt>
                <c:pt idx="226">
                  <c:v>42860.0</c:v>
                </c:pt>
              </c:numCache>
            </c:numRef>
          </c:cat>
          <c:val>
            <c:numRef>
              <c:f>Sheet2!$G$4:$G$2500</c:f>
              <c:numCache>
                <c:formatCode>0.0</c:formatCode>
                <c:ptCount val="2497"/>
                <c:pt idx="0">
                  <c:v>100.0</c:v>
                </c:pt>
                <c:pt idx="1">
                  <c:v>96.60159074475777</c:v>
                </c:pt>
                <c:pt idx="2">
                  <c:v>90.09399855386839</c:v>
                </c:pt>
                <c:pt idx="3">
                  <c:v>93.20318148951558</c:v>
                </c:pt>
                <c:pt idx="4">
                  <c:v>93.27548806941429</c:v>
                </c:pt>
                <c:pt idx="5">
                  <c:v>94.14316702819955</c:v>
                </c:pt>
                <c:pt idx="6">
                  <c:v>90.09399855386839</c:v>
                </c:pt>
                <c:pt idx="7">
                  <c:v>102.4584237165582</c:v>
                </c:pt>
                <c:pt idx="8">
                  <c:v>111.0629067245119</c:v>
                </c:pt>
                <c:pt idx="9">
                  <c:v>91.0339840925524</c:v>
                </c:pt>
                <c:pt idx="10">
                  <c:v>81.706435285611</c:v>
                </c:pt>
                <c:pt idx="11">
                  <c:v>98.12002892263193</c:v>
                </c:pt>
                <c:pt idx="12">
                  <c:v>91.82935647143888</c:v>
                </c:pt>
                <c:pt idx="13">
                  <c:v>100.6507592190889</c:v>
                </c:pt>
                <c:pt idx="14">
                  <c:v>87.20173535791757</c:v>
                </c:pt>
                <c:pt idx="15">
                  <c:v>108.2429501084599</c:v>
                </c:pt>
                <c:pt idx="16">
                  <c:v>98.40925524222704</c:v>
                </c:pt>
                <c:pt idx="17">
                  <c:v>92.91395516992047</c:v>
                </c:pt>
                <c:pt idx="18">
                  <c:v>91.0339840925524</c:v>
                </c:pt>
                <c:pt idx="19">
                  <c:v>90.02169197396964</c:v>
                </c:pt>
                <c:pt idx="20">
                  <c:v>101.1569052783803</c:v>
                </c:pt>
                <c:pt idx="21">
                  <c:v>117.8597252349964</c:v>
                </c:pt>
                <c:pt idx="22">
                  <c:v>109.472161966739</c:v>
                </c:pt>
                <c:pt idx="23">
                  <c:v>124.0057845263919</c:v>
                </c:pt>
                <c:pt idx="24">
                  <c:v>136.6594360086768</c:v>
                </c:pt>
                <c:pt idx="25">
                  <c:v>121.9088937093276</c:v>
                </c:pt>
                <c:pt idx="26">
                  <c:v>107.6644974692697</c:v>
                </c:pt>
                <c:pt idx="27">
                  <c:v>100.0723065798987</c:v>
                </c:pt>
                <c:pt idx="28">
                  <c:v>90.67245119305852</c:v>
                </c:pt>
                <c:pt idx="29">
                  <c:v>91.97396963123647</c:v>
                </c:pt>
                <c:pt idx="30">
                  <c:v>86.6232827187274</c:v>
                </c:pt>
                <c:pt idx="31">
                  <c:v>96.96312364425163</c:v>
                </c:pt>
                <c:pt idx="32">
                  <c:v>103.9045553145336</c:v>
                </c:pt>
                <c:pt idx="33">
                  <c:v>101.0845986984816</c:v>
                </c:pt>
                <c:pt idx="34">
                  <c:v>122.9934924078091</c:v>
                </c:pt>
                <c:pt idx="35">
                  <c:v>114.6059291395517</c:v>
                </c:pt>
                <c:pt idx="36">
                  <c:v>102.3861171366594</c:v>
                </c:pt>
                <c:pt idx="37">
                  <c:v>94.86623282718726</c:v>
                </c:pt>
                <c:pt idx="38">
                  <c:v>111.7859725234996</c:v>
                </c:pt>
                <c:pt idx="39">
                  <c:v>121.0412147505423</c:v>
                </c:pt>
                <c:pt idx="40">
                  <c:v>113.6659436008677</c:v>
                </c:pt>
                <c:pt idx="41">
                  <c:v>94.2877801879971</c:v>
                </c:pt>
                <c:pt idx="42">
                  <c:v>94.64931308749095</c:v>
                </c:pt>
                <c:pt idx="43">
                  <c:v>96.0231381055676</c:v>
                </c:pt>
                <c:pt idx="44">
                  <c:v>93.27548806941429</c:v>
                </c:pt>
                <c:pt idx="45">
                  <c:v>88.14172089660157</c:v>
                </c:pt>
                <c:pt idx="46">
                  <c:v>88.647866955893</c:v>
                </c:pt>
                <c:pt idx="47">
                  <c:v>99.060014461316</c:v>
                </c:pt>
                <c:pt idx="48">
                  <c:v>99.71077368040491</c:v>
                </c:pt>
                <c:pt idx="49">
                  <c:v>113.9551699204628</c:v>
                </c:pt>
                <c:pt idx="50">
                  <c:v>99.71077368040491</c:v>
                </c:pt>
                <c:pt idx="51">
                  <c:v>90.09399855386839</c:v>
                </c:pt>
                <c:pt idx="52">
                  <c:v>99.4938539407086</c:v>
                </c:pt>
                <c:pt idx="53">
                  <c:v>87.78018799710774</c:v>
                </c:pt>
                <c:pt idx="54">
                  <c:v>89.94938539407087</c:v>
                </c:pt>
                <c:pt idx="55">
                  <c:v>131.1641359363702</c:v>
                </c:pt>
                <c:pt idx="56">
                  <c:v>133.116413593637</c:v>
                </c:pt>
                <c:pt idx="57">
                  <c:v>110.5567606652206</c:v>
                </c:pt>
                <c:pt idx="58">
                  <c:v>98.12002892263193</c:v>
                </c:pt>
                <c:pt idx="59">
                  <c:v>106.1460592913955</c:v>
                </c:pt>
                <c:pt idx="60">
                  <c:v>101.2292118582791</c:v>
                </c:pt>
                <c:pt idx="61">
                  <c:v>102.0245842371656</c:v>
                </c:pt>
                <c:pt idx="62">
                  <c:v>128.8503253796096</c:v>
                </c:pt>
                <c:pt idx="63">
                  <c:v>108.4598698481562</c:v>
                </c:pt>
                <c:pt idx="64">
                  <c:v>104.1937816341287</c:v>
                </c:pt>
                <c:pt idx="65">
                  <c:v>100.939985538684</c:v>
                </c:pt>
                <c:pt idx="66">
                  <c:v>123.1381055676067</c:v>
                </c:pt>
                <c:pt idx="67">
                  <c:v>96.60159074475777</c:v>
                </c:pt>
                <c:pt idx="68">
                  <c:v>101.6630513376717</c:v>
                </c:pt>
                <c:pt idx="69">
                  <c:v>93.3477946493131</c:v>
                </c:pt>
                <c:pt idx="70">
                  <c:v>93.42010122921186</c:v>
                </c:pt>
                <c:pt idx="71">
                  <c:v>89.94938539407087</c:v>
                </c:pt>
                <c:pt idx="72">
                  <c:v>82.14027476500362</c:v>
                </c:pt>
                <c:pt idx="73">
                  <c:v>82.4295010845987</c:v>
                </c:pt>
                <c:pt idx="74">
                  <c:v>77.58496023138106</c:v>
                </c:pt>
                <c:pt idx="75">
                  <c:v>88.06941431670282</c:v>
                </c:pt>
                <c:pt idx="76">
                  <c:v>78.45263919016631</c:v>
                </c:pt>
                <c:pt idx="77">
                  <c:v>81.4172089660159</c:v>
                </c:pt>
                <c:pt idx="78">
                  <c:v>74.62039045553144</c:v>
                </c:pt>
                <c:pt idx="79">
                  <c:v>87.3463485177151</c:v>
                </c:pt>
                <c:pt idx="80">
                  <c:v>87.20173535791757</c:v>
                </c:pt>
                <c:pt idx="81">
                  <c:v>91.75704989154012</c:v>
                </c:pt>
                <c:pt idx="82">
                  <c:v>123.1381055676067</c:v>
                </c:pt>
                <c:pt idx="83">
                  <c:v>114.0274765003615</c:v>
                </c:pt>
                <c:pt idx="84">
                  <c:v>95.08315256688357</c:v>
                </c:pt>
                <c:pt idx="85">
                  <c:v>82.93564714389008</c:v>
                </c:pt>
                <c:pt idx="86">
                  <c:v>86.6232827187274</c:v>
                </c:pt>
                <c:pt idx="87">
                  <c:v>87.4186550976139</c:v>
                </c:pt>
                <c:pt idx="88">
                  <c:v>96.24005784526393</c:v>
                </c:pt>
                <c:pt idx="89">
                  <c:v>87.56326825741141</c:v>
                </c:pt>
                <c:pt idx="90">
                  <c:v>107.3752711496746</c:v>
                </c:pt>
                <c:pt idx="91">
                  <c:v>105.2060737527115</c:v>
                </c:pt>
                <c:pt idx="92">
                  <c:v>153.5791757049891</c:v>
                </c:pt>
                <c:pt idx="93">
                  <c:v>159.002169197397</c:v>
                </c:pt>
                <c:pt idx="94">
                  <c:v>116.4859002169197</c:v>
                </c:pt>
                <c:pt idx="95">
                  <c:v>101.4461315979754</c:v>
                </c:pt>
                <c:pt idx="96">
                  <c:v>94.86623282718726</c:v>
                </c:pt>
                <c:pt idx="97">
                  <c:v>96.24005784526393</c:v>
                </c:pt>
                <c:pt idx="98">
                  <c:v>93.27548806941429</c:v>
                </c:pt>
                <c:pt idx="99">
                  <c:v>96.38467100506145</c:v>
                </c:pt>
                <c:pt idx="100">
                  <c:v>85.46637744034708</c:v>
                </c:pt>
                <c:pt idx="101">
                  <c:v>152.4222704266088</c:v>
                </c:pt>
                <c:pt idx="102">
                  <c:v>119.233550253073</c:v>
                </c:pt>
                <c:pt idx="103">
                  <c:v>104.8445408532177</c:v>
                </c:pt>
                <c:pt idx="104">
                  <c:v>128.6334056399132</c:v>
                </c:pt>
                <c:pt idx="105">
                  <c:v>126.8980477223427</c:v>
                </c:pt>
                <c:pt idx="106">
                  <c:v>151.4822848879248</c:v>
                </c:pt>
                <c:pt idx="107">
                  <c:v>120.4627621113521</c:v>
                </c:pt>
                <c:pt idx="108">
                  <c:v>151.6268980477224</c:v>
                </c:pt>
                <c:pt idx="109">
                  <c:v>125.0180766449747</c:v>
                </c:pt>
                <c:pt idx="110">
                  <c:v>106.2183658712943</c:v>
                </c:pt>
                <c:pt idx="111">
                  <c:v>103.3984092552423</c:v>
                </c:pt>
                <c:pt idx="112">
                  <c:v>96.45697758496024</c:v>
                </c:pt>
                <c:pt idx="113">
                  <c:v>109.9060014461316</c:v>
                </c:pt>
                <c:pt idx="114">
                  <c:v>115.6905278380332</c:v>
                </c:pt>
                <c:pt idx="115">
                  <c:v>94.14316702819955</c:v>
                </c:pt>
                <c:pt idx="116">
                  <c:v>108.9660159074476</c:v>
                </c:pt>
                <c:pt idx="117">
                  <c:v>106.0737527114967</c:v>
                </c:pt>
                <c:pt idx="118">
                  <c:v>90.96167751265364</c:v>
                </c:pt>
                <c:pt idx="119">
                  <c:v>100.4338394793927</c:v>
                </c:pt>
                <c:pt idx="120">
                  <c:v>88.86478669558929</c:v>
                </c:pt>
                <c:pt idx="121">
                  <c:v>91.82935647143888</c:v>
                </c:pt>
                <c:pt idx="122">
                  <c:v>92.98626174981924</c:v>
                </c:pt>
                <c:pt idx="123">
                  <c:v>89.51554591467824</c:v>
                </c:pt>
                <c:pt idx="124">
                  <c:v>87.70788141720895</c:v>
                </c:pt>
                <c:pt idx="125">
                  <c:v>100.0723065798987</c:v>
                </c:pt>
                <c:pt idx="126">
                  <c:v>102.7476500361533</c:v>
                </c:pt>
                <c:pt idx="127">
                  <c:v>99.63846710050613</c:v>
                </c:pt>
                <c:pt idx="128">
                  <c:v>100.939985538684</c:v>
                </c:pt>
                <c:pt idx="129">
                  <c:v>101.3738250180766</c:v>
                </c:pt>
                <c:pt idx="130">
                  <c:v>121.4027476500361</c:v>
                </c:pt>
                <c:pt idx="131">
                  <c:v>121.6919739696312</c:v>
                </c:pt>
                <c:pt idx="132">
                  <c:v>86.40636297903108</c:v>
                </c:pt>
                <c:pt idx="133">
                  <c:v>99.34924078091107</c:v>
                </c:pt>
                <c:pt idx="134">
                  <c:v>87.63557483731017</c:v>
                </c:pt>
                <c:pt idx="135">
                  <c:v>96.81851048445408</c:v>
                </c:pt>
                <c:pt idx="136">
                  <c:v>92.7693420101229</c:v>
                </c:pt>
                <c:pt idx="137">
                  <c:v>202.6753434562546</c:v>
                </c:pt>
                <c:pt idx="138">
                  <c:v>188.358640636298</c:v>
                </c:pt>
                <c:pt idx="139">
                  <c:v>201.0122921185828</c:v>
                </c:pt>
                <c:pt idx="140">
                  <c:v>167.7512653651482</c:v>
                </c:pt>
                <c:pt idx="141">
                  <c:v>161.0990600144613</c:v>
                </c:pt>
                <c:pt idx="142">
                  <c:v>170.7881417208966</c:v>
                </c:pt>
                <c:pt idx="143">
                  <c:v>151.409978308026</c:v>
                </c:pt>
                <c:pt idx="144">
                  <c:v>123.4996384671005</c:v>
                </c:pt>
                <c:pt idx="145">
                  <c:v>108.82140274765</c:v>
                </c:pt>
                <c:pt idx="146">
                  <c:v>104.5553145336225</c:v>
                </c:pt>
                <c:pt idx="147">
                  <c:v>108.9660159074476</c:v>
                </c:pt>
                <c:pt idx="148">
                  <c:v>103.6153289949386</c:v>
                </c:pt>
                <c:pt idx="149">
                  <c:v>145.1916124367317</c:v>
                </c:pt>
                <c:pt idx="150">
                  <c:v>111.8582791033984</c:v>
                </c:pt>
                <c:pt idx="151">
                  <c:v>109.3275488069414</c:v>
                </c:pt>
                <c:pt idx="152">
                  <c:v>107.0860448300795</c:v>
                </c:pt>
                <c:pt idx="153">
                  <c:v>176.355748373102</c:v>
                </c:pt>
                <c:pt idx="154">
                  <c:v>149.6746203904555</c:v>
                </c:pt>
                <c:pt idx="155">
                  <c:v>113.8105567606652</c:v>
                </c:pt>
                <c:pt idx="156">
                  <c:v>131.6702819956616</c:v>
                </c:pt>
                <c:pt idx="157">
                  <c:v>195.3000723065799</c:v>
                </c:pt>
                <c:pt idx="158">
                  <c:v>195.3723788864787</c:v>
                </c:pt>
                <c:pt idx="159">
                  <c:v>161.5328994938539</c:v>
                </c:pt>
                <c:pt idx="160">
                  <c:v>146.059291395517</c:v>
                </c:pt>
                <c:pt idx="161">
                  <c:v>169.0527838033261</c:v>
                </c:pt>
                <c:pt idx="162">
                  <c:v>183.6587129428778</c:v>
                </c:pt>
                <c:pt idx="163">
                  <c:v>148.4454085321764</c:v>
                </c:pt>
                <c:pt idx="164">
                  <c:v>143.2393347794649</c:v>
                </c:pt>
                <c:pt idx="165">
                  <c:v>121.9088937093276</c:v>
                </c:pt>
                <c:pt idx="166">
                  <c:v>119.3058568329718</c:v>
                </c:pt>
                <c:pt idx="167">
                  <c:v>101.3738250180766</c:v>
                </c:pt>
                <c:pt idx="168">
                  <c:v>106.5798987707881</c:v>
                </c:pt>
                <c:pt idx="169">
                  <c:v>94.72161966738974</c:v>
                </c:pt>
                <c:pt idx="170">
                  <c:v>111.0629067245119</c:v>
                </c:pt>
                <c:pt idx="171">
                  <c:v>98.48156182212581</c:v>
                </c:pt>
                <c:pt idx="172">
                  <c:v>95.58929862617498</c:v>
                </c:pt>
                <c:pt idx="173">
                  <c:v>113.5213304410701</c:v>
                </c:pt>
                <c:pt idx="174">
                  <c:v>106.4352856109906</c:v>
                </c:pt>
                <c:pt idx="175">
                  <c:v>108.7490961677512</c:v>
                </c:pt>
                <c:pt idx="176">
                  <c:v>109.9060014461316</c:v>
                </c:pt>
                <c:pt idx="177">
                  <c:v>94.86623282718726</c:v>
                </c:pt>
                <c:pt idx="178">
                  <c:v>97.39696312364425</c:v>
                </c:pt>
                <c:pt idx="179">
                  <c:v>123.1381055676067</c:v>
                </c:pt>
                <c:pt idx="180">
                  <c:v>140.3470715835141</c:v>
                </c:pt>
                <c:pt idx="181">
                  <c:v>186.2617498192336</c:v>
                </c:pt>
                <c:pt idx="182">
                  <c:v>106.7968185104844</c:v>
                </c:pt>
                <c:pt idx="183">
                  <c:v>95.44468546637746</c:v>
                </c:pt>
                <c:pt idx="184">
                  <c:v>91.61243673174258</c:v>
                </c:pt>
                <c:pt idx="185">
                  <c:v>86.9125090383225</c:v>
                </c:pt>
                <c:pt idx="186">
                  <c:v>85.82791033984091</c:v>
                </c:pt>
                <c:pt idx="187">
                  <c:v>82.35719450469992</c:v>
                </c:pt>
                <c:pt idx="188">
                  <c:v>83.51409978308028</c:v>
                </c:pt>
                <c:pt idx="189">
                  <c:v>81.99566160520608</c:v>
                </c:pt>
                <c:pt idx="190">
                  <c:v>98.69848156182211</c:v>
                </c:pt>
                <c:pt idx="191">
                  <c:v>86.6232827187274</c:v>
                </c:pt>
                <c:pt idx="192">
                  <c:v>126.5365148228489</c:v>
                </c:pt>
                <c:pt idx="193">
                  <c:v>111.1352133044107</c:v>
                </c:pt>
                <c:pt idx="194">
                  <c:v>88.86478669558929</c:v>
                </c:pt>
                <c:pt idx="195">
                  <c:v>96.09544468546637</c:v>
                </c:pt>
                <c:pt idx="196">
                  <c:v>97.46926970354303</c:v>
                </c:pt>
                <c:pt idx="197">
                  <c:v>116.5582067968185</c:v>
                </c:pt>
                <c:pt idx="198">
                  <c:v>96.45697758496024</c:v>
                </c:pt>
                <c:pt idx="199">
                  <c:v>117.0643528561099</c:v>
                </c:pt>
                <c:pt idx="200">
                  <c:v>162.7621113521331</c:v>
                </c:pt>
                <c:pt idx="201">
                  <c:v>102.4584237165582</c:v>
                </c:pt>
                <c:pt idx="202">
                  <c:v>92.91395516992047</c:v>
                </c:pt>
                <c:pt idx="203">
                  <c:v>89.22631959508315</c:v>
                </c:pt>
                <c:pt idx="204">
                  <c:v>102.0968908170643</c:v>
                </c:pt>
                <c:pt idx="205">
                  <c:v>84.9602313810557</c:v>
                </c:pt>
                <c:pt idx="206">
                  <c:v>88.21402747650036</c:v>
                </c:pt>
                <c:pt idx="207">
                  <c:v>82.71872740419378</c:v>
                </c:pt>
                <c:pt idx="208">
                  <c:v>101.5184381778742</c:v>
                </c:pt>
                <c:pt idx="209">
                  <c:v>81.85104844540852</c:v>
                </c:pt>
                <c:pt idx="210">
                  <c:v>81.2002892263196</c:v>
                </c:pt>
                <c:pt idx="211">
                  <c:v>83.44179320318147</c:v>
                </c:pt>
                <c:pt idx="212">
                  <c:v>76.50036153289946</c:v>
                </c:pt>
                <c:pt idx="213">
                  <c:v>79.32031814895153</c:v>
                </c:pt>
                <c:pt idx="214">
                  <c:v>78.45263919016631</c:v>
                </c:pt>
                <c:pt idx="215">
                  <c:v>83.08026030368764</c:v>
                </c:pt>
                <c:pt idx="216">
                  <c:v>82.93564714389008</c:v>
                </c:pt>
                <c:pt idx="217">
                  <c:v>79.2480115690528</c:v>
                </c:pt>
                <c:pt idx="218">
                  <c:v>84.30947216196672</c:v>
                </c:pt>
                <c:pt idx="219">
                  <c:v>81.56182212581346</c:v>
                </c:pt>
                <c:pt idx="220">
                  <c:v>93.70932754880694</c:v>
                </c:pt>
                <c:pt idx="221">
                  <c:v>89.44323933477946</c:v>
                </c:pt>
                <c:pt idx="222">
                  <c:v>93.058568329718</c:v>
                </c:pt>
                <c:pt idx="223">
                  <c:v>115.4013015184382</c:v>
                </c:pt>
                <c:pt idx="224">
                  <c:v>105.7845263919017</c:v>
                </c:pt>
                <c:pt idx="225">
                  <c:v>78.23571945047</c:v>
                </c:pt>
                <c:pt idx="226">
                  <c:v>74.90961677512653</c:v>
                </c:pt>
              </c:numCache>
            </c:numRef>
          </c:val>
          <c:smooth val="0"/>
          <c:extLst xmlns:c16r2="http://schemas.microsoft.com/office/drawing/2015/06/chart">
            <c:ext xmlns:c16="http://schemas.microsoft.com/office/drawing/2014/chart" uri="{C3380CC4-5D6E-409C-BE32-E72D297353CC}">
              <c16:uniqueId val="{00000000-80CC-4866-9A8D-730EEA26D802}"/>
            </c:ext>
          </c:extLst>
        </c:ser>
        <c:ser>
          <c:idx val="2"/>
          <c:order val="1"/>
          <c:tx>
            <c:strRef>
              <c:f>Sheet2!$H$3</c:f>
              <c:strCache>
                <c:ptCount val="1"/>
                <c:pt idx="0">
                  <c:v>EM VIX</c:v>
                </c:pt>
              </c:strCache>
            </c:strRef>
          </c:tx>
          <c:spPr>
            <a:ln w="31750">
              <a:solidFill>
                <a:srgbClr val="FF0000"/>
              </a:solidFill>
            </a:ln>
          </c:spPr>
          <c:marker>
            <c:symbol val="none"/>
          </c:marker>
          <c:cat>
            <c:numRef>
              <c:f>Sheet2!$F$4:$F$2500</c:f>
              <c:numCache>
                <c:formatCode>m/d/yyyy</c:formatCode>
                <c:ptCount val="2497"/>
                <c:pt idx="0">
                  <c:v>41278.0</c:v>
                </c:pt>
                <c:pt idx="1">
                  <c:v>41285.0</c:v>
                </c:pt>
                <c:pt idx="2">
                  <c:v>41292.0</c:v>
                </c:pt>
                <c:pt idx="3">
                  <c:v>41299.0</c:v>
                </c:pt>
                <c:pt idx="4">
                  <c:v>41306.0</c:v>
                </c:pt>
                <c:pt idx="5">
                  <c:v>41313.0</c:v>
                </c:pt>
                <c:pt idx="6">
                  <c:v>41320.0</c:v>
                </c:pt>
                <c:pt idx="7">
                  <c:v>41327.0</c:v>
                </c:pt>
                <c:pt idx="8">
                  <c:v>41334.0</c:v>
                </c:pt>
                <c:pt idx="9">
                  <c:v>41341.0</c:v>
                </c:pt>
                <c:pt idx="10">
                  <c:v>41348.0</c:v>
                </c:pt>
                <c:pt idx="11">
                  <c:v>41355.0</c:v>
                </c:pt>
                <c:pt idx="12">
                  <c:v>41362.0</c:v>
                </c:pt>
                <c:pt idx="13">
                  <c:v>41369.0</c:v>
                </c:pt>
                <c:pt idx="14">
                  <c:v>41376.0</c:v>
                </c:pt>
                <c:pt idx="15">
                  <c:v>41383.0</c:v>
                </c:pt>
                <c:pt idx="16">
                  <c:v>41390.0</c:v>
                </c:pt>
                <c:pt idx="17">
                  <c:v>41397.0</c:v>
                </c:pt>
                <c:pt idx="18">
                  <c:v>41404.0</c:v>
                </c:pt>
                <c:pt idx="19">
                  <c:v>41411.0</c:v>
                </c:pt>
                <c:pt idx="20">
                  <c:v>41418.0</c:v>
                </c:pt>
                <c:pt idx="21">
                  <c:v>41425.0</c:v>
                </c:pt>
                <c:pt idx="22">
                  <c:v>41432.0</c:v>
                </c:pt>
                <c:pt idx="23">
                  <c:v>41439.0</c:v>
                </c:pt>
                <c:pt idx="24">
                  <c:v>41446.0</c:v>
                </c:pt>
                <c:pt idx="25">
                  <c:v>41453.0</c:v>
                </c:pt>
                <c:pt idx="26">
                  <c:v>41460.0</c:v>
                </c:pt>
                <c:pt idx="27">
                  <c:v>41467.0</c:v>
                </c:pt>
                <c:pt idx="28">
                  <c:v>41474.0</c:v>
                </c:pt>
                <c:pt idx="29">
                  <c:v>41481.0</c:v>
                </c:pt>
                <c:pt idx="30">
                  <c:v>41488.0</c:v>
                </c:pt>
                <c:pt idx="31">
                  <c:v>41495.0</c:v>
                </c:pt>
                <c:pt idx="32">
                  <c:v>41502.0</c:v>
                </c:pt>
                <c:pt idx="33">
                  <c:v>41509.0</c:v>
                </c:pt>
                <c:pt idx="34">
                  <c:v>41516.0</c:v>
                </c:pt>
                <c:pt idx="35">
                  <c:v>41523.0</c:v>
                </c:pt>
                <c:pt idx="36">
                  <c:v>41530.0</c:v>
                </c:pt>
                <c:pt idx="37">
                  <c:v>41537.0</c:v>
                </c:pt>
                <c:pt idx="38">
                  <c:v>41544.0</c:v>
                </c:pt>
                <c:pt idx="39">
                  <c:v>41551.0</c:v>
                </c:pt>
                <c:pt idx="40">
                  <c:v>41558.0</c:v>
                </c:pt>
                <c:pt idx="41">
                  <c:v>41565.0</c:v>
                </c:pt>
                <c:pt idx="42">
                  <c:v>41572.0</c:v>
                </c:pt>
                <c:pt idx="43">
                  <c:v>41579.0</c:v>
                </c:pt>
                <c:pt idx="44">
                  <c:v>41586.0</c:v>
                </c:pt>
                <c:pt idx="45">
                  <c:v>41593.0</c:v>
                </c:pt>
                <c:pt idx="46">
                  <c:v>41600.0</c:v>
                </c:pt>
                <c:pt idx="47">
                  <c:v>41607.0</c:v>
                </c:pt>
                <c:pt idx="48">
                  <c:v>41614.0</c:v>
                </c:pt>
                <c:pt idx="49">
                  <c:v>41621.0</c:v>
                </c:pt>
                <c:pt idx="50">
                  <c:v>41628.0</c:v>
                </c:pt>
                <c:pt idx="51">
                  <c:v>41635.0</c:v>
                </c:pt>
                <c:pt idx="52">
                  <c:v>41642.0</c:v>
                </c:pt>
                <c:pt idx="53">
                  <c:v>41649.0</c:v>
                </c:pt>
                <c:pt idx="54">
                  <c:v>41656.0</c:v>
                </c:pt>
                <c:pt idx="55">
                  <c:v>41663.0</c:v>
                </c:pt>
                <c:pt idx="56">
                  <c:v>41670.0</c:v>
                </c:pt>
                <c:pt idx="57">
                  <c:v>41677.0</c:v>
                </c:pt>
                <c:pt idx="58">
                  <c:v>41684.0</c:v>
                </c:pt>
                <c:pt idx="59">
                  <c:v>41691.0</c:v>
                </c:pt>
                <c:pt idx="60">
                  <c:v>41698.0</c:v>
                </c:pt>
                <c:pt idx="61">
                  <c:v>41705.0</c:v>
                </c:pt>
                <c:pt idx="62">
                  <c:v>41712.0</c:v>
                </c:pt>
                <c:pt idx="63">
                  <c:v>41719.0</c:v>
                </c:pt>
                <c:pt idx="64">
                  <c:v>41726.0</c:v>
                </c:pt>
                <c:pt idx="65">
                  <c:v>41733.0</c:v>
                </c:pt>
                <c:pt idx="66">
                  <c:v>41740.0</c:v>
                </c:pt>
                <c:pt idx="67">
                  <c:v>41747.0</c:v>
                </c:pt>
                <c:pt idx="68">
                  <c:v>41754.0</c:v>
                </c:pt>
                <c:pt idx="69">
                  <c:v>41761.0</c:v>
                </c:pt>
                <c:pt idx="70">
                  <c:v>41768.0</c:v>
                </c:pt>
                <c:pt idx="71">
                  <c:v>41775.0</c:v>
                </c:pt>
                <c:pt idx="72">
                  <c:v>41782.0</c:v>
                </c:pt>
                <c:pt idx="73">
                  <c:v>41789.0</c:v>
                </c:pt>
                <c:pt idx="74">
                  <c:v>41796.0</c:v>
                </c:pt>
                <c:pt idx="75">
                  <c:v>41803.0</c:v>
                </c:pt>
                <c:pt idx="76">
                  <c:v>41810.0</c:v>
                </c:pt>
                <c:pt idx="77">
                  <c:v>41817.0</c:v>
                </c:pt>
                <c:pt idx="78">
                  <c:v>41824.0</c:v>
                </c:pt>
                <c:pt idx="79">
                  <c:v>41831.0</c:v>
                </c:pt>
                <c:pt idx="80">
                  <c:v>41838.0</c:v>
                </c:pt>
                <c:pt idx="81">
                  <c:v>41845.0</c:v>
                </c:pt>
                <c:pt idx="82">
                  <c:v>41852.0</c:v>
                </c:pt>
                <c:pt idx="83">
                  <c:v>41859.0</c:v>
                </c:pt>
                <c:pt idx="84">
                  <c:v>41866.0</c:v>
                </c:pt>
                <c:pt idx="85">
                  <c:v>41873.0</c:v>
                </c:pt>
                <c:pt idx="86">
                  <c:v>41880.0</c:v>
                </c:pt>
                <c:pt idx="87">
                  <c:v>41887.0</c:v>
                </c:pt>
                <c:pt idx="88">
                  <c:v>41894.0</c:v>
                </c:pt>
                <c:pt idx="89">
                  <c:v>41901.0</c:v>
                </c:pt>
                <c:pt idx="90">
                  <c:v>41908.0</c:v>
                </c:pt>
                <c:pt idx="91">
                  <c:v>41915.0</c:v>
                </c:pt>
                <c:pt idx="92">
                  <c:v>41922.0</c:v>
                </c:pt>
                <c:pt idx="93">
                  <c:v>41929.0</c:v>
                </c:pt>
                <c:pt idx="94">
                  <c:v>41936.0</c:v>
                </c:pt>
                <c:pt idx="95">
                  <c:v>41943.0</c:v>
                </c:pt>
                <c:pt idx="96">
                  <c:v>41950.0</c:v>
                </c:pt>
                <c:pt idx="97">
                  <c:v>41957.0</c:v>
                </c:pt>
                <c:pt idx="98">
                  <c:v>41964.0</c:v>
                </c:pt>
                <c:pt idx="99">
                  <c:v>41971.0</c:v>
                </c:pt>
                <c:pt idx="100">
                  <c:v>41978.0</c:v>
                </c:pt>
                <c:pt idx="101">
                  <c:v>41985.0</c:v>
                </c:pt>
                <c:pt idx="102">
                  <c:v>41992.0</c:v>
                </c:pt>
                <c:pt idx="103">
                  <c:v>41999.0</c:v>
                </c:pt>
                <c:pt idx="104">
                  <c:v>42006.0</c:v>
                </c:pt>
                <c:pt idx="105">
                  <c:v>42013.0</c:v>
                </c:pt>
                <c:pt idx="106">
                  <c:v>42020.0</c:v>
                </c:pt>
                <c:pt idx="107">
                  <c:v>42027.0</c:v>
                </c:pt>
                <c:pt idx="108">
                  <c:v>42034.0</c:v>
                </c:pt>
                <c:pt idx="109">
                  <c:v>42041.0</c:v>
                </c:pt>
                <c:pt idx="110">
                  <c:v>42048.0</c:v>
                </c:pt>
                <c:pt idx="111">
                  <c:v>42055.0</c:v>
                </c:pt>
                <c:pt idx="112">
                  <c:v>42062.0</c:v>
                </c:pt>
                <c:pt idx="113">
                  <c:v>42069.0</c:v>
                </c:pt>
                <c:pt idx="114">
                  <c:v>42076.0</c:v>
                </c:pt>
                <c:pt idx="115">
                  <c:v>42083.0</c:v>
                </c:pt>
                <c:pt idx="116">
                  <c:v>42090.0</c:v>
                </c:pt>
                <c:pt idx="117">
                  <c:v>42097.0</c:v>
                </c:pt>
                <c:pt idx="118">
                  <c:v>42104.0</c:v>
                </c:pt>
                <c:pt idx="119">
                  <c:v>42111.0</c:v>
                </c:pt>
                <c:pt idx="120">
                  <c:v>42118.0</c:v>
                </c:pt>
                <c:pt idx="121">
                  <c:v>42125.0</c:v>
                </c:pt>
                <c:pt idx="122">
                  <c:v>42132.0</c:v>
                </c:pt>
                <c:pt idx="123">
                  <c:v>42139.0</c:v>
                </c:pt>
                <c:pt idx="124">
                  <c:v>42146.0</c:v>
                </c:pt>
                <c:pt idx="125">
                  <c:v>42153.0</c:v>
                </c:pt>
                <c:pt idx="126">
                  <c:v>42160.0</c:v>
                </c:pt>
                <c:pt idx="127">
                  <c:v>42167.0</c:v>
                </c:pt>
                <c:pt idx="128">
                  <c:v>42174.0</c:v>
                </c:pt>
                <c:pt idx="129">
                  <c:v>42181.0</c:v>
                </c:pt>
                <c:pt idx="130">
                  <c:v>42188.0</c:v>
                </c:pt>
                <c:pt idx="131">
                  <c:v>42195.0</c:v>
                </c:pt>
                <c:pt idx="132">
                  <c:v>42202.0</c:v>
                </c:pt>
                <c:pt idx="133">
                  <c:v>42209.0</c:v>
                </c:pt>
                <c:pt idx="134">
                  <c:v>42216.0</c:v>
                </c:pt>
                <c:pt idx="135">
                  <c:v>42223.0</c:v>
                </c:pt>
                <c:pt idx="136">
                  <c:v>42230.0</c:v>
                </c:pt>
                <c:pt idx="137">
                  <c:v>42237.0</c:v>
                </c:pt>
                <c:pt idx="138">
                  <c:v>42244.0</c:v>
                </c:pt>
                <c:pt idx="139">
                  <c:v>42251.0</c:v>
                </c:pt>
                <c:pt idx="140">
                  <c:v>42258.0</c:v>
                </c:pt>
                <c:pt idx="141">
                  <c:v>42265.0</c:v>
                </c:pt>
                <c:pt idx="142">
                  <c:v>42272.0</c:v>
                </c:pt>
                <c:pt idx="143">
                  <c:v>42279.0</c:v>
                </c:pt>
                <c:pt idx="144">
                  <c:v>42286.0</c:v>
                </c:pt>
                <c:pt idx="145">
                  <c:v>42293.0</c:v>
                </c:pt>
                <c:pt idx="146">
                  <c:v>42300.0</c:v>
                </c:pt>
                <c:pt idx="147">
                  <c:v>42307.0</c:v>
                </c:pt>
                <c:pt idx="148">
                  <c:v>42314.0</c:v>
                </c:pt>
                <c:pt idx="149">
                  <c:v>42321.0</c:v>
                </c:pt>
                <c:pt idx="150">
                  <c:v>42328.0</c:v>
                </c:pt>
                <c:pt idx="151">
                  <c:v>42335.0</c:v>
                </c:pt>
                <c:pt idx="152">
                  <c:v>42342.0</c:v>
                </c:pt>
                <c:pt idx="153">
                  <c:v>42349.0</c:v>
                </c:pt>
                <c:pt idx="154">
                  <c:v>42356.0</c:v>
                </c:pt>
                <c:pt idx="155">
                  <c:v>42363.0</c:v>
                </c:pt>
                <c:pt idx="156">
                  <c:v>42370.0</c:v>
                </c:pt>
                <c:pt idx="157">
                  <c:v>42377.0</c:v>
                </c:pt>
                <c:pt idx="158">
                  <c:v>42384.0</c:v>
                </c:pt>
                <c:pt idx="159">
                  <c:v>42391.0</c:v>
                </c:pt>
                <c:pt idx="160">
                  <c:v>42398.0</c:v>
                </c:pt>
                <c:pt idx="161">
                  <c:v>42405.0</c:v>
                </c:pt>
                <c:pt idx="162">
                  <c:v>42412.0</c:v>
                </c:pt>
                <c:pt idx="163">
                  <c:v>42419.0</c:v>
                </c:pt>
                <c:pt idx="164">
                  <c:v>42426.0</c:v>
                </c:pt>
                <c:pt idx="165">
                  <c:v>42433.0</c:v>
                </c:pt>
                <c:pt idx="166">
                  <c:v>42440.0</c:v>
                </c:pt>
                <c:pt idx="167">
                  <c:v>42447.0</c:v>
                </c:pt>
                <c:pt idx="168">
                  <c:v>42454.0</c:v>
                </c:pt>
                <c:pt idx="169">
                  <c:v>42461.0</c:v>
                </c:pt>
                <c:pt idx="170">
                  <c:v>42468.0</c:v>
                </c:pt>
                <c:pt idx="171">
                  <c:v>42475.0</c:v>
                </c:pt>
                <c:pt idx="172">
                  <c:v>42482.0</c:v>
                </c:pt>
                <c:pt idx="173">
                  <c:v>42489.0</c:v>
                </c:pt>
                <c:pt idx="174">
                  <c:v>42496.0</c:v>
                </c:pt>
                <c:pt idx="175">
                  <c:v>42503.0</c:v>
                </c:pt>
                <c:pt idx="176">
                  <c:v>42510.0</c:v>
                </c:pt>
                <c:pt idx="177">
                  <c:v>42517.0</c:v>
                </c:pt>
                <c:pt idx="178">
                  <c:v>42524.0</c:v>
                </c:pt>
                <c:pt idx="179">
                  <c:v>42531.0</c:v>
                </c:pt>
                <c:pt idx="180">
                  <c:v>42538.0</c:v>
                </c:pt>
                <c:pt idx="181">
                  <c:v>42545.0</c:v>
                </c:pt>
                <c:pt idx="182">
                  <c:v>42552.0</c:v>
                </c:pt>
                <c:pt idx="183">
                  <c:v>42559.0</c:v>
                </c:pt>
                <c:pt idx="184">
                  <c:v>42566.0</c:v>
                </c:pt>
                <c:pt idx="185">
                  <c:v>42573.0</c:v>
                </c:pt>
                <c:pt idx="186">
                  <c:v>42580.0</c:v>
                </c:pt>
                <c:pt idx="187">
                  <c:v>42587.0</c:v>
                </c:pt>
                <c:pt idx="188">
                  <c:v>42594.0</c:v>
                </c:pt>
                <c:pt idx="189">
                  <c:v>42601.0</c:v>
                </c:pt>
                <c:pt idx="190">
                  <c:v>42608.0</c:v>
                </c:pt>
                <c:pt idx="191">
                  <c:v>42615.0</c:v>
                </c:pt>
                <c:pt idx="192">
                  <c:v>42622.0</c:v>
                </c:pt>
                <c:pt idx="193">
                  <c:v>42629.0</c:v>
                </c:pt>
                <c:pt idx="194">
                  <c:v>42636.0</c:v>
                </c:pt>
                <c:pt idx="195">
                  <c:v>42643.0</c:v>
                </c:pt>
                <c:pt idx="196">
                  <c:v>42650.0</c:v>
                </c:pt>
                <c:pt idx="197">
                  <c:v>42657.0</c:v>
                </c:pt>
                <c:pt idx="198">
                  <c:v>42664.0</c:v>
                </c:pt>
                <c:pt idx="199">
                  <c:v>42671.0</c:v>
                </c:pt>
                <c:pt idx="200">
                  <c:v>42678.0</c:v>
                </c:pt>
                <c:pt idx="201">
                  <c:v>42685.0</c:v>
                </c:pt>
                <c:pt idx="202">
                  <c:v>42692.0</c:v>
                </c:pt>
                <c:pt idx="203">
                  <c:v>42699.0</c:v>
                </c:pt>
                <c:pt idx="204">
                  <c:v>42706.0</c:v>
                </c:pt>
                <c:pt idx="205">
                  <c:v>42713.0</c:v>
                </c:pt>
                <c:pt idx="206">
                  <c:v>42720.0</c:v>
                </c:pt>
                <c:pt idx="207">
                  <c:v>42727.0</c:v>
                </c:pt>
                <c:pt idx="208">
                  <c:v>42734.0</c:v>
                </c:pt>
                <c:pt idx="209">
                  <c:v>42741.0</c:v>
                </c:pt>
                <c:pt idx="210">
                  <c:v>42748.0</c:v>
                </c:pt>
                <c:pt idx="211">
                  <c:v>42755.0</c:v>
                </c:pt>
                <c:pt idx="212">
                  <c:v>42762.0</c:v>
                </c:pt>
                <c:pt idx="213">
                  <c:v>42769.0</c:v>
                </c:pt>
                <c:pt idx="214">
                  <c:v>42776.0</c:v>
                </c:pt>
                <c:pt idx="215">
                  <c:v>42783.0</c:v>
                </c:pt>
                <c:pt idx="216">
                  <c:v>42790.0</c:v>
                </c:pt>
                <c:pt idx="217">
                  <c:v>42797.0</c:v>
                </c:pt>
                <c:pt idx="218">
                  <c:v>42804.0</c:v>
                </c:pt>
                <c:pt idx="219">
                  <c:v>42811.0</c:v>
                </c:pt>
                <c:pt idx="220">
                  <c:v>42818.0</c:v>
                </c:pt>
                <c:pt idx="221">
                  <c:v>42825.0</c:v>
                </c:pt>
                <c:pt idx="222">
                  <c:v>42832.0</c:v>
                </c:pt>
                <c:pt idx="223">
                  <c:v>42839.0</c:v>
                </c:pt>
                <c:pt idx="224">
                  <c:v>42846.0</c:v>
                </c:pt>
                <c:pt idx="225">
                  <c:v>42853.0</c:v>
                </c:pt>
                <c:pt idx="226">
                  <c:v>42860.0</c:v>
                </c:pt>
              </c:numCache>
            </c:numRef>
          </c:cat>
          <c:val>
            <c:numRef>
              <c:f>Sheet2!$H$4:$H$2500</c:f>
              <c:numCache>
                <c:formatCode>0.0</c:formatCode>
                <c:ptCount val="2497"/>
                <c:pt idx="0">
                  <c:v>100.0</c:v>
                </c:pt>
                <c:pt idx="1">
                  <c:v>101.9079685746353</c:v>
                </c:pt>
                <c:pt idx="2">
                  <c:v>88.94500561167228</c:v>
                </c:pt>
                <c:pt idx="3">
                  <c:v>92.36812570145902</c:v>
                </c:pt>
                <c:pt idx="4">
                  <c:v>101.7957351290684</c:v>
                </c:pt>
                <c:pt idx="5">
                  <c:v>100.1683501683502</c:v>
                </c:pt>
                <c:pt idx="6">
                  <c:v>86.02693602693601</c:v>
                </c:pt>
                <c:pt idx="7">
                  <c:v>99.15824915824915</c:v>
                </c:pt>
                <c:pt idx="8">
                  <c:v>105.050505050505</c:v>
                </c:pt>
                <c:pt idx="9">
                  <c:v>85.63411896745228</c:v>
                </c:pt>
                <c:pt idx="10">
                  <c:v>89.61840628507296</c:v>
                </c:pt>
                <c:pt idx="11">
                  <c:v>107.070707070707</c:v>
                </c:pt>
                <c:pt idx="12">
                  <c:v>93.82716049382716</c:v>
                </c:pt>
                <c:pt idx="13">
                  <c:v>107.4635241301908</c:v>
                </c:pt>
                <c:pt idx="14">
                  <c:v>100.5611672278339</c:v>
                </c:pt>
                <c:pt idx="15">
                  <c:v>116.2177328843996</c:v>
                </c:pt>
                <c:pt idx="16">
                  <c:v>105.9483726150392</c:v>
                </c:pt>
                <c:pt idx="17">
                  <c:v>102.0763187429854</c:v>
                </c:pt>
                <c:pt idx="18">
                  <c:v>109.9326599326599</c:v>
                </c:pt>
                <c:pt idx="19">
                  <c:v>102.8058361391694</c:v>
                </c:pt>
                <c:pt idx="20">
                  <c:v>120.4826038159372</c:v>
                </c:pt>
                <c:pt idx="21">
                  <c:v>132.8843995510663</c:v>
                </c:pt>
                <c:pt idx="22">
                  <c:v>136.4758698092032</c:v>
                </c:pt>
                <c:pt idx="23">
                  <c:v>151.3468013468013</c:v>
                </c:pt>
                <c:pt idx="24">
                  <c:v>188.6083052749719</c:v>
                </c:pt>
                <c:pt idx="25">
                  <c:v>154.9382716049383</c:v>
                </c:pt>
                <c:pt idx="26">
                  <c:v>165.8810325476993</c:v>
                </c:pt>
                <c:pt idx="27">
                  <c:v>153.1425364758698</c:v>
                </c:pt>
                <c:pt idx="28">
                  <c:v>138.6083052749719</c:v>
                </c:pt>
                <c:pt idx="29">
                  <c:v>119.5286195286195</c:v>
                </c:pt>
                <c:pt idx="30">
                  <c:v>116.9472502805836</c:v>
                </c:pt>
                <c:pt idx="31">
                  <c:v>128.0022446689113</c:v>
                </c:pt>
                <c:pt idx="32">
                  <c:v>132.5476992143658</c:v>
                </c:pt>
                <c:pt idx="33">
                  <c:v>130.415263748597</c:v>
                </c:pt>
                <c:pt idx="34">
                  <c:v>157.912457912458</c:v>
                </c:pt>
                <c:pt idx="35">
                  <c:v>147.1380471380471</c:v>
                </c:pt>
                <c:pt idx="36">
                  <c:v>136.3075196408529</c:v>
                </c:pt>
                <c:pt idx="37">
                  <c:v>132.1548821548821</c:v>
                </c:pt>
                <c:pt idx="38">
                  <c:v>131.5375982042648</c:v>
                </c:pt>
                <c:pt idx="39">
                  <c:v>136.9809203142537</c:v>
                </c:pt>
                <c:pt idx="40">
                  <c:v>133.1649831649831</c:v>
                </c:pt>
                <c:pt idx="41">
                  <c:v>112.1212121212122</c:v>
                </c:pt>
                <c:pt idx="42">
                  <c:v>117.9012345679013</c:v>
                </c:pt>
                <c:pt idx="43">
                  <c:v>121.6049382716049</c:v>
                </c:pt>
                <c:pt idx="44">
                  <c:v>133.726150392817</c:v>
                </c:pt>
                <c:pt idx="45">
                  <c:v>121.9977553310887</c:v>
                </c:pt>
                <c:pt idx="46">
                  <c:v>131.0886644219977</c:v>
                </c:pt>
                <c:pt idx="47">
                  <c:v>127.665544332211</c:v>
                </c:pt>
                <c:pt idx="48">
                  <c:v>140.4040404040404</c:v>
                </c:pt>
                <c:pt idx="49">
                  <c:v>142.1436588103254</c:v>
                </c:pt>
                <c:pt idx="50">
                  <c:v>120.8193041526375</c:v>
                </c:pt>
                <c:pt idx="51">
                  <c:v>115.0392817059484</c:v>
                </c:pt>
                <c:pt idx="52">
                  <c:v>135.8585858585859</c:v>
                </c:pt>
                <c:pt idx="53">
                  <c:v>124.0179573512907</c:v>
                </c:pt>
                <c:pt idx="54">
                  <c:v>113.6363636363636</c:v>
                </c:pt>
                <c:pt idx="55">
                  <c:v>158.5858585858585</c:v>
                </c:pt>
                <c:pt idx="56">
                  <c:v>162.1773288439955</c:v>
                </c:pt>
                <c:pt idx="57">
                  <c:v>148.5409652076318</c:v>
                </c:pt>
                <c:pt idx="58">
                  <c:v>134.5117845117845</c:v>
                </c:pt>
                <c:pt idx="59">
                  <c:v>131.5937149270482</c:v>
                </c:pt>
                <c:pt idx="60">
                  <c:v>140.5162738496072</c:v>
                </c:pt>
                <c:pt idx="61">
                  <c:v>143.939393939394</c:v>
                </c:pt>
                <c:pt idx="62">
                  <c:v>157.4635241301908</c:v>
                </c:pt>
                <c:pt idx="63">
                  <c:v>137.5420875420876</c:v>
                </c:pt>
                <c:pt idx="64">
                  <c:v>131.2008978675645</c:v>
                </c:pt>
                <c:pt idx="65">
                  <c:v>119.4725028058361</c:v>
                </c:pt>
                <c:pt idx="66">
                  <c:v>129.1806958473625</c:v>
                </c:pt>
                <c:pt idx="67">
                  <c:v>123.0078563411897</c:v>
                </c:pt>
                <c:pt idx="68">
                  <c:v>121.2121212121212</c:v>
                </c:pt>
                <c:pt idx="69">
                  <c:v>103.8720538720538</c:v>
                </c:pt>
                <c:pt idx="70">
                  <c:v>104.3771043771044</c:v>
                </c:pt>
                <c:pt idx="71">
                  <c:v>95.00561167227833</c:v>
                </c:pt>
                <c:pt idx="72">
                  <c:v>87.42985409652076</c:v>
                </c:pt>
                <c:pt idx="73">
                  <c:v>98.76543209876543</c:v>
                </c:pt>
                <c:pt idx="74">
                  <c:v>91.63860830527494</c:v>
                </c:pt>
                <c:pt idx="75">
                  <c:v>94.33221099887767</c:v>
                </c:pt>
                <c:pt idx="76">
                  <c:v>84.62401795735128</c:v>
                </c:pt>
                <c:pt idx="77">
                  <c:v>83.67003367003366</c:v>
                </c:pt>
                <c:pt idx="78">
                  <c:v>76.93602693602692</c:v>
                </c:pt>
                <c:pt idx="79">
                  <c:v>80.63973063973062</c:v>
                </c:pt>
                <c:pt idx="80">
                  <c:v>88.10325476992143</c:v>
                </c:pt>
                <c:pt idx="81">
                  <c:v>92.98540965207633</c:v>
                </c:pt>
                <c:pt idx="82">
                  <c:v>116.4983164983165</c:v>
                </c:pt>
                <c:pt idx="83">
                  <c:v>114.8709315375982</c:v>
                </c:pt>
                <c:pt idx="84">
                  <c:v>98.20426487093155</c:v>
                </c:pt>
                <c:pt idx="85">
                  <c:v>83.27721661054994</c:v>
                </c:pt>
                <c:pt idx="86">
                  <c:v>86.41975308641974</c:v>
                </c:pt>
                <c:pt idx="87">
                  <c:v>90.06734006734008</c:v>
                </c:pt>
                <c:pt idx="88">
                  <c:v>112.4579124579125</c:v>
                </c:pt>
                <c:pt idx="89">
                  <c:v>97.64309764309763</c:v>
                </c:pt>
                <c:pt idx="90">
                  <c:v>113.8608305274972</c:v>
                </c:pt>
                <c:pt idx="91">
                  <c:v>118.5746352413019</c:v>
                </c:pt>
                <c:pt idx="92">
                  <c:v>138.2716049382716</c:v>
                </c:pt>
                <c:pt idx="93">
                  <c:v>153.4231200897868</c:v>
                </c:pt>
                <c:pt idx="94">
                  <c:v>118.3501683501683</c:v>
                </c:pt>
                <c:pt idx="95">
                  <c:v>105.8922558922559</c:v>
                </c:pt>
                <c:pt idx="96">
                  <c:v>105.2188552188552</c:v>
                </c:pt>
                <c:pt idx="97">
                  <c:v>104.0965207631874</c:v>
                </c:pt>
                <c:pt idx="98">
                  <c:v>98.31649831649828</c:v>
                </c:pt>
                <c:pt idx="99">
                  <c:v>108.3052749719416</c:v>
                </c:pt>
                <c:pt idx="100">
                  <c:v>102.1885521885522</c:v>
                </c:pt>
                <c:pt idx="101">
                  <c:v>136.026936026936</c:v>
                </c:pt>
                <c:pt idx="102">
                  <c:v>115.6565656565656</c:v>
                </c:pt>
                <c:pt idx="103">
                  <c:v>105.4994388327722</c:v>
                </c:pt>
                <c:pt idx="104">
                  <c:v>121.4927048260381</c:v>
                </c:pt>
                <c:pt idx="105">
                  <c:v>118.6307519640853</c:v>
                </c:pt>
                <c:pt idx="106">
                  <c:v>119.9214365881033</c:v>
                </c:pt>
                <c:pt idx="107">
                  <c:v>101.7396184062851</c:v>
                </c:pt>
                <c:pt idx="108">
                  <c:v>136.5881032547699</c:v>
                </c:pt>
                <c:pt idx="109">
                  <c:v>121.7171717171717</c:v>
                </c:pt>
                <c:pt idx="110">
                  <c:v>105.6116722783389</c:v>
                </c:pt>
                <c:pt idx="111">
                  <c:v>97.69921436588103</c:v>
                </c:pt>
                <c:pt idx="112">
                  <c:v>92.81705948372615</c:v>
                </c:pt>
                <c:pt idx="113">
                  <c:v>107.4635241301908</c:v>
                </c:pt>
                <c:pt idx="114">
                  <c:v>118.6307519640853</c:v>
                </c:pt>
                <c:pt idx="115">
                  <c:v>98.65319865319863</c:v>
                </c:pt>
                <c:pt idx="116">
                  <c:v>107.5196408529742</c:v>
                </c:pt>
                <c:pt idx="117">
                  <c:v>103.9842873176206</c:v>
                </c:pt>
                <c:pt idx="118">
                  <c:v>105.2749719416386</c:v>
                </c:pt>
                <c:pt idx="119">
                  <c:v>108.7542087542087</c:v>
                </c:pt>
                <c:pt idx="120">
                  <c:v>104.4893378226711</c:v>
                </c:pt>
                <c:pt idx="121">
                  <c:v>102.6936026936027</c:v>
                </c:pt>
                <c:pt idx="122">
                  <c:v>102.1885521885522</c:v>
                </c:pt>
                <c:pt idx="123">
                  <c:v>89.73063973063971</c:v>
                </c:pt>
                <c:pt idx="124">
                  <c:v>89.05723905723904</c:v>
                </c:pt>
                <c:pt idx="125">
                  <c:v>104.9943883277216</c:v>
                </c:pt>
                <c:pt idx="126">
                  <c:v>110.7182940516274</c:v>
                </c:pt>
                <c:pt idx="127">
                  <c:v>104.8260381593715</c:v>
                </c:pt>
                <c:pt idx="128">
                  <c:v>98.31649831649828</c:v>
                </c:pt>
                <c:pt idx="129">
                  <c:v>106.2850729517396</c:v>
                </c:pt>
                <c:pt idx="130">
                  <c:v>115.6565656565656</c:v>
                </c:pt>
                <c:pt idx="131">
                  <c:v>135.5780022446689</c:v>
                </c:pt>
                <c:pt idx="132">
                  <c:v>98.98989898989898</c:v>
                </c:pt>
                <c:pt idx="133">
                  <c:v>114.7025813692481</c:v>
                </c:pt>
                <c:pt idx="134">
                  <c:v>118.0695847362514</c:v>
                </c:pt>
                <c:pt idx="135">
                  <c:v>127.216610549944</c:v>
                </c:pt>
                <c:pt idx="136">
                  <c:v>136.8686868686869</c:v>
                </c:pt>
                <c:pt idx="137">
                  <c:v>186.8686868686869</c:v>
                </c:pt>
                <c:pt idx="138">
                  <c:v>208.6419753086419</c:v>
                </c:pt>
                <c:pt idx="139">
                  <c:v>234.1189674523008</c:v>
                </c:pt>
                <c:pt idx="140">
                  <c:v>199.3827160493827</c:v>
                </c:pt>
                <c:pt idx="141">
                  <c:v>175.645342312009</c:v>
                </c:pt>
                <c:pt idx="142">
                  <c:v>184.1189674523008</c:v>
                </c:pt>
                <c:pt idx="143">
                  <c:v>171.885521885522</c:v>
                </c:pt>
                <c:pt idx="144">
                  <c:v>150.9539842873176</c:v>
                </c:pt>
                <c:pt idx="145">
                  <c:v>131.986531986532</c:v>
                </c:pt>
                <c:pt idx="146">
                  <c:v>125.8698092031425</c:v>
                </c:pt>
                <c:pt idx="147">
                  <c:v>126.374859708193</c:v>
                </c:pt>
                <c:pt idx="148">
                  <c:v>127.946127946128</c:v>
                </c:pt>
                <c:pt idx="149">
                  <c:v>145.4545454545454</c:v>
                </c:pt>
                <c:pt idx="150">
                  <c:v>118.5746352413019</c:v>
                </c:pt>
                <c:pt idx="151">
                  <c:v>131.5375982042648</c:v>
                </c:pt>
                <c:pt idx="152">
                  <c:v>128.7317620650954</c:v>
                </c:pt>
                <c:pt idx="153">
                  <c:v>170.7631874298541</c:v>
                </c:pt>
                <c:pt idx="154">
                  <c:v>140.5162738496072</c:v>
                </c:pt>
                <c:pt idx="155">
                  <c:v>123.7934904601571</c:v>
                </c:pt>
                <c:pt idx="156">
                  <c:v>128.5634118967452</c:v>
                </c:pt>
                <c:pt idx="157">
                  <c:v>193.9393939393939</c:v>
                </c:pt>
                <c:pt idx="158">
                  <c:v>197.7553310886645</c:v>
                </c:pt>
                <c:pt idx="159">
                  <c:v>177.8338945005611</c:v>
                </c:pt>
                <c:pt idx="160">
                  <c:v>159.4276094276095</c:v>
                </c:pt>
                <c:pt idx="161">
                  <c:v>184.006734006734</c:v>
                </c:pt>
                <c:pt idx="162">
                  <c:v>207.0145903479237</c:v>
                </c:pt>
                <c:pt idx="163">
                  <c:v>173.4006734006734</c:v>
                </c:pt>
                <c:pt idx="164">
                  <c:v>167.4523007856342</c:v>
                </c:pt>
                <c:pt idx="165">
                  <c:v>141.638608305275</c:v>
                </c:pt>
                <c:pt idx="166">
                  <c:v>134.848484848485</c:v>
                </c:pt>
                <c:pt idx="167">
                  <c:v>131.2570145903479</c:v>
                </c:pt>
                <c:pt idx="168">
                  <c:v>132.3232323232323</c:v>
                </c:pt>
                <c:pt idx="169">
                  <c:v>127.216610549944</c:v>
                </c:pt>
                <c:pt idx="170">
                  <c:v>131.4814814814815</c:v>
                </c:pt>
                <c:pt idx="171">
                  <c:v>123.0639730639731</c:v>
                </c:pt>
                <c:pt idx="172">
                  <c:v>123.8496071829405</c:v>
                </c:pt>
                <c:pt idx="173">
                  <c:v>128.3389450056117</c:v>
                </c:pt>
                <c:pt idx="174">
                  <c:v>136.026936026936</c:v>
                </c:pt>
                <c:pt idx="175">
                  <c:v>137.9910213243546</c:v>
                </c:pt>
                <c:pt idx="176">
                  <c:v>132.4354657687991</c:v>
                </c:pt>
                <c:pt idx="177">
                  <c:v>119.304152637486</c:v>
                </c:pt>
                <c:pt idx="178">
                  <c:v>114.7025813692481</c:v>
                </c:pt>
                <c:pt idx="179">
                  <c:v>135.9147025813692</c:v>
                </c:pt>
                <c:pt idx="180">
                  <c:v>152.749719416386</c:v>
                </c:pt>
                <c:pt idx="181">
                  <c:v>165.993265993266</c:v>
                </c:pt>
                <c:pt idx="182">
                  <c:v>126.4870931537598</c:v>
                </c:pt>
                <c:pt idx="183">
                  <c:v>120.9315375982043</c:v>
                </c:pt>
                <c:pt idx="184">
                  <c:v>116.3860830527497</c:v>
                </c:pt>
                <c:pt idx="185">
                  <c:v>111.9528619528619</c:v>
                </c:pt>
                <c:pt idx="186">
                  <c:v>107.6879910213244</c:v>
                </c:pt>
                <c:pt idx="187">
                  <c:v>103.030303030303</c:v>
                </c:pt>
                <c:pt idx="188">
                  <c:v>105.050505050505</c:v>
                </c:pt>
                <c:pt idx="189">
                  <c:v>107.1268237934904</c:v>
                </c:pt>
                <c:pt idx="190">
                  <c:v>117.0594837261504</c:v>
                </c:pt>
                <c:pt idx="191">
                  <c:v>109.4837261503928</c:v>
                </c:pt>
                <c:pt idx="192">
                  <c:v>133.6700336700337</c:v>
                </c:pt>
                <c:pt idx="193">
                  <c:v>131.2008978675645</c:v>
                </c:pt>
                <c:pt idx="194">
                  <c:v>115.993265993266</c:v>
                </c:pt>
                <c:pt idx="195">
                  <c:v>124.1301907968575</c:v>
                </c:pt>
                <c:pt idx="196">
                  <c:v>127.3288439955107</c:v>
                </c:pt>
                <c:pt idx="197">
                  <c:v>131.5937149270482</c:v>
                </c:pt>
                <c:pt idx="198">
                  <c:v>110.2693602693603</c:v>
                </c:pt>
                <c:pt idx="199">
                  <c:v>131.0325476992144</c:v>
                </c:pt>
                <c:pt idx="200">
                  <c:v>162.6262626262626</c:v>
                </c:pt>
                <c:pt idx="201">
                  <c:v>162.682379349046</c:v>
                </c:pt>
                <c:pt idx="202">
                  <c:v>122.2783389450056</c:v>
                </c:pt>
                <c:pt idx="203">
                  <c:v>119.3602693602694</c:v>
                </c:pt>
                <c:pt idx="204">
                  <c:v>128.7317620650954</c:v>
                </c:pt>
                <c:pt idx="205">
                  <c:v>109.7081930415264</c:v>
                </c:pt>
                <c:pt idx="206">
                  <c:v>108.361391694725</c:v>
                </c:pt>
                <c:pt idx="207">
                  <c:v>108.1369248035915</c:v>
                </c:pt>
                <c:pt idx="208">
                  <c:v>125.3086419753086</c:v>
                </c:pt>
                <c:pt idx="209">
                  <c:v>107.8002244668911</c:v>
                </c:pt>
                <c:pt idx="210">
                  <c:v>102.300785634119</c:v>
                </c:pt>
                <c:pt idx="211">
                  <c:v>95.17396184062849</c:v>
                </c:pt>
                <c:pt idx="212">
                  <c:v>93.88327721661054</c:v>
                </c:pt>
                <c:pt idx="213">
                  <c:v>92.31200897867562</c:v>
                </c:pt>
                <c:pt idx="214">
                  <c:v>91.18967452300785</c:v>
                </c:pt>
                <c:pt idx="215">
                  <c:v>85.46576879910213</c:v>
                </c:pt>
                <c:pt idx="216">
                  <c:v>98.31649831649828</c:v>
                </c:pt>
                <c:pt idx="217">
                  <c:v>99.9438832772166</c:v>
                </c:pt>
                <c:pt idx="218">
                  <c:v>95.7912457912458</c:v>
                </c:pt>
                <c:pt idx="219">
                  <c:v>78.39506172839506</c:v>
                </c:pt>
                <c:pt idx="220">
                  <c:v>99.9438832772166</c:v>
                </c:pt>
                <c:pt idx="221">
                  <c:v>89.73063973063971</c:v>
                </c:pt>
                <c:pt idx="222">
                  <c:v>98.3726150392817</c:v>
                </c:pt>
                <c:pt idx="223">
                  <c:v>112.8507295173962</c:v>
                </c:pt>
                <c:pt idx="224">
                  <c:v>113.8608305274972</c:v>
                </c:pt>
                <c:pt idx="225">
                  <c:v>82.82828282828279</c:v>
                </c:pt>
                <c:pt idx="226">
                  <c:v>83.67003367003366</c:v>
                </c:pt>
              </c:numCache>
            </c:numRef>
          </c:val>
          <c:smooth val="0"/>
          <c:extLst xmlns:c16r2="http://schemas.microsoft.com/office/drawing/2015/06/chart">
            <c:ext xmlns:c16="http://schemas.microsoft.com/office/drawing/2014/chart" uri="{C3380CC4-5D6E-409C-BE32-E72D297353CC}">
              <c16:uniqueId val="{00000001-80CC-4866-9A8D-730EEA26D802}"/>
            </c:ext>
          </c:extLst>
        </c:ser>
        <c:ser>
          <c:idx val="0"/>
          <c:order val="2"/>
          <c:tx>
            <c:strRef>
              <c:f>Sheet2!$I$3</c:f>
              <c:strCache>
                <c:ptCount val="1"/>
                <c:pt idx="0">
                  <c:v>MOVE</c:v>
                </c:pt>
              </c:strCache>
            </c:strRef>
          </c:tx>
          <c:spPr>
            <a:ln w="25400">
              <a:solidFill>
                <a:srgbClr val="FFFF00"/>
              </a:solidFill>
            </a:ln>
          </c:spPr>
          <c:marker>
            <c:symbol val="none"/>
          </c:marker>
          <c:cat>
            <c:numRef>
              <c:f>Sheet2!$F$4:$F$2500</c:f>
              <c:numCache>
                <c:formatCode>m/d/yyyy</c:formatCode>
                <c:ptCount val="2497"/>
                <c:pt idx="0">
                  <c:v>41278.0</c:v>
                </c:pt>
                <c:pt idx="1">
                  <c:v>41285.0</c:v>
                </c:pt>
                <c:pt idx="2">
                  <c:v>41292.0</c:v>
                </c:pt>
                <c:pt idx="3">
                  <c:v>41299.0</c:v>
                </c:pt>
                <c:pt idx="4">
                  <c:v>41306.0</c:v>
                </c:pt>
                <c:pt idx="5">
                  <c:v>41313.0</c:v>
                </c:pt>
                <c:pt idx="6">
                  <c:v>41320.0</c:v>
                </c:pt>
                <c:pt idx="7">
                  <c:v>41327.0</c:v>
                </c:pt>
                <c:pt idx="8">
                  <c:v>41334.0</c:v>
                </c:pt>
                <c:pt idx="9">
                  <c:v>41341.0</c:v>
                </c:pt>
                <c:pt idx="10">
                  <c:v>41348.0</c:v>
                </c:pt>
                <c:pt idx="11">
                  <c:v>41355.0</c:v>
                </c:pt>
                <c:pt idx="12">
                  <c:v>41362.0</c:v>
                </c:pt>
                <c:pt idx="13">
                  <c:v>41369.0</c:v>
                </c:pt>
                <c:pt idx="14">
                  <c:v>41376.0</c:v>
                </c:pt>
                <c:pt idx="15">
                  <c:v>41383.0</c:v>
                </c:pt>
                <c:pt idx="16">
                  <c:v>41390.0</c:v>
                </c:pt>
                <c:pt idx="17">
                  <c:v>41397.0</c:v>
                </c:pt>
                <c:pt idx="18">
                  <c:v>41404.0</c:v>
                </c:pt>
                <c:pt idx="19">
                  <c:v>41411.0</c:v>
                </c:pt>
                <c:pt idx="20">
                  <c:v>41418.0</c:v>
                </c:pt>
                <c:pt idx="21">
                  <c:v>41425.0</c:v>
                </c:pt>
                <c:pt idx="22">
                  <c:v>41432.0</c:v>
                </c:pt>
                <c:pt idx="23">
                  <c:v>41439.0</c:v>
                </c:pt>
                <c:pt idx="24">
                  <c:v>41446.0</c:v>
                </c:pt>
                <c:pt idx="25">
                  <c:v>41453.0</c:v>
                </c:pt>
                <c:pt idx="26">
                  <c:v>41460.0</c:v>
                </c:pt>
                <c:pt idx="27">
                  <c:v>41467.0</c:v>
                </c:pt>
                <c:pt idx="28">
                  <c:v>41474.0</c:v>
                </c:pt>
                <c:pt idx="29">
                  <c:v>41481.0</c:v>
                </c:pt>
                <c:pt idx="30">
                  <c:v>41488.0</c:v>
                </c:pt>
                <c:pt idx="31">
                  <c:v>41495.0</c:v>
                </c:pt>
                <c:pt idx="32">
                  <c:v>41502.0</c:v>
                </c:pt>
                <c:pt idx="33">
                  <c:v>41509.0</c:v>
                </c:pt>
                <c:pt idx="34">
                  <c:v>41516.0</c:v>
                </c:pt>
                <c:pt idx="35">
                  <c:v>41523.0</c:v>
                </c:pt>
                <c:pt idx="36">
                  <c:v>41530.0</c:v>
                </c:pt>
                <c:pt idx="37">
                  <c:v>41537.0</c:v>
                </c:pt>
                <c:pt idx="38">
                  <c:v>41544.0</c:v>
                </c:pt>
                <c:pt idx="39">
                  <c:v>41551.0</c:v>
                </c:pt>
                <c:pt idx="40">
                  <c:v>41558.0</c:v>
                </c:pt>
                <c:pt idx="41">
                  <c:v>41565.0</c:v>
                </c:pt>
                <c:pt idx="42">
                  <c:v>41572.0</c:v>
                </c:pt>
                <c:pt idx="43">
                  <c:v>41579.0</c:v>
                </c:pt>
                <c:pt idx="44">
                  <c:v>41586.0</c:v>
                </c:pt>
                <c:pt idx="45">
                  <c:v>41593.0</c:v>
                </c:pt>
                <c:pt idx="46">
                  <c:v>41600.0</c:v>
                </c:pt>
                <c:pt idx="47">
                  <c:v>41607.0</c:v>
                </c:pt>
                <c:pt idx="48">
                  <c:v>41614.0</c:v>
                </c:pt>
                <c:pt idx="49">
                  <c:v>41621.0</c:v>
                </c:pt>
                <c:pt idx="50">
                  <c:v>41628.0</c:v>
                </c:pt>
                <c:pt idx="51">
                  <c:v>41635.0</c:v>
                </c:pt>
                <c:pt idx="52">
                  <c:v>41642.0</c:v>
                </c:pt>
                <c:pt idx="53">
                  <c:v>41649.0</c:v>
                </c:pt>
                <c:pt idx="54">
                  <c:v>41656.0</c:v>
                </c:pt>
                <c:pt idx="55">
                  <c:v>41663.0</c:v>
                </c:pt>
                <c:pt idx="56">
                  <c:v>41670.0</c:v>
                </c:pt>
                <c:pt idx="57">
                  <c:v>41677.0</c:v>
                </c:pt>
                <c:pt idx="58">
                  <c:v>41684.0</c:v>
                </c:pt>
                <c:pt idx="59">
                  <c:v>41691.0</c:v>
                </c:pt>
                <c:pt idx="60">
                  <c:v>41698.0</c:v>
                </c:pt>
                <c:pt idx="61">
                  <c:v>41705.0</c:v>
                </c:pt>
                <c:pt idx="62">
                  <c:v>41712.0</c:v>
                </c:pt>
                <c:pt idx="63">
                  <c:v>41719.0</c:v>
                </c:pt>
                <c:pt idx="64">
                  <c:v>41726.0</c:v>
                </c:pt>
                <c:pt idx="65">
                  <c:v>41733.0</c:v>
                </c:pt>
                <c:pt idx="66">
                  <c:v>41740.0</c:v>
                </c:pt>
                <c:pt idx="67">
                  <c:v>41747.0</c:v>
                </c:pt>
                <c:pt idx="68">
                  <c:v>41754.0</c:v>
                </c:pt>
                <c:pt idx="69">
                  <c:v>41761.0</c:v>
                </c:pt>
                <c:pt idx="70">
                  <c:v>41768.0</c:v>
                </c:pt>
                <c:pt idx="71">
                  <c:v>41775.0</c:v>
                </c:pt>
                <c:pt idx="72">
                  <c:v>41782.0</c:v>
                </c:pt>
                <c:pt idx="73">
                  <c:v>41789.0</c:v>
                </c:pt>
                <c:pt idx="74">
                  <c:v>41796.0</c:v>
                </c:pt>
                <c:pt idx="75">
                  <c:v>41803.0</c:v>
                </c:pt>
                <c:pt idx="76">
                  <c:v>41810.0</c:v>
                </c:pt>
                <c:pt idx="77">
                  <c:v>41817.0</c:v>
                </c:pt>
                <c:pt idx="78">
                  <c:v>41824.0</c:v>
                </c:pt>
                <c:pt idx="79">
                  <c:v>41831.0</c:v>
                </c:pt>
                <c:pt idx="80">
                  <c:v>41838.0</c:v>
                </c:pt>
                <c:pt idx="81">
                  <c:v>41845.0</c:v>
                </c:pt>
                <c:pt idx="82">
                  <c:v>41852.0</c:v>
                </c:pt>
                <c:pt idx="83">
                  <c:v>41859.0</c:v>
                </c:pt>
                <c:pt idx="84">
                  <c:v>41866.0</c:v>
                </c:pt>
                <c:pt idx="85">
                  <c:v>41873.0</c:v>
                </c:pt>
                <c:pt idx="86">
                  <c:v>41880.0</c:v>
                </c:pt>
                <c:pt idx="87">
                  <c:v>41887.0</c:v>
                </c:pt>
                <c:pt idx="88">
                  <c:v>41894.0</c:v>
                </c:pt>
                <c:pt idx="89">
                  <c:v>41901.0</c:v>
                </c:pt>
                <c:pt idx="90">
                  <c:v>41908.0</c:v>
                </c:pt>
                <c:pt idx="91">
                  <c:v>41915.0</c:v>
                </c:pt>
                <c:pt idx="92">
                  <c:v>41922.0</c:v>
                </c:pt>
                <c:pt idx="93">
                  <c:v>41929.0</c:v>
                </c:pt>
                <c:pt idx="94">
                  <c:v>41936.0</c:v>
                </c:pt>
                <c:pt idx="95">
                  <c:v>41943.0</c:v>
                </c:pt>
                <c:pt idx="96">
                  <c:v>41950.0</c:v>
                </c:pt>
                <c:pt idx="97">
                  <c:v>41957.0</c:v>
                </c:pt>
                <c:pt idx="98">
                  <c:v>41964.0</c:v>
                </c:pt>
                <c:pt idx="99">
                  <c:v>41971.0</c:v>
                </c:pt>
                <c:pt idx="100">
                  <c:v>41978.0</c:v>
                </c:pt>
                <c:pt idx="101">
                  <c:v>41985.0</c:v>
                </c:pt>
                <c:pt idx="102">
                  <c:v>41992.0</c:v>
                </c:pt>
                <c:pt idx="103">
                  <c:v>41999.0</c:v>
                </c:pt>
                <c:pt idx="104">
                  <c:v>42006.0</c:v>
                </c:pt>
                <c:pt idx="105">
                  <c:v>42013.0</c:v>
                </c:pt>
                <c:pt idx="106">
                  <c:v>42020.0</c:v>
                </c:pt>
                <c:pt idx="107">
                  <c:v>42027.0</c:v>
                </c:pt>
                <c:pt idx="108">
                  <c:v>42034.0</c:v>
                </c:pt>
                <c:pt idx="109">
                  <c:v>42041.0</c:v>
                </c:pt>
                <c:pt idx="110">
                  <c:v>42048.0</c:v>
                </c:pt>
                <c:pt idx="111">
                  <c:v>42055.0</c:v>
                </c:pt>
                <c:pt idx="112">
                  <c:v>42062.0</c:v>
                </c:pt>
                <c:pt idx="113">
                  <c:v>42069.0</c:v>
                </c:pt>
                <c:pt idx="114">
                  <c:v>42076.0</c:v>
                </c:pt>
                <c:pt idx="115">
                  <c:v>42083.0</c:v>
                </c:pt>
                <c:pt idx="116">
                  <c:v>42090.0</c:v>
                </c:pt>
                <c:pt idx="117">
                  <c:v>42097.0</c:v>
                </c:pt>
                <c:pt idx="118">
                  <c:v>42104.0</c:v>
                </c:pt>
                <c:pt idx="119">
                  <c:v>42111.0</c:v>
                </c:pt>
                <c:pt idx="120">
                  <c:v>42118.0</c:v>
                </c:pt>
                <c:pt idx="121">
                  <c:v>42125.0</c:v>
                </c:pt>
                <c:pt idx="122">
                  <c:v>42132.0</c:v>
                </c:pt>
                <c:pt idx="123">
                  <c:v>42139.0</c:v>
                </c:pt>
                <c:pt idx="124">
                  <c:v>42146.0</c:v>
                </c:pt>
                <c:pt idx="125">
                  <c:v>42153.0</c:v>
                </c:pt>
                <c:pt idx="126">
                  <c:v>42160.0</c:v>
                </c:pt>
                <c:pt idx="127">
                  <c:v>42167.0</c:v>
                </c:pt>
                <c:pt idx="128">
                  <c:v>42174.0</c:v>
                </c:pt>
                <c:pt idx="129">
                  <c:v>42181.0</c:v>
                </c:pt>
                <c:pt idx="130">
                  <c:v>42188.0</c:v>
                </c:pt>
                <c:pt idx="131">
                  <c:v>42195.0</c:v>
                </c:pt>
                <c:pt idx="132">
                  <c:v>42202.0</c:v>
                </c:pt>
                <c:pt idx="133">
                  <c:v>42209.0</c:v>
                </c:pt>
                <c:pt idx="134">
                  <c:v>42216.0</c:v>
                </c:pt>
                <c:pt idx="135">
                  <c:v>42223.0</c:v>
                </c:pt>
                <c:pt idx="136">
                  <c:v>42230.0</c:v>
                </c:pt>
                <c:pt idx="137">
                  <c:v>42237.0</c:v>
                </c:pt>
                <c:pt idx="138">
                  <c:v>42244.0</c:v>
                </c:pt>
                <c:pt idx="139">
                  <c:v>42251.0</c:v>
                </c:pt>
                <c:pt idx="140">
                  <c:v>42258.0</c:v>
                </c:pt>
                <c:pt idx="141">
                  <c:v>42265.0</c:v>
                </c:pt>
                <c:pt idx="142">
                  <c:v>42272.0</c:v>
                </c:pt>
                <c:pt idx="143">
                  <c:v>42279.0</c:v>
                </c:pt>
                <c:pt idx="144">
                  <c:v>42286.0</c:v>
                </c:pt>
                <c:pt idx="145">
                  <c:v>42293.0</c:v>
                </c:pt>
                <c:pt idx="146">
                  <c:v>42300.0</c:v>
                </c:pt>
                <c:pt idx="147">
                  <c:v>42307.0</c:v>
                </c:pt>
                <c:pt idx="148">
                  <c:v>42314.0</c:v>
                </c:pt>
                <c:pt idx="149">
                  <c:v>42321.0</c:v>
                </c:pt>
                <c:pt idx="150">
                  <c:v>42328.0</c:v>
                </c:pt>
                <c:pt idx="151">
                  <c:v>42335.0</c:v>
                </c:pt>
                <c:pt idx="152">
                  <c:v>42342.0</c:v>
                </c:pt>
                <c:pt idx="153">
                  <c:v>42349.0</c:v>
                </c:pt>
                <c:pt idx="154">
                  <c:v>42356.0</c:v>
                </c:pt>
                <c:pt idx="155">
                  <c:v>42363.0</c:v>
                </c:pt>
                <c:pt idx="156">
                  <c:v>42370.0</c:v>
                </c:pt>
                <c:pt idx="157">
                  <c:v>42377.0</c:v>
                </c:pt>
                <c:pt idx="158">
                  <c:v>42384.0</c:v>
                </c:pt>
                <c:pt idx="159">
                  <c:v>42391.0</c:v>
                </c:pt>
                <c:pt idx="160">
                  <c:v>42398.0</c:v>
                </c:pt>
                <c:pt idx="161">
                  <c:v>42405.0</c:v>
                </c:pt>
                <c:pt idx="162">
                  <c:v>42412.0</c:v>
                </c:pt>
                <c:pt idx="163">
                  <c:v>42419.0</c:v>
                </c:pt>
                <c:pt idx="164">
                  <c:v>42426.0</c:v>
                </c:pt>
                <c:pt idx="165">
                  <c:v>42433.0</c:v>
                </c:pt>
                <c:pt idx="166">
                  <c:v>42440.0</c:v>
                </c:pt>
                <c:pt idx="167">
                  <c:v>42447.0</c:v>
                </c:pt>
                <c:pt idx="168">
                  <c:v>42454.0</c:v>
                </c:pt>
                <c:pt idx="169">
                  <c:v>42461.0</c:v>
                </c:pt>
                <c:pt idx="170">
                  <c:v>42468.0</c:v>
                </c:pt>
                <c:pt idx="171">
                  <c:v>42475.0</c:v>
                </c:pt>
                <c:pt idx="172">
                  <c:v>42482.0</c:v>
                </c:pt>
                <c:pt idx="173">
                  <c:v>42489.0</c:v>
                </c:pt>
                <c:pt idx="174">
                  <c:v>42496.0</c:v>
                </c:pt>
                <c:pt idx="175">
                  <c:v>42503.0</c:v>
                </c:pt>
                <c:pt idx="176">
                  <c:v>42510.0</c:v>
                </c:pt>
                <c:pt idx="177">
                  <c:v>42517.0</c:v>
                </c:pt>
                <c:pt idx="178">
                  <c:v>42524.0</c:v>
                </c:pt>
                <c:pt idx="179">
                  <c:v>42531.0</c:v>
                </c:pt>
                <c:pt idx="180">
                  <c:v>42538.0</c:v>
                </c:pt>
                <c:pt idx="181">
                  <c:v>42545.0</c:v>
                </c:pt>
                <c:pt idx="182">
                  <c:v>42552.0</c:v>
                </c:pt>
                <c:pt idx="183">
                  <c:v>42559.0</c:v>
                </c:pt>
                <c:pt idx="184">
                  <c:v>42566.0</c:v>
                </c:pt>
                <c:pt idx="185">
                  <c:v>42573.0</c:v>
                </c:pt>
                <c:pt idx="186">
                  <c:v>42580.0</c:v>
                </c:pt>
                <c:pt idx="187">
                  <c:v>42587.0</c:v>
                </c:pt>
                <c:pt idx="188">
                  <c:v>42594.0</c:v>
                </c:pt>
                <c:pt idx="189">
                  <c:v>42601.0</c:v>
                </c:pt>
                <c:pt idx="190">
                  <c:v>42608.0</c:v>
                </c:pt>
                <c:pt idx="191">
                  <c:v>42615.0</c:v>
                </c:pt>
                <c:pt idx="192">
                  <c:v>42622.0</c:v>
                </c:pt>
                <c:pt idx="193">
                  <c:v>42629.0</c:v>
                </c:pt>
                <c:pt idx="194">
                  <c:v>42636.0</c:v>
                </c:pt>
                <c:pt idx="195">
                  <c:v>42643.0</c:v>
                </c:pt>
                <c:pt idx="196">
                  <c:v>42650.0</c:v>
                </c:pt>
                <c:pt idx="197">
                  <c:v>42657.0</c:v>
                </c:pt>
                <c:pt idx="198">
                  <c:v>42664.0</c:v>
                </c:pt>
                <c:pt idx="199">
                  <c:v>42671.0</c:v>
                </c:pt>
                <c:pt idx="200">
                  <c:v>42678.0</c:v>
                </c:pt>
                <c:pt idx="201">
                  <c:v>42685.0</c:v>
                </c:pt>
                <c:pt idx="202">
                  <c:v>42692.0</c:v>
                </c:pt>
                <c:pt idx="203">
                  <c:v>42699.0</c:v>
                </c:pt>
                <c:pt idx="204">
                  <c:v>42706.0</c:v>
                </c:pt>
                <c:pt idx="205">
                  <c:v>42713.0</c:v>
                </c:pt>
                <c:pt idx="206">
                  <c:v>42720.0</c:v>
                </c:pt>
                <c:pt idx="207">
                  <c:v>42727.0</c:v>
                </c:pt>
                <c:pt idx="208">
                  <c:v>42734.0</c:v>
                </c:pt>
                <c:pt idx="209">
                  <c:v>42741.0</c:v>
                </c:pt>
                <c:pt idx="210">
                  <c:v>42748.0</c:v>
                </c:pt>
                <c:pt idx="211">
                  <c:v>42755.0</c:v>
                </c:pt>
                <c:pt idx="212">
                  <c:v>42762.0</c:v>
                </c:pt>
                <c:pt idx="213">
                  <c:v>42769.0</c:v>
                </c:pt>
                <c:pt idx="214">
                  <c:v>42776.0</c:v>
                </c:pt>
                <c:pt idx="215">
                  <c:v>42783.0</c:v>
                </c:pt>
                <c:pt idx="216">
                  <c:v>42790.0</c:v>
                </c:pt>
                <c:pt idx="217">
                  <c:v>42797.0</c:v>
                </c:pt>
                <c:pt idx="218">
                  <c:v>42804.0</c:v>
                </c:pt>
                <c:pt idx="219">
                  <c:v>42811.0</c:v>
                </c:pt>
                <c:pt idx="220">
                  <c:v>42818.0</c:v>
                </c:pt>
                <c:pt idx="221">
                  <c:v>42825.0</c:v>
                </c:pt>
                <c:pt idx="222">
                  <c:v>42832.0</c:v>
                </c:pt>
                <c:pt idx="223">
                  <c:v>42839.0</c:v>
                </c:pt>
                <c:pt idx="224">
                  <c:v>42846.0</c:v>
                </c:pt>
                <c:pt idx="225">
                  <c:v>42853.0</c:v>
                </c:pt>
                <c:pt idx="226">
                  <c:v>42860.0</c:v>
                </c:pt>
              </c:numCache>
            </c:numRef>
          </c:cat>
          <c:val>
            <c:numRef>
              <c:f>Sheet2!$I$4:$I$2500</c:f>
              <c:numCache>
                <c:formatCode>0.0</c:formatCode>
                <c:ptCount val="2497"/>
                <c:pt idx="0">
                  <c:v>100.0</c:v>
                </c:pt>
                <c:pt idx="1">
                  <c:v>95.48387096774192</c:v>
                </c:pt>
                <c:pt idx="2">
                  <c:v>90.16129032258063</c:v>
                </c:pt>
                <c:pt idx="3">
                  <c:v>106.7741935483871</c:v>
                </c:pt>
                <c:pt idx="4">
                  <c:v>104.8387096774193</c:v>
                </c:pt>
                <c:pt idx="5">
                  <c:v>99.19354838709675</c:v>
                </c:pt>
                <c:pt idx="6">
                  <c:v>95.32258064516128</c:v>
                </c:pt>
                <c:pt idx="7">
                  <c:v>94.51612903225806</c:v>
                </c:pt>
                <c:pt idx="8">
                  <c:v>88.70967741935482</c:v>
                </c:pt>
                <c:pt idx="9">
                  <c:v>93.70967741935483</c:v>
                </c:pt>
                <c:pt idx="10">
                  <c:v>90.0</c:v>
                </c:pt>
                <c:pt idx="11">
                  <c:v>99.82161290322581</c:v>
                </c:pt>
                <c:pt idx="12">
                  <c:v>92.45193548387098</c:v>
                </c:pt>
                <c:pt idx="13">
                  <c:v>88.46161290322582</c:v>
                </c:pt>
                <c:pt idx="14">
                  <c:v>85.67709677419353</c:v>
                </c:pt>
                <c:pt idx="15">
                  <c:v>82.76032258064516</c:v>
                </c:pt>
                <c:pt idx="16">
                  <c:v>81.02887096774192</c:v>
                </c:pt>
                <c:pt idx="17">
                  <c:v>79.0974193548387</c:v>
                </c:pt>
                <c:pt idx="18">
                  <c:v>89.23016129032258</c:v>
                </c:pt>
                <c:pt idx="19">
                  <c:v>98.91516129032258</c:v>
                </c:pt>
                <c:pt idx="20">
                  <c:v>105.0335483870968</c:v>
                </c:pt>
                <c:pt idx="21">
                  <c:v>129.0083870967742</c:v>
                </c:pt>
                <c:pt idx="22">
                  <c:v>131.498064516129</c:v>
                </c:pt>
                <c:pt idx="23">
                  <c:v>126.5372580645162</c:v>
                </c:pt>
                <c:pt idx="24">
                  <c:v>167.306129032258</c:v>
                </c:pt>
                <c:pt idx="25">
                  <c:v>160.8938709677419</c:v>
                </c:pt>
                <c:pt idx="26">
                  <c:v>190.1414516129032</c:v>
                </c:pt>
                <c:pt idx="27">
                  <c:v>152.3582258064517</c:v>
                </c:pt>
                <c:pt idx="28">
                  <c:v>122.4232258064516</c:v>
                </c:pt>
                <c:pt idx="29">
                  <c:v>131.6740322580645</c:v>
                </c:pt>
                <c:pt idx="30">
                  <c:v>117.9943548387097</c:v>
                </c:pt>
                <c:pt idx="31">
                  <c:v>121.6190322580645</c:v>
                </c:pt>
                <c:pt idx="32">
                  <c:v>152.6677419354839</c:v>
                </c:pt>
                <c:pt idx="33">
                  <c:v>160.9587096774194</c:v>
                </c:pt>
                <c:pt idx="34">
                  <c:v>166.9801612903225</c:v>
                </c:pt>
                <c:pt idx="35">
                  <c:v>170.1412903225807</c:v>
                </c:pt>
                <c:pt idx="36">
                  <c:v>155.1137096774194</c:v>
                </c:pt>
                <c:pt idx="37">
                  <c:v>125.3687096774193</c:v>
                </c:pt>
                <c:pt idx="38">
                  <c:v>125.7991935483871</c:v>
                </c:pt>
                <c:pt idx="39">
                  <c:v>133.0312903225807</c:v>
                </c:pt>
                <c:pt idx="40">
                  <c:v>124.3667741935484</c:v>
                </c:pt>
                <c:pt idx="41">
                  <c:v>116.8779032258065</c:v>
                </c:pt>
                <c:pt idx="42">
                  <c:v>98.61290322580646</c:v>
                </c:pt>
                <c:pt idx="43">
                  <c:v>112.1972580645161</c:v>
                </c:pt>
                <c:pt idx="44">
                  <c:v>112.776935483871</c:v>
                </c:pt>
                <c:pt idx="45">
                  <c:v>100.2867741935484</c:v>
                </c:pt>
                <c:pt idx="46">
                  <c:v>107.7611290322581</c:v>
                </c:pt>
                <c:pt idx="47">
                  <c:v>109.6209677419355</c:v>
                </c:pt>
                <c:pt idx="48">
                  <c:v>111.6722580645161</c:v>
                </c:pt>
                <c:pt idx="49">
                  <c:v>117.1143548387097</c:v>
                </c:pt>
                <c:pt idx="50">
                  <c:v>108.5588709677419</c:v>
                </c:pt>
                <c:pt idx="51">
                  <c:v>106.1740322580645</c:v>
                </c:pt>
                <c:pt idx="52">
                  <c:v>117.3325806451613</c:v>
                </c:pt>
                <c:pt idx="53">
                  <c:v>98.68048387096772</c:v>
                </c:pt>
                <c:pt idx="54">
                  <c:v>97.22193548387096</c:v>
                </c:pt>
                <c:pt idx="55">
                  <c:v>102.4316129032258</c:v>
                </c:pt>
                <c:pt idx="56">
                  <c:v>104.3951612903226</c:v>
                </c:pt>
                <c:pt idx="57">
                  <c:v>104.4351612903226</c:v>
                </c:pt>
                <c:pt idx="58">
                  <c:v>92.41112903225807</c:v>
                </c:pt>
                <c:pt idx="59">
                  <c:v>94.1675806451613</c:v>
                </c:pt>
                <c:pt idx="60">
                  <c:v>93.00451612903226</c:v>
                </c:pt>
                <c:pt idx="61">
                  <c:v>93.80209677419353</c:v>
                </c:pt>
                <c:pt idx="62">
                  <c:v>101.3482258064516</c:v>
                </c:pt>
                <c:pt idx="63">
                  <c:v>98.0951612903226</c:v>
                </c:pt>
                <c:pt idx="64">
                  <c:v>99.8966129032258</c:v>
                </c:pt>
                <c:pt idx="65">
                  <c:v>94.79790322580647</c:v>
                </c:pt>
                <c:pt idx="66">
                  <c:v>94.58145161290322</c:v>
                </c:pt>
                <c:pt idx="67">
                  <c:v>95.93177419354838</c:v>
                </c:pt>
                <c:pt idx="68">
                  <c:v>93.66612903225805</c:v>
                </c:pt>
                <c:pt idx="69">
                  <c:v>89.2641935483871</c:v>
                </c:pt>
                <c:pt idx="70">
                  <c:v>90.46870967741935</c:v>
                </c:pt>
                <c:pt idx="71">
                  <c:v>94.66999999999998</c:v>
                </c:pt>
                <c:pt idx="72">
                  <c:v>93.91612903225808</c:v>
                </c:pt>
                <c:pt idx="73">
                  <c:v>94.0241935483871</c:v>
                </c:pt>
                <c:pt idx="74">
                  <c:v>95.60096774193547</c:v>
                </c:pt>
                <c:pt idx="75">
                  <c:v>94.18129032258064</c:v>
                </c:pt>
                <c:pt idx="76">
                  <c:v>88.5161290322581</c:v>
                </c:pt>
                <c:pt idx="77">
                  <c:v>85.93274193548385</c:v>
                </c:pt>
                <c:pt idx="78">
                  <c:v>91.76032258064516</c:v>
                </c:pt>
                <c:pt idx="79">
                  <c:v>88.33629032258064</c:v>
                </c:pt>
                <c:pt idx="80">
                  <c:v>87.7588709677419</c:v>
                </c:pt>
                <c:pt idx="81">
                  <c:v>87.7858064516129</c:v>
                </c:pt>
                <c:pt idx="82">
                  <c:v>84.29080645161292</c:v>
                </c:pt>
                <c:pt idx="83">
                  <c:v>100.7638709677419</c:v>
                </c:pt>
                <c:pt idx="84">
                  <c:v>97.40854838709676</c:v>
                </c:pt>
                <c:pt idx="85">
                  <c:v>96.52016129032257</c:v>
                </c:pt>
                <c:pt idx="86">
                  <c:v>97.56354838709676</c:v>
                </c:pt>
                <c:pt idx="87">
                  <c:v>97.20193548387098</c:v>
                </c:pt>
                <c:pt idx="88">
                  <c:v>105.8014516129032</c:v>
                </c:pt>
                <c:pt idx="89">
                  <c:v>96.50048387096774</c:v>
                </c:pt>
                <c:pt idx="90">
                  <c:v>104.0933870967742</c:v>
                </c:pt>
                <c:pt idx="91">
                  <c:v>100.8090322580645</c:v>
                </c:pt>
                <c:pt idx="92">
                  <c:v>110.7946774193549</c:v>
                </c:pt>
                <c:pt idx="93">
                  <c:v>133.7453225806452</c:v>
                </c:pt>
                <c:pt idx="94">
                  <c:v>131.6274193548387</c:v>
                </c:pt>
                <c:pt idx="95">
                  <c:v>110.791935483871</c:v>
                </c:pt>
                <c:pt idx="96">
                  <c:v>107.465</c:v>
                </c:pt>
                <c:pt idx="97">
                  <c:v>107.9890322580645</c:v>
                </c:pt>
                <c:pt idx="98">
                  <c:v>107.9982258064516</c:v>
                </c:pt>
                <c:pt idx="99">
                  <c:v>107.3762903225806</c:v>
                </c:pt>
                <c:pt idx="100">
                  <c:v>104.551935483871</c:v>
                </c:pt>
                <c:pt idx="101">
                  <c:v>89.38403225806449</c:v>
                </c:pt>
                <c:pt idx="102">
                  <c:v>114.0396774193548</c:v>
                </c:pt>
                <c:pt idx="103">
                  <c:v>89.38403225806449</c:v>
                </c:pt>
                <c:pt idx="104">
                  <c:v>112.9090322580645</c:v>
                </c:pt>
                <c:pt idx="105">
                  <c:v>130.0275806451613</c:v>
                </c:pt>
                <c:pt idx="106">
                  <c:v>149.3851612903225</c:v>
                </c:pt>
                <c:pt idx="107">
                  <c:v>145.063064516129</c:v>
                </c:pt>
                <c:pt idx="108">
                  <c:v>142.3746774193548</c:v>
                </c:pt>
                <c:pt idx="109">
                  <c:v>151.1216129032258</c:v>
                </c:pt>
                <c:pt idx="110">
                  <c:v>147.3637096774194</c:v>
                </c:pt>
                <c:pt idx="111">
                  <c:v>158.6072580645161</c:v>
                </c:pt>
                <c:pt idx="112">
                  <c:v>147.3975806451613</c:v>
                </c:pt>
                <c:pt idx="113">
                  <c:v>139.6548387096774</c:v>
                </c:pt>
                <c:pt idx="114">
                  <c:v>138.8741935483871</c:v>
                </c:pt>
                <c:pt idx="115">
                  <c:v>139.5520967741936</c:v>
                </c:pt>
                <c:pt idx="116">
                  <c:v>139.0341935483871</c:v>
                </c:pt>
                <c:pt idx="117">
                  <c:v>127.8491935483871</c:v>
                </c:pt>
                <c:pt idx="118">
                  <c:v>125.5266129032258</c:v>
                </c:pt>
                <c:pt idx="119">
                  <c:v>119.9491935483871</c:v>
                </c:pt>
                <c:pt idx="120">
                  <c:v>115.4917741935484</c:v>
                </c:pt>
                <c:pt idx="121">
                  <c:v>127.2275806451613</c:v>
                </c:pt>
                <c:pt idx="122">
                  <c:v>130.5074193548387</c:v>
                </c:pt>
                <c:pt idx="123">
                  <c:v>136.2833870967742</c:v>
                </c:pt>
                <c:pt idx="124">
                  <c:v>141.4146774193548</c:v>
                </c:pt>
                <c:pt idx="125">
                  <c:v>133.3864516129033</c:v>
                </c:pt>
                <c:pt idx="126">
                  <c:v>143.4538709677419</c:v>
                </c:pt>
                <c:pt idx="127">
                  <c:v>141.4232258064516</c:v>
                </c:pt>
                <c:pt idx="128">
                  <c:v>136.6841935483871</c:v>
                </c:pt>
                <c:pt idx="129">
                  <c:v>135.998064516129</c:v>
                </c:pt>
                <c:pt idx="130">
                  <c:v>141.872741935484</c:v>
                </c:pt>
                <c:pt idx="131">
                  <c:v>145.5335483870968</c:v>
                </c:pt>
                <c:pt idx="132">
                  <c:v>119.6961290322581</c:v>
                </c:pt>
                <c:pt idx="133">
                  <c:v>117.7591935483871</c:v>
                </c:pt>
                <c:pt idx="134">
                  <c:v>122.1793548387096</c:v>
                </c:pt>
                <c:pt idx="135">
                  <c:v>122.9479032258065</c:v>
                </c:pt>
                <c:pt idx="136">
                  <c:v>124.32</c:v>
                </c:pt>
                <c:pt idx="137">
                  <c:v>142.7745161290322</c:v>
                </c:pt>
                <c:pt idx="138">
                  <c:v>146.9012903225807</c:v>
                </c:pt>
                <c:pt idx="139">
                  <c:v>139.9606451612903</c:v>
                </c:pt>
                <c:pt idx="140">
                  <c:v>135.1298387096774</c:v>
                </c:pt>
                <c:pt idx="141">
                  <c:v>122.2291935483871</c:v>
                </c:pt>
                <c:pt idx="142">
                  <c:v>122.3533870967742</c:v>
                </c:pt>
                <c:pt idx="143">
                  <c:v>127.2267741935484</c:v>
                </c:pt>
                <c:pt idx="144">
                  <c:v>126.1890322580645</c:v>
                </c:pt>
                <c:pt idx="145">
                  <c:v>120.4782258064516</c:v>
                </c:pt>
                <c:pt idx="146">
                  <c:v>114.2072580645161</c:v>
                </c:pt>
                <c:pt idx="147">
                  <c:v>117.8696774193548</c:v>
                </c:pt>
                <c:pt idx="148">
                  <c:v>119.7648387096774</c:v>
                </c:pt>
                <c:pt idx="149">
                  <c:v>110.1614516129032</c:v>
                </c:pt>
                <c:pt idx="150">
                  <c:v>113.726935483871</c:v>
                </c:pt>
                <c:pt idx="151">
                  <c:v>112.271935483871</c:v>
                </c:pt>
                <c:pt idx="152">
                  <c:v>114.941935483871</c:v>
                </c:pt>
                <c:pt idx="153">
                  <c:v>120.9622580645161</c:v>
                </c:pt>
                <c:pt idx="154">
                  <c:v>109.3743548387097</c:v>
                </c:pt>
                <c:pt idx="155">
                  <c:v>105.5895161290323</c:v>
                </c:pt>
                <c:pt idx="156">
                  <c:v>109.4311290322581</c:v>
                </c:pt>
                <c:pt idx="157">
                  <c:v>114.5279032258065</c:v>
                </c:pt>
                <c:pt idx="158">
                  <c:v>125.9090322580645</c:v>
                </c:pt>
                <c:pt idx="159">
                  <c:v>124.7558064516129</c:v>
                </c:pt>
                <c:pt idx="160">
                  <c:v>119.3611290322581</c:v>
                </c:pt>
                <c:pt idx="161">
                  <c:v>131.725</c:v>
                </c:pt>
                <c:pt idx="162">
                  <c:v>151.1548387096774</c:v>
                </c:pt>
                <c:pt idx="163">
                  <c:v>145.3209677419355</c:v>
                </c:pt>
                <c:pt idx="164">
                  <c:v>133.1329032258064</c:v>
                </c:pt>
                <c:pt idx="165">
                  <c:v>125.8225806451613</c:v>
                </c:pt>
                <c:pt idx="166">
                  <c:v>131.3262903225807</c:v>
                </c:pt>
                <c:pt idx="167">
                  <c:v>114.9404838709678</c:v>
                </c:pt>
                <c:pt idx="168">
                  <c:v>117.221935483871</c:v>
                </c:pt>
                <c:pt idx="169">
                  <c:v>108.0596774193548</c:v>
                </c:pt>
                <c:pt idx="170">
                  <c:v>114.3224193548387</c:v>
                </c:pt>
                <c:pt idx="171">
                  <c:v>107.2343548387096</c:v>
                </c:pt>
                <c:pt idx="172">
                  <c:v>109.3237096774193</c:v>
                </c:pt>
                <c:pt idx="173">
                  <c:v>104.7112903225807</c:v>
                </c:pt>
                <c:pt idx="174">
                  <c:v>105.0867741935484</c:v>
                </c:pt>
                <c:pt idx="175">
                  <c:v>103.3322580645161</c:v>
                </c:pt>
                <c:pt idx="176">
                  <c:v>110.5059677419355</c:v>
                </c:pt>
                <c:pt idx="177">
                  <c:v>107.6845161290323</c:v>
                </c:pt>
                <c:pt idx="178">
                  <c:v>109.0198387096774</c:v>
                </c:pt>
                <c:pt idx="179">
                  <c:v>121.1261290322581</c:v>
                </c:pt>
                <c:pt idx="180">
                  <c:v>133.1945161290322</c:v>
                </c:pt>
                <c:pt idx="181">
                  <c:v>125.71</c:v>
                </c:pt>
                <c:pt idx="182">
                  <c:v>119.9154838709677</c:v>
                </c:pt>
                <c:pt idx="183">
                  <c:v>116.6211290322581</c:v>
                </c:pt>
                <c:pt idx="184">
                  <c:v>120.6014516129032</c:v>
                </c:pt>
                <c:pt idx="185">
                  <c:v>112.7548387096774</c:v>
                </c:pt>
                <c:pt idx="186">
                  <c:v>103.4625806451613</c:v>
                </c:pt>
                <c:pt idx="187">
                  <c:v>107.3958064516129</c:v>
                </c:pt>
                <c:pt idx="188">
                  <c:v>103.8212903225806</c:v>
                </c:pt>
                <c:pt idx="189">
                  <c:v>104.5404838709678</c:v>
                </c:pt>
                <c:pt idx="190">
                  <c:v>114.8988709677419</c:v>
                </c:pt>
                <c:pt idx="191">
                  <c:v>107.2004838709677</c:v>
                </c:pt>
                <c:pt idx="192">
                  <c:v>111.4833870967742</c:v>
                </c:pt>
                <c:pt idx="193">
                  <c:v>111.6304838709678</c:v>
                </c:pt>
                <c:pt idx="194">
                  <c:v>96.37499999999998</c:v>
                </c:pt>
                <c:pt idx="195">
                  <c:v>97.67096774193547</c:v>
                </c:pt>
                <c:pt idx="196">
                  <c:v>101.3545161290323</c:v>
                </c:pt>
                <c:pt idx="197">
                  <c:v>104.8006451612903</c:v>
                </c:pt>
                <c:pt idx="198">
                  <c:v>92.07935483870965</c:v>
                </c:pt>
                <c:pt idx="199">
                  <c:v>103.8306451612903</c:v>
                </c:pt>
                <c:pt idx="200">
                  <c:v>120.3443548387097</c:v>
                </c:pt>
                <c:pt idx="201">
                  <c:v>133.1785483870968</c:v>
                </c:pt>
                <c:pt idx="202">
                  <c:v>131.6891935483871</c:v>
                </c:pt>
                <c:pt idx="203">
                  <c:v>128.5370967741935</c:v>
                </c:pt>
                <c:pt idx="204">
                  <c:v>132.3516129032258</c:v>
                </c:pt>
                <c:pt idx="205">
                  <c:v>121.8514516129032</c:v>
                </c:pt>
                <c:pt idx="206">
                  <c:v>126.1611290322581</c:v>
                </c:pt>
                <c:pt idx="207">
                  <c:v>117.0525806451613</c:v>
                </c:pt>
                <c:pt idx="208">
                  <c:v>115.5317741935484</c:v>
                </c:pt>
                <c:pt idx="209">
                  <c:v>121.3508064516129</c:v>
                </c:pt>
                <c:pt idx="210">
                  <c:v>120.1620967741935</c:v>
                </c:pt>
                <c:pt idx="211">
                  <c:v>123.7188709677419</c:v>
                </c:pt>
                <c:pt idx="212">
                  <c:v>116.4317741935484</c:v>
                </c:pt>
                <c:pt idx="213">
                  <c:v>108.693064516129</c:v>
                </c:pt>
                <c:pt idx="214">
                  <c:v>112.3035483870968</c:v>
                </c:pt>
                <c:pt idx="215">
                  <c:v>112.5546774193548</c:v>
                </c:pt>
                <c:pt idx="216">
                  <c:v>112.6588709677419</c:v>
                </c:pt>
                <c:pt idx="217">
                  <c:v>106.108064516129</c:v>
                </c:pt>
                <c:pt idx="218">
                  <c:v>109.1937096774194</c:v>
                </c:pt>
                <c:pt idx="219">
                  <c:v>97.93806451612902</c:v>
                </c:pt>
                <c:pt idx="220">
                  <c:v>103.9538709677419</c:v>
                </c:pt>
                <c:pt idx="221">
                  <c:v>97.90112903225808</c:v>
                </c:pt>
                <c:pt idx="222">
                  <c:v>110.7422580645162</c:v>
                </c:pt>
                <c:pt idx="223">
                  <c:v>120.1366129032258</c:v>
                </c:pt>
                <c:pt idx="224">
                  <c:v>124.4414516129033</c:v>
                </c:pt>
                <c:pt idx="225">
                  <c:v>97.08467741935483</c:v>
                </c:pt>
                <c:pt idx="226">
                  <c:v>95.80532258064515</c:v>
                </c:pt>
              </c:numCache>
            </c:numRef>
          </c:val>
          <c:smooth val="0"/>
          <c:extLst xmlns:c16r2="http://schemas.microsoft.com/office/drawing/2015/06/chart">
            <c:ext xmlns:c16="http://schemas.microsoft.com/office/drawing/2014/chart" uri="{C3380CC4-5D6E-409C-BE32-E72D297353CC}">
              <c16:uniqueId val="{00000002-80CC-4866-9A8D-730EEA26D802}"/>
            </c:ext>
          </c:extLst>
        </c:ser>
        <c:ser>
          <c:idx val="3"/>
          <c:order val="3"/>
          <c:tx>
            <c:strRef>
              <c:f>Sheet2!$J$3</c:f>
              <c:strCache>
                <c:ptCount val="1"/>
              </c:strCache>
            </c:strRef>
          </c:tx>
          <c:marker>
            <c:symbol val="none"/>
          </c:marker>
          <c:dPt>
            <c:idx val="181"/>
            <c:bubble3D val="0"/>
            <c:spPr>
              <a:ln>
                <a:solidFill>
                  <a:srgbClr val="FFFFFF"/>
                </a:solidFill>
              </a:ln>
            </c:spPr>
            <c:extLst xmlns:c16r2="http://schemas.microsoft.com/office/drawing/2015/06/chart">
              <c:ext xmlns:c16="http://schemas.microsoft.com/office/drawing/2014/chart" uri="{C3380CC4-5D6E-409C-BE32-E72D297353CC}">
                <c16:uniqueId val="{00000001-1800-4ED0-B6E1-46AE54D78EFA}"/>
              </c:ext>
            </c:extLst>
          </c:dPt>
          <c:dPt>
            <c:idx val="201"/>
            <c:bubble3D val="0"/>
            <c:spPr>
              <a:ln>
                <a:solidFill>
                  <a:srgbClr val="FFFFFF"/>
                </a:solidFill>
              </a:ln>
            </c:spPr>
            <c:extLst xmlns:c16r2="http://schemas.microsoft.com/office/drawing/2015/06/chart">
              <c:ext xmlns:c16="http://schemas.microsoft.com/office/drawing/2014/chart" uri="{C3380CC4-5D6E-409C-BE32-E72D297353CC}">
                <c16:uniqueId val="{00000002-1800-4ED0-B6E1-46AE54D78EFA}"/>
              </c:ext>
            </c:extLst>
          </c:dPt>
          <c:cat>
            <c:numRef>
              <c:f>Sheet2!$F$4:$F$2500</c:f>
              <c:numCache>
                <c:formatCode>m/d/yyyy</c:formatCode>
                <c:ptCount val="2497"/>
                <c:pt idx="0">
                  <c:v>41278.0</c:v>
                </c:pt>
                <c:pt idx="1">
                  <c:v>41285.0</c:v>
                </c:pt>
                <c:pt idx="2">
                  <c:v>41292.0</c:v>
                </c:pt>
                <c:pt idx="3">
                  <c:v>41299.0</c:v>
                </c:pt>
                <c:pt idx="4">
                  <c:v>41306.0</c:v>
                </c:pt>
                <c:pt idx="5">
                  <c:v>41313.0</c:v>
                </c:pt>
                <c:pt idx="6">
                  <c:v>41320.0</c:v>
                </c:pt>
                <c:pt idx="7">
                  <c:v>41327.0</c:v>
                </c:pt>
                <c:pt idx="8">
                  <c:v>41334.0</c:v>
                </c:pt>
                <c:pt idx="9">
                  <c:v>41341.0</c:v>
                </c:pt>
                <c:pt idx="10">
                  <c:v>41348.0</c:v>
                </c:pt>
                <c:pt idx="11">
                  <c:v>41355.0</c:v>
                </c:pt>
                <c:pt idx="12">
                  <c:v>41362.0</c:v>
                </c:pt>
                <c:pt idx="13">
                  <c:v>41369.0</c:v>
                </c:pt>
                <c:pt idx="14">
                  <c:v>41376.0</c:v>
                </c:pt>
                <c:pt idx="15">
                  <c:v>41383.0</c:v>
                </c:pt>
                <c:pt idx="16">
                  <c:v>41390.0</c:v>
                </c:pt>
                <c:pt idx="17">
                  <c:v>41397.0</c:v>
                </c:pt>
                <c:pt idx="18">
                  <c:v>41404.0</c:v>
                </c:pt>
                <c:pt idx="19">
                  <c:v>41411.0</c:v>
                </c:pt>
                <c:pt idx="20">
                  <c:v>41418.0</c:v>
                </c:pt>
                <c:pt idx="21">
                  <c:v>41425.0</c:v>
                </c:pt>
                <c:pt idx="22">
                  <c:v>41432.0</c:v>
                </c:pt>
                <c:pt idx="23">
                  <c:v>41439.0</c:v>
                </c:pt>
                <c:pt idx="24">
                  <c:v>41446.0</c:v>
                </c:pt>
                <c:pt idx="25">
                  <c:v>41453.0</c:v>
                </c:pt>
                <c:pt idx="26">
                  <c:v>41460.0</c:v>
                </c:pt>
                <c:pt idx="27">
                  <c:v>41467.0</c:v>
                </c:pt>
                <c:pt idx="28">
                  <c:v>41474.0</c:v>
                </c:pt>
                <c:pt idx="29">
                  <c:v>41481.0</c:v>
                </c:pt>
                <c:pt idx="30">
                  <c:v>41488.0</c:v>
                </c:pt>
                <c:pt idx="31">
                  <c:v>41495.0</c:v>
                </c:pt>
                <c:pt idx="32">
                  <c:v>41502.0</c:v>
                </c:pt>
                <c:pt idx="33">
                  <c:v>41509.0</c:v>
                </c:pt>
                <c:pt idx="34">
                  <c:v>41516.0</c:v>
                </c:pt>
                <c:pt idx="35">
                  <c:v>41523.0</c:v>
                </c:pt>
                <c:pt idx="36">
                  <c:v>41530.0</c:v>
                </c:pt>
                <c:pt idx="37">
                  <c:v>41537.0</c:v>
                </c:pt>
                <c:pt idx="38">
                  <c:v>41544.0</c:v>
                </c:pt>
                <c:pt idx="39">
                  <c:v>41551.0</c:v>
                </c:pt>
                <c:pt idx="40">
                  <c:v>41558.0</c:v>
                </c:pt>
                <c:pt idx="41">
                  <c:v>41565.0</c:v>
                </c:pt>
                <c:pt idx="42">
                  <c:v>41572.0</c:v>
                </c:pt>
                <c:pt idx="43">
                  <c:v>41579.0</c:v>
                </c:pt>
                <c:pt idx="44">
                  <c:v>41586.0</c:v>
                </c:pt>
                <c:pt idx="45">
                  <c:v>41593.0</c:v>
                </c:pt>
                <c:pt idx="46">
                  <c:v>41600.0</c:v>
                </c:pt>
                <c:pt idx="47">
                  <c:v>41607.0</c:v>
                </c:pt>
                <c:pt idx="48">
                  <c:v>41614.0</c:v>
                </c:pt>
                <c:pt idx="49">
                  <c:v>41621.0</c:v>
                </c:pt>
                <c:pt idx="50">
                  <c:v>41628.0</c:v>
                </c:pt>
                <c:pt idx="51">
                  <c:v>41635.0</c:v>
                </c:pt>
                <c:pt idx="52">
                  <c:v>41642.0</c:v>
                </c:pt>
                <c:pt idx="53">
                  <c:v>41649.0</c:v>
                </c:pt>
                <c:pt idx="54">
                  <c:v>41656.0</c:v>
                </c:pt>
                <c:pt idx="55">
                  <c:v>41663.0</c:v>
                </c:pt>
                <c:pt idx="56">
                  <c:v>41670.0</c:v>
                </c:pt>
                <c:pt idx="57">
                  <c:v>41677.0</c:v>
                </c:pt>
                <c:pt idx="58">
                  <c:v>41684.0</c:v>
                </c:pt>
                <c:pt idx="59">
                  <c:v>41691.0</c:v>
                </c:pt>
                <c:pt idx="60">
                  <c:v>41698.0</c:v>
                </c:pt>
                <c:pt idx="61">
                  <c:v>41705.0</c:v>
                </c:pt>
                <c:pt idx="62">
                  <c:v>41712.0</c:v>
                </c:pt>
                <c:pt idx="63">
                  <c:v>41719.0</c:v>
                </c:pt>
                <c:pt idx="64">
                  <c:v>41726.0</c:v>
                </c:pt>
                <c:pt idx="65">
                  <c:v>41733.0</c:v>
                </c:pt>
                <c:pt idx="66">
                  <c:v>41740.0</c:v>
                </c:pt>
                <c:pt idx="67">
                  <c:v>41747.0</c:v>
                </c:pt>
                <c:pt idx="68">
                  <c:v>41754.0</c:v>
                </c:pt>
                <c:pt idx="69">
                  <c:v>41761.0</c:v>
                </c:pt>
                <c:pt idx="70">
                  <c:v>41768.0</c:v>
                </c:pt>
                <c:pt idx="71">
                  <c:v>41775.0</c:v>
                </c:pt>
                <c:pt idx="72">
                  <c:v>41782.0</c:v>
                </c:pt>
                <c:pt idx="73">
                  <c:v>41789.0</c:v>
                </c:pt>
                <c:pt idx="74">
                  <c:v>41796.0</c:v>
                </c:pt>
                <c:pt idx="75">
                  <c:v>41803.0</c:v>
                </c:pt>
                <c:pt idx="76">
                  <c:v>41810.0</c:v>
                </c:pt>
                <c:pt idx="77">
                  <c:v>41817.0</c:v>
                </c:pt>
                <c:pt idx="78">
                  <c:v>41824.0</c:v>
                </c:pt>
                <c:pt idx="79">
                  <c:v>41831.0</c:v>
                </c:pt>
                <c:pt idx="80">
                  <c:v>41838.0</c:v>
                </c:pt>
                <c:pt idx="81">
                  <c:v>41845.0</c:v>
                </c:pt>
                <c:pt idx="82">
                  <c:v>41852.0</c:v>
                </c:pt>
                <c:pt idx="83">
                  <c:v>41859.0</c:v>
                </c:pt>
                <c:pt idx="84">
                  <c:v>41866.0</c:v>
                </c:pt>
                <c:pt idx="85">
                  <c:v>41873.0</c:v>
                </c:pt>
                <c:pt idx="86">
                  <c:v>41880.0</c:v>
                </c:pt>
                <c:pt idx="87">
                  <c:v>41887.0</c:v>
                </c:pt>
                <c:pt idx="88">
                  <c:v>41894.0</c:v>
                </c:pt>
                <c:pt idx="89">
                  <c:v>41901.0</c:v>
                </c:pt>
                <c:pt idx="90">
                  <c:v>41908.0</c:v>
                </c:pt>
                <c:pt idx="91">
                  <c:v>41915.0</c:v>
                </c:pt>
                <c:pt idx="92">
                  <c:v>41922.0</c:v>
                </c:pt>
                <c:pt idx="93">
                  <c:v>41929.0</c:v>
                </c:pt>
                <c:pt idx="94">
                  <c:v>41936.0</c:v>
                </c:pt>
                <c:pt idx="95">
                  <c:v>41943.0</c:v>
                </c:pt>
                <c:pt idx="96">
                  <c:v>41950.0</c:v>
                </c:pt>
                <c:pt idx="97">
                  <c:v>41957.0</c:v>
                </c:pt>
                <c:pt idx="98">
                  <c:v>41964.0</c:v>
                </c:pt>
                <c:pt idx="99">
                  <c:v>41971.0</c:v>
                </c:pt>
                <c:pt idx="100">
                  <c:v>41978.0</c:v>
                </c:pt>
                <c:pt idx="101">
                  <c:v>41985.0</c:v>
                </c:pt>
                <c:pt idx="102">
                  <c:v>41992.0</c:v>
                </c:pt>
                <c:pt idx="103">
                  <c:v>41999.0</c:v>
                </c:pt>
                <c:pt idx="104">
                  <c:v>42006.0</c:v>
                </c:pt>
                <c:pt idx="105">
                  <c:v>42013.0</c:v>
                </c:pt>
                <c:pt idx="106">
                  <c:v>42020.0</c:v>
                </c:pt>
                <c:pt idx="107">
                  <c:v>42027.0</c:v>
                </c:pt>
                <c:pt idx="108">
                  <c:v>42034.0</c:v>
                </c:pt>
                <c:pt idx="109">
                  <c:v>42041.0</c:v>
                </c:pt>
                <c:pt idx="110">
                  <c:v>42048.0</c:v>
                </c:pt>
                <c:pt idx="111">
                  <c:v>42055.0</c:v>
                </c:pt>
                <c:pt idx="112">
                  <c:v>42062.0</c:v>
                </c:pt>
                <c:pt idx="113">
                  <c:v>42069.0</c:v>
                </c:pt>
                <c:pt idx="114">
                  <c:v>42076.0</c:v>
                </c:pt>
                <c:pt idx="115">
                  <c:v>42083.0</c:v>
                </c:pt>
                <c:pt idx="116">
                  <c:v>42090.0</c:v>
                </c:pt>
                <c:pt idx="117">
                  <c:v>42097.0</c:v>
                </c:pt>
                <c:pt idx="118">
                  <c:v>42104.0</c:v>
                </c:pt>
                <c:pt idx="119">
                  <c:v>42111.0</c:v>
                </c:pt>
                <c:pt idx="120">
                  <c:v>42118.0</c:v>
                </c:pt>
                <c:pt idx="121">
                  <c:v>42125.0</c:v>
                </c:pt>
                <c:pt idx="122">
                  <c:v>42132.0</c:v>
                </c:pt>
                <c:pt idx="123">
                  <c:v>42139.0</c:v>
                </c:pt>
                <c:pt idx="124">
                  <c:v>42146.0</c:v>
                </c:pt>
                <c:pt idx="125">
                  <c:v>42153.0</c:v>
                </c:pt>
                <c:pt idx="126">
                  <c:v>42160.0</c:v>
                </c:pt>
                <c:pt idx="127">
                  <c:v>42167.0</c:v>
                </c:pt>
                <c:pt idx="128">
                  <c:v>42174.0</c:v>
                </c:pt>
                <c:pt idx="129">
                  <c:v>42181.0</c:v>
                </c:pt>
                <c:pt idx="130">
                  <c:v>42188.0</c:v>
                </c:pt>
                <c:pt idx="131">
                  <c:v>42195.0</c:v>
                </c:pt>
                <c:pt idx="132">
                  <c:v>42202.0</c:v>
                </c:pt>
                <c:pt idx="133">
                  <c:v>42209.0</c:v>
                </c:pt>
                <c:pt idx="134">
                  <c:v>42216.0</c:v>
                </c:pt>
                <c:pt idx="135">
                  <c:v>42223.0</c:v>
                </c:pt>
                <c:pt idx="136">
                  <c:v>42230.0</c:v>
                </c:pt>
                <c:pt idx="137">
                  <c:v>42237.0</c:v>
                </c:pt>
                <c:pt idx="138">
                  <c:v>42244.0</c:v>
                </c:pt>
                <c:pt idx="139">
                  <c:v>42251.0</c:v>
                </c:pt>
                <c:pt idx="140">
                  <c:v>42258.0</c:v>
                </c:pt>
                <c:pt idx="141">
                  <c:v>42265.0</c:v>
                </c:pt>
                <c:pt idx="142">
                  <c:v>42272.0</c:v>
                </c:pt>
                <c:pt idx="143">
                  <c:v>42279.0</c:v>
                </c:pt>
                <c:pt idx="144">
                  <c:v>42286.0</c:v>
                </c:pt>
                <c:pt idx="145">
                  <c:v>42293.0</c:v>
                </c:pt>
                <c:pt idx="146">
                  <c:v>42300.0</c:v>
                </c:pt>
                <c:pt idx="147">
                  <c:v>42307.0</c:v>
                </c:pt>
                <c:pt idx="148">
                  <c:v>42314.0</c:v>
                </c:pt>
                <c:pt idx="149">
                  <c:v>42321.0</c:v>
                </c:pt>
                <c:pt idx="150">
                  <c:v>42328.0</c:v>
                </c:pt>
                <c:pt idx="151">
                  <c:v>42335.0</c:v>
                </c:pt>
                <c:pt idx="152">
                  <c:v>42342.0</c:v>
                </c:pt>
                <c:pt idx="153">
                  <c:v>42349.0</c:v>
                </c:pt>
                <c:pt idx="154">
                  <c:v>42356.0</c:v>
                </c:pt>
                <c:pt idx="155">
                  <c:v>42363.0</c:v>
                </c:pt>
                <c:pt idx="156">
                  <c:v>42370.0</c:v>
                </c:pt>
                <c:pt idx="157">
                  <c:v>42377.0</c:v>
                </c:pt>
                <c:pt idx="158">
                  <c:v>42384.0</c:v>
                </c:pt>
                <c:pt idx="159">
                  <c:v>42391.0</c:v>
                </c:pt>
                <c:pt idx="160">
                  <c:v>42398.0</c:v>
                </c:pt>
                <c:pt idx="161">
                  <c:v>42405.0</c:v>
                </c:pt>
                <c:pt idx="162">
                  <c:v>42412.0</c:v>
                </c:pt>
                <c:pt idx="163">
                  <c:v>42419.0</c:v>
                </c:pt>
                <c:pt idx="164">
                  <c:v>42426.0</c:v>
                </c:pt>
                <c:pt idx="165">
                  <c:v>42433.0</c:v>
                </c:pt>
                <c:pt idx="166">
                  <c:v>42440.0</c:v>
                </c:pt>
                <c:pt idx="167">
                  <c:v>42447.0</c:v>
                </c:pt>
                <c:pt idx="168">
                  <c:v>42454.0</c:v>
                </c:pt>
                <c:pt idx="169">
                  <c:v>42461.0</c:v>
                </c:pt>
                <c:pt idx="170">
                  <c:v>42468.0</c:v>
                </c:pt>
                <c:pt idx="171">
                  <c:v>42475.0</c:v>
                </c:pt>
                <c:pt idx="172">
                  <c:v>42482.0</c:v>
                </c:pt>
                <c:pt idx="173">
                  <c:v>42489.0</c:v>
                </c:pt>
                <c:pt idx="174">
                  <c:v>42496.0</c:v>
                </c:pt>
                <c:pt idx="175">
                  <c:v>42503.0</c:v>
                </c:pt>
                <c:pt idx="176">
                  <c:v>42510.0</c:v>
                </c:pt>
                <c:pt idx="177">
                  <c:v>42517.0</c:v>
                </c:pt>
                <c:pt idx="178">
                  <c:v>42524.0</c:v>
                </c:pt>
                <c:pt idx="179">
                  <c:v>42531.0</c:v>
                </c:pt>
                <c:pt idx="180">
                  <c:v>42538.0</c:v>
                </c:pt>
                <c:pt idx="181">
                  <c:v>42545.0</c:v>
                </c:pt>
                <c:pt idx="182">
                  <c:v>42552.0</c:v>
                </c:pt>
                <c:pt idx="183">
                  <c:v>42559.0</c:v>
                </c:pt>
                <c:pt idx="184">
                  <c:v>42566.0</c:v>
                </c:pt>
                <c:pt idx="185">
                  <c:v>42573.0</c:v>
                </c:pt>
                <c:pt idx="186">
                  <c:v>42580.0</c:v>
                </c:pt>
                <c:pt idx="187">
                  <c:v>42587.0</c:v>
                </c:pt>
                <c:pt idx="188">
                  <c:v>42594.0</c:v>
                </c:pt>
                <c:pt idx="189">
                  <c:v>42601.0</c:v>
                </c:pt>
                <c:pt idx="190">
                  <c:v>42608.0</c:v>
                </c:pt>
                <c:pt idx="191">
                  <c:v>42615.0</c:v>
                </c:pt>
                <c:pt idx="192">
                  <c:v>42622.0</c:v>
                </c:pt>
                <c:pt idx="193">
                  <c:v>42629.0</c:v>
                </c:pt>
                <c:pt idx="194">
                  <c:v>42636.0</c:v>
                </c:pt>
                <c:pt idx="195">
                  <c:v>42643.0</c:v>
                </c:pt>
                <c:pt idx="196">
                  <c:v>42650.0</c:v>
                </c:pt>
                <c:pt idx="197">
                  <c:v>42657.0</c:v>
                </c:pt>
                <c:pt idx="198">
                  <c:v>42664.0</c:v>
                </c:pt>
                <c:pt idx="199">
                  <c:v>42671.0</c:v>
                </c:pt>
                <c:pt idx="200">
                  <c:v>42678.0</c:v>
                </c:pt>
                <c:pt idx="201">
                  <c:v>42685.0</c:v>
                </c:pt>
                <c:pt idx="202">
                  <c:v>42692.0</c:v>
                </c:pt>
                <c:pt idx="203">
                  <c:v>42699.0</c:v>
                </c:pt>
                <c:pt idx="204">
                  <c:v>42706.0</c:v>
                </c:pt>
                <c:pt idx="205">
                  <c:v>42713.0</c:v>
                </c:pt>
                <c:pt idx="206">
                  <c:v>42720.0</c:v>
                </c:pt>
                <c:pt idx="207">
                  <c:v>42727.0</c:v>
                </c:pt>
                <c:pt idx="208">
                  <c:v>42734.0</c:v>
                </c:pt>
                <c:pt idx="209">
                  <c:v>42741.0</c:v>
                </c:pt>
                <c:pt idx="210">
                  <c:v>42748.0</c:v>
                </c:pt>
                <c:pt idx="211">
                  <c:v>42755.0</c:v>
                </c:pt>
                <c:pt idx="212">
                  <c:v>42762.0</c:v>
                </c:pt>
                <c:pt idx="213">
                  <c:v>42769.0</c:v>
                </c:pt>
                <c:pt idx="214">
                  <c:v>42776.0</c:v>
                </c:pt>
                <c:pt idx="215">
                  <c:v>42783.0</c:v>
                </c:pt>
                <c:pt idx="216">
                  <c:v>42790.0</c:v>
                </c:pt>
                <c:pt idx="217">
                  <c:v>42797.0</c:v>
                </c:pt>
                <c:pt idx="218">
                  <c:v>42804.0</c:v>
                </c:pt>
                <c:pt idx="219">
                  <c:v>42811.0</c:v>
                </c:pt>
                <c:pt idx="220">
                  <c:v>42818.0</c:v>
                </c:pt>
                <c:pt idx="221">
                  <c:v>42825.0</c:v>
                </c:pt>
                <c:pt idx="222">
                  <c:v>42832.0</c:v>
                </c:pt>
                <c:pt idx="223">
                  <c:v>42839.0</c:v>
                </c:pt>
                <c:pt idx="224">
                  <c:v>42846.0</c:v>
                </c:pt>
                <c:pt idx="225">
                  <c:v>42853.0</c:v>
                </c:pt>
                <c:pt idx="226">
                  <c:v>42860.0</c:v>
                </c:pt>
              </c:numCache>
            </c:numRef>
          </c:cat>
          <c:val>
            <c:numRef>
              <c:f>Sheet2!$J$4:$J$2500</c:f>
              <c:numCache>
                <c:formatCode>General</c:formatCode>
                <c:ptCount val="2497"/>
                <c:pt idx="180">
                  <c:v>60.0</c:v>
                </c:pt>
                <c:pt idx="181">
                  <c:v>260.0</c:v>
                </c:pt>
                <c:pt idx="200">
                  <c:v>60.0</c:v>
                </c:pt>
                <c:pt idx="201">
                  <c:v>260.0</c:v>
                </c:pt>
              </c:numCache>
            </c:numRef>
          </c:val>
          <c:smooth val="0"/>
          <c:extLst xmlns:c16r2="http://schemas.microsoft.com/office/drawing/2015/06/chart">
            <c:ext xmlns:c16="http://schemas.microsoft.com/office/drawing/2014/chart" uri="{C3380CC4-5D6E-409C-BE32-E72D297353CC}">
              <c16:uniqueId val="{00000000-1800-4ED0-B6E1-46AE54D78EFA}"/>
            </c:ext>
          </c:extLst>
        </c:ser>
        <c:dLbls>
          <c:showLegendKey val="0"/>
          <c:showVal val="0"/>
          <c:showCatName val="0"/>
          <c:showSerName val="0"/>
          <c:showPercent val="0"/>
          <c:showBubbleSize val="0"/>
        </c:dLbls>
        <c:marker val="1"/>
        <c:smooth val="0"/>
        <c:axId val="-2139021512"/>
        <c:axId val="-2139018072"/>
      </c:lineChart>
      <c:dateAx>
        <c:axId val="-2139021512"/>
        <c:scaling>
          <c:orientation val="minMax"/>
          <c:max val="42876.0"/>
          <c:min val="41275.0"/>
        </c:scaling>
        <c:delete val="0"/>
        <c:axPos val="b"/>
        <c:numFmt formatCode="yy" sourceLinked="0"/>
        <c:majorTickMark val="none"/>
        <c:minorTickMark val="none"/>
        <c:tickLblPos val="low"/>
        <c:spPr>
          <a:ln>
            <a:solidFill>
              <a:srgbClr val="FFFFFF"/>
            </a:solidFill>
          </a:ln>
        </c:spPr>
        <c:txPr>
          <a:bodyPr rot="0" vert="horz"/>
          <a:lstStyle/>
          <a:p>
            <a:pPr>
              <a:defRPr sz="2800">
                <a:solidFill>
                  <a:srgbClr val="FFFFFF"/>
                </a:solidFill>
                <a:latin typeface="Lucida Grande"/>
              </a:defRPr>
            </a:pPr>
            <a:endParaRPr lang="fr-FR"/>
          </a:p>
        </c:txPr>
        <c:crossAx val="-2139018072"/>
        <c:crossesAt val="100.0"/>
        <c:auto val="0"/>
        <c:lblOffset val="100"/>
        <c:baseTimeUnit val="days"/>
        <c:majorUnit val="1.0"/>
        <c:majorTimeUnit val="years"/>
      </c:dateAx>
      <c:valAx>
        <c:axId val="-2139018072"/>
        <c:scaling>
          <c:orientation val="minMax"/>
          <c:max val="260.0"/>
          <c:min val="60.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39021512"/>
        <c:crosses val="autoZero"/>
        <c:crossBetween val="between"/>
      </c:valAx>
      <c:spPr>
        <a:solidFill>
          <a:srgbClr val="000000">
            <a:lumMod val="65000"/>
            <a:lumOff val="35000"/>
            <a:alpha val="0"/>
          </a:srgbClr>
        </a:solidFill>
      </c:spPr>
    </c:plotArea>
    <c:legend>
      <c:legendPos val="t"/>
      <c:legendEntry>
        <c:idx val="3"/>
        <c:delete val="1"/>
      </c:legendEntry>
      <c:layout>
        <c:manualLayout>
          <c:xMode val="edge"/>
          <c:yMode val="edge"/>
          <c:x val="0.0991384906507766"/>
          <c:y val="0.0152445648991834"/>
          <c:w val="0.780048791709241"/>
          <c:h val="0.0486519480167846"/>
        </c:manualLayout>
      </c:layout>
      <c:overlay val="0"/>
      <c:txPr>
        <a:bodyPr/>
        <a:lstStyle/>
        <a:p>
          <a:pPr>
            <a:defRPr sz="24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1697964837728"/>
          <c:y val="0.148791212949342"/>
          <c:w val="0.830778053784944"/>
          <c:h val="0.782201795472244"/>
        </c:manualLayout>
      </c:layout>
      <c:lineChart>
        <c:grouping val="standard"/>
        <c:varyColors val="0"/>
        <c:ser>
          <c:idx val="1"/>
          <c:order val="1"/>
          <c:tx>
            <c:strRef>
              <c:f>Sheet4!$C$1</c:f>
              <c:strCache>
                <c:ptCount val="1"/>
                <c:pt idx="0">
                  <c:v>Output  gap</c:v>
                </c:pt>
              </c:strCache>
            </c:strRef>
          </c:tx>
          <c:spPr>
            <a:ln w="63500">
              <a:solidFill>
                <a:srgbClr val="FFFFFF"/>
              </a:solidFill>
            </a:ln>
          </c:spPr>
          <c:marker>
            <c:symbol val="none"/>
          </c:marker>
          <c:cat>
            <c:numRef>
              <c:f>Sheet4!$A$2:$A$40</c:f>
              <c:numCache>
                <c:formatCode>m/d/yyyy</c:formatCode>
                <c:ptCount val="39"/>
                <c:pt idx="0">
                  <c:v>28856.0</c:v>
                </c:pt>
                <c:pt idx="1">
                  <c:v>29221.0</c:v>
                </c:pt>
                <c:pt idx="2">
                  <c:v>29587.0</c:v>
                </c:pt>
                <c:pt idx="3">
                  <c:v>29952.0</c:v>
                </c:pt>
                <c:pt idx="4">
                  <c:v>30317.0</c:v>
                </c:pt>
                <c:pt idx="5">
                  <c:v>30682.0</c:v>
                </c:pt>
                <c:pt idx="6">
                  <c:v>31048.0</c:v>
                </c:pt>
                <c:pt idx="7">
                  <c:v>31413.0</c:v>
                </c:pt>
                <c:pt idx="8">
                  <c:v>31778.0</c:v>
                </c:pt>
                <c:pt idx="9">
                  <c:v>32143.0</c:v>
                </c:pt>
                <c:pt idx="10">
                  <c:v>32509.0</c:v>
                </c:pt>
                <c:pt idx="11">
                  <c:v>32874.0</c:v>
                </c:pt>
                <c:pt idx="12">
                  <c:v>33239.0</c:v>
                </c:pt>
                <c:pt idx="13">
                  <c:v>33604.0</c:v>
                </c:pt>
                <c:pt idx="14">
                  <c:v>33970.0</c:v>
                </c:pt>
                <c:pt idx="15">
                  <c:v>34335.0</c:v>
                </c:pt>
                <c:pt idx="16">
                  <c:v>34700.0</c:v>
                </c:pt>
                <c:pt idx="17">
                  <c:v>35065.0</c:v>
                </c:pt>
                <c:pt idx="18">
                  <c:v>35431.0</c:v>
                </c:pt>
                <c:pt idx="19">
                  <c:v>35796.0</c:v>
                </c:pt>
                <c:pt idx="20">
                  <c:v>36161.0</c:v>
                </c:pt>
                <c:pt idx="21">
                  <c:v>36526.0</c:v>
                </c:pt>
                <c:pt idx="22">
                  <c:v>36892.0</c:v>
                </c:pt>
                <c:pt idx="23">
                  <c:v>37257.0</c:v>
                </c:pt>
                <c:pt idx="24">
                  <c:v>37622.0</c:v>
                </c:pt>
                <c:pt idx="25">
                  <c:v>37987.0</c:v>
                </c:pt>
                <c:pt idx="26">
                  <c:v>38353.0</c:v>
                </c:pt>
                <c:pt idx="27">
                  <c:v>38718.0</c:v>
                </c:pt>
                <c:pt idx="28">
                  <c:v>39083.0</c:v>
                </c:pt>
                <c:pt idx="29">
                  <c:v>39448.0</c:v>
                </c:pt>
                <c:pt idx="30">
                  <c:v>39814.0</c:v>
                </c:pt>
                <c:pt idx="31">
                  <c:v>40179.0</c:v>
                </c:pt>
                <c:pt idx="32">
                  <c:v>40544.0</c:v>
                </c:pt>
                <c:pt idx="33">
                  <c:v>40909.0</c:v>
                </c:pt>
                <c:pt idx="34">
                  <c:v>41275.0</c:v>
                </c:pt>
                <c:pt idx="35">
                  <c:v>41640.0</c:v>
                </c:pt>
                <c:pt idx="36">
                  <c:v>42005.0</c:v>
                </c:pt>
                <c:pt idx="37">
                  <c:v>42370.0</c:v>
                </c:pt>
                <c:pt idx="38">
                  <c:v>42736.0</c:v>
                </c:pt>
              </c:numCache>
            </c:numRef>
          </c:cat>
          <c:val>
            <c:numRef>
              <c:f>Sheet4!$C$2:$C$40</c:f>
              <c:numCache>
                <c:formatCode>General</c:formatCode>
                <c:ptCount val="39"/>
                <c:pt idx="0">
                  <c:v>0.89233504637575</c:v>
                </c:pt>
                <c:pt idx="1">
                  <c:v>-2.305152515675498</c:v>
                </c:pt>
                <c:pt idx="2">
                  <c:v>-1.54062458155402</c:v>
                </c:pt>
                <c:pt idx="3">
                  <c:v>-6.169685318223078</c:v>
                </c:pt>
                <c:pt idx="4">
                  <c:v>-4.731179779220962</c:v>
                </c:pt>
                <c:pt idx="5">
                  <c:v>-0.994468755945616</c:v>
                </c:pt>
                <c:pt idx="6">
                  <c:v>-0.283635790634766</c:v>
                </c:pt>
                <c:pt idx="7">
                  <c:v>-0.416803912129121</c:v>
                </c:pt>
                <c:pt idx="8">
                  <c:v>-0.316238478132967</c:v>
                </c:pt>
                <c:pt idx="9">
                  <c:v>0.686729953544739</c:v>
                </c:pt>
                <c:pt idx="10">
                  <c:v>1.311890321241611</c:v>
                </c:pt>
                <c:pt idx="11">
                  <c:v>-0.0220497934576309</c:v>
                </c:pt>
                <c:pt idx="12">
                  <c:v>-2.850667679947888</c:v>
                </c:pt>
                <c:pt idx="13">
                  <c:v>-2.1369958495707</c:v>
                </c:pt>
                <c:pt idx="14">
                  <c:v>-1.960582408303644</c:v>
                </c:pt>
                <c:pt idx="15">
                  <c:v>-0.694256468866231</c:v>
                </c:pt>
                <c:pt idx="16">
                  <c:v>-0.831863237200417</c:v>
                </c:pt>
                <c:pt idx="17">
                  <c:v>-0.223908093757971</c:v>
                </c:pt>
                <c:pt idx="18">
                  <c:v>0.938969283401328</c:v>
                </c:pt>
                <c:pt idx="19">
                  <c:v>1.854674796747967</c:v>
                </c:pt>
                <c:pt idx="20">
                  <c:v>2.963664601573567</c:v>
                </c:pt>
                <c:pt idx="21">
                  <c:v>3.543751751883791</c:v>
                </c:pt>
                <c:pt idx="22">
                  <c:v>1.177939463564853</c:v>
                </c:pt>
                <c:pt idx="23">
                  <c:v>0.127012813750737</c:v>
                </c:pt>
                <c:pt idx="24">
                  <c:v>0.327340903249218</c:v>
                </c:pt>
                <c:pt idx="25">
                  <c:v>1.632010802594393</c:v>
                </c:pt>
                <c:pt idx="26">
                  <c:v>2.597323031015071</c:v>
                </c:pt>
                <c:pt idx="27">
                  <c:v>2.943082558467174</c:v>
                </c:pt>
                <c:pt idx="28">
                  <c:v>2.487821011941265</c:v>
                </c:pt>
                <c:pt idx="29">
                  <c:v>-0.0278068017122249</c:v>
                </c:pt>
                <c:pt idx="30">
                  <c:v>-4.648617549614131</c:v>
                </c:pt>
                <c:pt idx="31">
                  <c:v>-3.395323914947005</c:v>
                </c:pt>
                <c:pt idx="32">
                  <c:v>-3.054911933083343</c:v>
                </c:pt>
                <c:pt idx="33">
                  <c:v>-2.16743762265209</c:v>
                </c:pt>
                <c:pt idx="34">
                  <c:v>-1.91817182346474</c:v>
                </c:pt>
                <c:pt idx="35">
                  <c:v>-1.288077179632878</c:v>
                </c:pt>
                <c:pt idx="36">
                  <c:v>-0.442620263386379</c:v>
                </c:pt>
                <c:pt idx="37">
                  <c:v>-0.441028828225845</c:v>
                </c:pt>
                <c:pt idx="38">
                  <c:v>-0.0845826301543573</c:v>
                </c:pt>
              </c:numCache>
            </c:numRef>
          </c:val>
          <c:smooth val="0"/>
          <c:extLst xmlns:c16r2="http://schemas.microsoft.com/office/drawing/2015/06/chart">
            <c:ext xmlns:c16="http://schemas.microsoft.com/office/drawing/2014/chart" uri="{C3380CC4-5D6E-409C-BE32-E72D297353CC}">
              <c16:uniqueId val="{00000000-CFF8-4E3D-8B19-5D39B8EEEA13}"/>
            </c:ext>
          </c:extLst>
        </c:ser>
        <c:dLbls>
          <c:showLegendKey val="0"/>
          <c:showVal val="0"/>
          <c:showCatName val="0"/>
          <c:showSerName val="0"/>
          <c:showPercent val="0"/>
          <c:showBubbleSize val="0"/>
        </c:dLbls>
        <c:marker val="1"/>
        <c:smooth val="0"/>
        <c:axId val="-2126531048"/>
        <c:axId val="-2126907208"/>
      </c:lineChart>
      <c:lineChart>
        <c:grouping val="standard"/>
        <c:varyColors val="0"/>
        <c:ser>
          <c:idx val="0"/>
          <c:order val="0"/>
          <c:tx>
            <c:strRef>
              <c:f>Sheet4!$B$1</c:f>
              <c:strCache>
                <c:ptCount val="1"/>
                <c:pt idx="0">
                  <c:v>Unemployment rate (rhs)</c:v>
                </c:pt>
              </c:strCache>
            </c:strRef>
          </c:tx>
          <c:spPr>
            <a:ln w="63500">
              <a:solidFill>
                <a:srgbClr val="FF0000"/>
              </a:solidFill>
            </a:ln>
          </c:spPr>
          <c:marker>
            <c:symbol val="none"/>
          </c:marker>
          <c:cat>
            <c:numRef>
              <c:f>Sheet2!$A$2:$A$39</c:f>
              <c:numCache>
                <c:formatCode>m/d/yyyy</c:formatCode>
                <c:ptCount val="38"/>
                <c:pt idx="0">
                  <c:v>28856.0</c:v>
                </c:pt>
                <c:pt idx="1">
                  <c:v>29221.0</c:v>
                </c:pt>
                <c:pt idx="2">
                  <c:v>29587.0</c:v>
                </c:pt>
                <c:pt idx="3">
                  <c:v>29952.0</c:v>
                </c:pt>
                <c:pt idx="4">
                  <c:v>30317.0</c:v>
                </c:pt>
                <c:pt idx="5">
                  <c:v>30682.0</c:v>
                </c:pt>
                <c:pt idx="6">
                  <c:v>31048.0</c:v>
                </c:pt>
                <c:pt idx="7">
                  <c:v>31413.0</c:v>
                </c:pt>
                <c:pt idx="8">
                  <c:v>31778.0</c:v>
                </c:pt>
                <c:pt idx="9">
                  <c:v>32143.0</c:v>
                </c:pt>
                <c:pt idx="10">
                  <c:v>32509.0</c:v>
                </c:pt>
                <c:pt idx="11">
                  <c:v>32874.0</c:v>
                </c:pt>
                <c:pt idx="12">
                  <c:v>33239.0</c:v>
                </c:pt>
                <c:pt idx="13">
                  <c:v>33604.0</c:v>
                </c:pt>
                <c:pt idx="14">
                  <c:v>33970.0</c:v>
                </c:pt>
                <c:pt idx="15">
                  <c:v>34335.0</c:v>
                </c:pt>
                <c:pt idx="16">
                  <c:v>34700.0</c:v>
                </c:pt>
                <c:pt idx="17">
                  <c:v>35065.0</c:v>
                </c:pt>
                <c:pt idx="18">
                  <c:v>35431.0</c:v>
                </c:pt>
                <c:pt idx="19">
                  <c:v>35796.0</c:v>
                </c:pt>
                <c:pt idx="20">
                  <c:v>36161.0</c:v>
                </c:pt>
                <c:pt idx="21">
                  <c:v>36526.0</c:v>
                </c:pt>
                <c:pt idx="22">
                  <c:v>36892.0</c:v>
                </c:pt>
                <c:pt idx="23">
                  <c:v>37257.0</c:v>
                </c:pt>
                <c:pt idx="24">
                  <c:v>37622.0</c:v>
                </c:pt>
                <c:pt idx="25">
                  <c:v>37987.0</c:v>
                </c:pt>
                <c:pt idx="26">
                  <c:v>38353.0</c:v>
                </c:pt>
                <c:pt idx="27">
                  <c:v>38718.0</c:v>
                </c:pt>
                <c:pt idx="28">
                  <c:v>39083.0</c:v>
                </c:pt>
                <c:pt idx="29">
                  <c:v>39448.0</c:v>
                </c:pt>
                <c:pt idx="30">
                  <c:v>39814.0</c:v>
                </c:pt>
                <c:pt idx="31">
                  <c:v>40179.0</c:v>
                </c:pt>
                <c:pt idx="32">
                  <c:v>40544.0</c:v>
                </c:pt>
                <c:pt idx="33">
                  <c:v>40909.0</c:v>
                </c:pt>
                <c:pt idx="34">
                  <c:v>41275.0</c:v>
                </c:pt>
                <c:pt idx="35">
                  <c:v>41640.0</c:v>
                </c:pt>
                <c:pt idx="36">
                  <c:v>42005.0</c:v>
                </c:pt>
                <c:pt idx="37">
                  <c:v>42370.0</c:v>
                </c:pt>
              </c:numCache>
            </c:numRef>
          </c:cat>
          <c:val>
            <c:numRef>
              <c:f>Sheet4!$B$2:$B$40</c:f>
              <c:numCache>
                <c:formatCode>General</c:formatCode>
                <c:ptCount val="39"/>
                <c:pt idx="0">
                  <c:v>5.85</c:v>
                </c:pt>
                <c:pt idx="1">
                  <c:v>7.174999999999999</c:v>
                </c:pt>
                <c:pt idx="2">
                  <c:v>7.61666666666667</c:v>
                </c:pt>
                <c:pt idx="3">
                  <c:v>9.708333333333337</c:v>
                </c:pt>
                <c:pt idx="4">
                  <c:v>9.6</c:v>
                </c:pt>
                <c:pt idx="5">
                  <c:v>7.50833333333333</c:v>
                </c:pt>
                <c:pt idx="6">
                  <c:v>7.19166666666666</c:v>
                </c:pt>
                <c:pt idx="7">
                  <c:v>7.0</c:v>
                </c:pt>
                <c:pt idx="8">
                  <c:v>6.174999999999999</c:v>
                </c:pt>
                <c:pt idx="9">
                  <c:v>5.49166666666667</c:v>
                </c:pt>
                <c:pt idx="10">
                  <c:v>5.25833333333333</c:v>
                </c:pt>
                <c:pt idx="11">
                  <c:v>5.61666666666666</c:v>
                </c:pt>
                <c:pt idx="12">
                  <c:v>6.85</c:v>
                </c:pt>
                <c:pt idx="13">
                  <c:v>7.49166666666667</c:v>
                </c:pt>
                <c:pt idx="14">
                  <c:v>6.90833333333333</c:v>
                </c:pt>
                <c:pt idx="15">
                  <c:v>6.1</c:v>
                </c:pt>
                <c:pt idx="16">
                  <c:v>5.59166666666667</c:v>
                </c:pt>
                <c:pt idx="17">
                  <c:v>5.40833333333333</c:v>
                </c:pt>
                <c:pt idx="18">
                  <c:v>4.94166666666667</c:v>
                </c:pt>
                <c:pt idx="19">
                  <c:v>4.5</c:v>
                </c:pt>
                <c:pt idx="20">
                  <c:v>4.21666666666667</c:v>
                </c:pt>
                <c:pt idx="21">
                  <c:v>3.966666666666669</c:v>
                </c:pt>
                <c:pt idx="22">
                  <c:v>4.74166666666667</c:v>
                </c:pt>
                <c:pt idx="23">
                  <c:v>5.78333333333333</c:v>
                </c:pt>
                <c:pt idx="24">
                  <c:v>5.99166666666667</c:v>
                </c:pt>
                <c:pt idx="25">
                  <c:v>5.54166666666667</c:v>
                </c:pt>
                <c:pt idx="26">
                  <c:v>5.08333333333333</c:v>
                </c:pt>
                <c:pt idx="27">
                  <c:v>4.60833333333333</c:v>
                </c:pt>
                <c:pt idx="28">
                  <c:v>4.61666666666667</c:v>
                </c:pt>
                <c:pt idx="29">
                  <c:v>5.8</c:v>
                </c:pt>
                <c:pt idx="30">
                  <c:v>9.283333333333328</c:v>
                </c:pt>
                <c:pt idx="31">
                  <c:v>9.608333333333329</c:v>
                </c:pt>
                <c:pt idx="32">
                  <c:v>8.93333333333333</c:v>
                </c:pt>
                <c:pt idx="33">
                  <c:v>8.075</c:v>
                </c:pt>
                <c:pt idx="34">
                  <c:v>7.36666666666666</c:v>
                </c:pt>
                <c:pt idx="35">
                  <c:v>6.16666666666667</c:v>
                </c:pt>
                <c:pt idx="36">
                  <c:v>5.25833333333333</c:v>
                </c:pt>
                <c:pt idx="37">
                  <c:v>4.85</c:v>
                </c:pt>
                <c:pt idx="38">
                  <c:v>4.692419170449549</c:v>
                </c:pt>
              </c:numCache>
            </c:numRef>
          </c:val>
          <c:smooth val="0"/>
          <c:extLst xmlns:c16r2="http://schemas.microsoft.com/office/drawing/2015/06/chart">
            <c:ext xmlns:c16="http://schemas.microsoft.com/office/drawing/2014/chart" uri="{C3380CC4-5D6E-409C-BE32-E72D297353CC}">
              <c16:uniqueId val="{00000000-9DCA-406D-BAC0-FDFC63F6C1A5}"/>
            </c:ext>
          </c:extLst>
        </c:ser>
        <c:dLbls>
          <c:showLegendKey val="0"/>
          <c:showVal val="0"/>
          <c:showCatName val="0"/>
          <c:showSerName val="0"/>
          <c:showPercent val="0"/>
          <c:showBubbleSize val="0"/>
        </c:dLbls>
        <c:marker val="1"/>
        <c:smooth val="0"/>
        <c:axId val="-2127557192"/>
        <c:axId val="-2127560632"/>
      </c:lineChart>
      <c:dateAx>
        <c:axId val="-2126531048"/>
        <c:scaling>
          <c:orientation val="minMax"/>
          <c:max val="42736.0"/>
        </c:scaling>
        <c:delete val="0"/>
        <c:axPos val="b"/>
        <c:numFmt formatCode="yy" sourceLinked="0"/>
        <c:majorTickMark val="none"/>
        <c:minorTickMark val="none"/>
        <c:tickLblPos val="low"/>
        <c:spPr>
          <a:ln>
            <a:solidFill>
              <a:srgbClr val="FFFFFF"/>
            </a:solidFill>
          </a:ln>
        </c:spPr>
        <c:crossAx val="-2126907208"/>
        <c:crosses val="autoZero"/>
        <c:auto val="0"/>
        <c:lblOffset val="100"/>
        <c:baseTimeUnit val="days"/>
        <c:majorUnit val="5.0"/>
        <c:majorTimeUnit val="years"/>
      </c:dateAx>
      <c:valAx>
        <c:axId val="-2126907208"/>
        <c:scaling>
          <c:orientation val="minMax"/>
          <c:max val="6.0"/>
          <c:min val="-8.0"/>
        </c:scaling>
        <c:delete val="0"/>
        <c:axPos val="l"/>
        <c:numFmt formatCode="0" sourceLinked="0"/>
        <c:majorTickMark val="in"/>
        <c:minorTickMark val="none"/>
        <c:tickLblPos val="low"/>
        <c:spPr>
          <a:ln w="25400">
            <a:solidFill>
              <a:srgbClr val="FFFFFF"/>
            </a:solidFill>
          </a:ln>
        </c:spPr>
        <c:crossAx val="-2126531048"/>
        <c:crosses val="autoZero"/>
        <c:crossBetween val="between"/>
        <c:majorUnit val="2.0"/>
      </c:valAx>
      <c:valAx>
        <c:axId val="-2127560632"/>
        <c:scaling>
          <c:orientation val="minMax"/>
          <c:max val="11.0"/>
          <c:min val="3.0"/>
        </c:scaling>
        <c:delete val="0"/>
        <c:axPos val="r"/>
        <c:numFmt formatCode="0" sourceLinked="0"/>
        <c:majorTickMark val="in"/>
        <c:minorTickMark val="none"/>
        <c:tickLblPos val="nextTo"/>
        <c:spPr>
          <a:ln>
            <a:solidFill>
              <a:srgbClr val="FFFFFF"/>
            </a:solidFill>
          </a:ln>
        </c:spPr>
        <c:crossAx val="-2127557192"/>
        <c:crosses val="max"/>
        <c:crossBetween val="between"/>
      </c:valAx>
      <c:dateAx>
        <c:axId val="-2127557192"/>
        <c:scaling>
          <c:orientation val="minMax"/>
        </c:scaling>
        <c:delete val="1"/>
        <c:axPos val="b"/>
        <c:numFmt formatCode="m/d/yyyy" sourceLinked="1"/>
        <c:majorTickMark val="out"/>
        <c:minorTickMark val="none"/>
        <c:tickLblPos val="nextTo"/>
        <c:crossAx val="-2127560632"/>
        <c:crosses val="autoZero"/>
        <c:auto val="1"/>
        <c:lblOffset val="100"/>
        <c:baseTimeUnit val="years"/>
        <c:majorUnit val="1.0"/>
        <c:minorUnit val="1.0"/>
      </c:dateAx>
      <c:spPr>
        <a:noFill/>
        <a:ln w="25400">
          <a:noFill/>
        </a:ln>
      </c:spPr>
    </c:plotArea>
    <c:legend>
      <c:legendPos val="r"/>
      <c:layout>
        <c:manualLayout>
          <c:xMode val="edge"/>
          <c:yMode val="edge"/>
          <c:x val="0.0750496031746032"/>
          <c:y val="0.0415503016677273"/>
          <c:w val="0.829050925925926"/>
          <c:h val="0.0585660478383587"/>
        </c:manualLayout>
      </c:layout>
      <c:overlay val="0"/>
    </c:legend>
    <c:plotVisOnly val="1"/>
    <c:dispBlanksAs val="gap"/>
    <c:showDLblsOverMax val="0"/>
  </c:chart>
  <c:spPr>
    <a:ln>
      <a:noFill/>
    </a:ln>
  </c:spPr>
  <c:txPr>
    <a:bodyPr/>
    <a:lstStyle/>
    <a:p>
      <a:pPr>
        <a:defRPr sz="2400">
          <a:solidFill>
            <a:srgbClr val="FFFFFF"/>
          </a:solidFill>
          <a:latin typeface="Lucida Grande"/>
        </a:defRPr>
      </a:pPr>
      <a:endParaRPr lang="fr-F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45384206288"/>
          <c:y val="0.149181321084864"/>
          <c:w val="0.86282700190498"/>
          <c:h val="0.791383420822397"/>
        </c:manualLayout>
      </c:layout>
      <c:lineChart>
        <c:grouping val="standard"/>
        <c:varyColors val="0"/>
        <c:ser>
          <c:idx val="1"/>
          <c:order val="0"/>
          <c:tx>
            <c:strRef>
              <c:f>Sheet1!$B$1</c:f>
              <c:strCache>
                <c:ptCount val="1"/>
                <c:pt idx="0">
                  <c:v>2017</c:v>
                </c:pt>
              </c:strCache>
            </c:strRef>
          </c:tx>
          <c:spPr>
            <a:ln w="60325" cap="rnd">
              <a:solidFill>
                <a:srgbClr val="00FFFF"/>
              </a:solidFill>
              <a:round/>
            </a:ln>
            <a:effectLst/>
          </c:spPr>
          <c:marker>
            <c:symbol val="none"/>
          </c:marker>
          <c:dPt>
            <c:idx val="0"/>
            <c:bubble3D val="0"/>
            <c:spPr>
              <a:ln w="60325" cap="rnd">
                <a:solidFill>
                  <a:srgbClr val="00FFFF"/>
                </a:solidFill>
                <a:round/>
              </a:ln>
              <a:effectLst/>
            </c:spPr>
            <c:extLst xmlns:c16r2="http://schemas.microsoft.com/office/drawing/2015/06/chart">
              <c:ext xmlns:c16="http://schemas.microsoft.com/office/drawing/2014/chart" uri="{C3380CC4-5D6E-409C-BE32-E72D297353CC}">
                <c16:uniqueId val="{00000001-7A25-41DA-84B6-06C64A27226B}"/>
              </c:ext>
            </c:extLst>
          </c:dPt>
          <c:dPt>
            <c:idx val="1"/>
            <c:bubble3D val="0"/>
            <c:extLst xmlns:c16r2="http://schemas.microsoft.com/office/drawing/2015/06/chart">
              <c:ext xmlns:c16="http://schemas.microsoft.com/office/drawing/2014/chart" uri="{C3380CC4-5D6E-409C-BE32-E72D297353CC}">
                <c16:uniqueId val="{00000003-7A25-41DA-84B6-06C64A27226B}"/>
              </c:ext>
            </c:extLst>
          </c:dPt>
          <c:dPt>
            <c:idx val="2"/>
            <c:bubble3D val="0"/>
            <c:extLst xmlns:c16r2="http://schemas.microsoft.com/office/drawing/2015/06/chart">
              <c:ext xmlns:c16="http://schemas.microsoft.com/office/drawing/2014/chart" uri="{C3380CC4-5D6E-409C-BE32-E72D297353CC}">
                <c16:uniqueId val="{00000005-7A25-41DA-84B6-06C64A27226B}"/>
              </c:ext>
            </c:extLst>
          </c:dPt>
          <c:cat>
            <c:numRef>
              <c:f>Sheet1!$A$2:$A$9</c:f>
              <c:numCache>
                <c:formatCode>General</c:formatCode>
                <c:ptCount val="8"/>
                <c:pt idx="0">
                  <c:v>1.8</c:v>
                </c:pt>
                <c:pt idx="1">
                  <c:v>2.0</c:v>
                </c:pt>
                <c:pt idx="2">
                  <c:v>2.2</c:v>
                </c:pt>
                <c:pt idx="3">
                  <c:v>2.4</c:v>
                </c:pt>
                <c:pt idx="4">
                  <c:v>2.6</c:v>
                </c:pt>
                <c:pt idx="5">
                  <c:v>2.8</c:v>
                </c:pt>
                <c:pt idx="6">
                  <c:v>3.0</c:v>
                </c:pt>
                <c:pt idx="7">
                  <c:v>3.2</c:v>
                </c:pt>
              </c:numCache>
            </c:numRef>
          </c:cat>
          <c:val>
            <c:numRef>
              <c:f>Sheet1!$B$2:$B$9</c:f>
              <c:numCache>
                <c:formatCode>General</c:formatCode>
                <c:ptCount val="8"/>
                <c:pt idx="0">
                  <c:v>0.0</c:v>
                </c:pt>
                <c:pt idx="1">
                  <c:v>2.0</c:v>
                </c:pt>
                <c:pt idx="2">
                  <c:v>17.0</c:v>
                </c:pt>
                <c:pt idx="3">
                  <c:v>5.0</c:v>
                </c:pt>
                <c:pt idx="4">
                  <c:v>2.0</c:v>
                </c:pt>
                <c:pt idx="5">
                  <c:v>0.0</c:v>
                </c:pt>
                <c:pt idx="6">
                  <c:v>0.0</c:v>
                </c:pt>
                <c:pt idx="7">
                  <c:v>0.0</c:v>
                </c:pt>
              </c:numCache>
            </c:numRef>
          </c:val>
          <c:smooth val="0"/>
          <c:extLst xmlns:c16r2="http://schemas.microsoft.com/office/drawing/2015/06/chart">
            <c:ext xmlns:c16="http://schemas.microsoft.com/office/drawing/2014/chart" uri="{C3380CC4-5D6E-409C-BE32-E72D297353CC}">
              <c16:uniqueId val="{00000006-7A25-41DA-84B6-06C64A27226B}"/>
            </c:ext>
          </c:extLst>
        </c:ser>
        <c:ser>
          <c:idx val="2"/>
          <c:order val="1"/>
          <c:tx>
            <c:strRef>
              <c:f>Sheet1!$C$1</c:f>
              <c:strCache>
                <c:ptCount val="1"/>
                <c:pt idx="0">
                  <c:v>2018</c:v>
                </c:pt>
              </c:strCache>
            </c:strRef>
          </c:tx>
          <c:spPr>
            <a:ln w="60325" cap="rnd">
              <a:solidFill>
                <a:srgbClr val="FF0000"/>
              </a:solidFill>
              <a:round/>
            </a:ln>
            <a:effectLst/>
          </c:spPr>
          <c:marker>
            <c:symbol val="none"/>
          </c:marker>
          <c:cat>
            <c:numRef>
              <c:f>Sheet1!$A$2:$A$9</c:f>
              <c:numCache>
                <c:formatCode>General</c:formatCode>
                <c:ptCount val="8"/>
                <c:pt idx="0">
                  <c:v>1.8</c:v>
                </c:pt>
                <c:pt idx="1">
                  <c:v>2.0</c:v>
                </c:pt>
                <c:pt idx="2">
                  <c:v>2.2</c:v>
                </c:pt>
                <c:pt idx="3">
                  <c:v>2.4</c:v>
                </c:pt>
                <c:pt idx="4">
                  <c:v>2.6</c:v>
                </c:pt>
                <c:pt idx="5">
                  <c:v>2.8</c:v>
                </c:pt>
                <c:pt idx="6">
                  <c:v>3.0</c:v>
                </c:pt>
                <c:pt idx="7">
                  <c:v>3.2</c:v>
                </c:pt>
              </c:numCache>
            </c:numRef>
          </c:cat>
          <c:val>
            <c:numRef>
              <c:f>Sheet1!$C$2:$C$9</c:f>
              <c:numCache>
                <c:formatCode>General</c:formatCode>
                <c:ptCount val="8"/>
                <c:pt idx="0">
                  <c:v>0.0</c:v>
                </c:pt>
                <c:pt idx="1">
                  <c:v>2.0</c:v>
                </c:pt>
                <c:pt idx="2">
                  <c:v>6.0</c:v>
                </c:pt>
                <c:pt idx="3">
                  <c:v>8.0</c:v>
                </c:pt>
                <c:pt idx="4">
                  <c:v>5.0</c:v>
                </c:pt>
                <c:pt idx="5">
                  <c:v>3.0</c:v>
                </c:pt>
                <c:pt idx="6">
                  <c:v>2.0</c:v>
                </c:pt>
                <c:pt idx="7">
                  <c:v>0.0</c:v>
                </c:pt>
              </c:numCache>
            </c:numRef>
          </c:val>
          <c:smooth val="0"/>
          <c:extLst xmlns:c16r2="http://schemas.microsoft.com/office/drawing/2015/06/chart">
            <c:ext xmlns:c16="http://schemas.microsoft.com/office/drawing/2014/chart" uri="{C3380CC4-5D6E-409C-BE32-E72D297353CC}">
              <c16:uniqueId val="{00000007-7A25-41DA-84B6-06C64A27226B}"/>
            </c:ext>
          </c:extLst>
        </c:ser>
        <c:dLbls>
          <c:showLegendKey val="0"/>
          <c:showVal val="0"/>
          <c:showCatName val="0"/>
          <c:showSerName val="0"/>
          <c:showPercent val="0"/>
          <c:showBubbleSize val="0"/>
        </c:dLbls>
        <c:marker val="1"/>
        <c:smooth val="0"/>
        <c:axId val="-2127540664"/>
        <c:axId val="-2127530552"/>
      </c:lineChart>
      <c:catAx>
        <c:axId val="-2127540664"/>
        <c:scaling>
          <c:orientation val="minMax"/>
        </c:scaling>
        <c:delete val="0"/>
        <c:axPos val="b"/>
        <c:numFmt formatCode="#,##0.0" sourceLinked="0"/>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crossAx val="-2127530552"/>
        <c:crosses val="autoZero"/>
        <c:auto val="1"/>
        <c:lblAlgn val="ctr"/>
        <c:lblOffset val="100"/>
        <c:noMultiLvlLbl val="0"/>
      </c:catAx>
      <c:valAx>
        <c:axId val="-2127530552"/>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crossAx val="-2127540664"/>
        <c:crosses val="autoZero"/>
        <c:crossBetween val="midCat"/>
      </c:valAx>
      <c:spPr>
        <a:noFill/>
        <a:ln>
          <a:noFill/>
        </a:ln>
        <a:effectLst/>
      </c:spPr>
    </c:plotArea>
    <c:legend>
      <c:legendPos val="b"/>
      <c:layout>
        <c:manualLayout>
          <c:xMode val="edge"/>
          <c:yMode val="edge"/>
          <c:x val="0.180373963277795"/>
          <c:y val="0.145214566929134"/>
          <c:w val="0.716408133673469"/>
          <c:h val="0.0451970691163605"/>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legend>
    <c:plotVisOnly val="1"/>
    <c:dispBlanksAs val="gap"/>
    <c:showDLblsOverMax val="0"/>
  </c:chart>
  <c:spPr>
    <a:noFill/>
    <a:ln>
      <a:noFill/>
    </a:ln>
    <a:effectLst/>
  </c:spPr>
  <c:txPr>
    <a:bodyPr/>
    <a:lstStyle/>
    <a:p>
      <a:pPr>
        <a:defRPr sz="2400">
          <a:solidFill>
            <a:srgbClr val="FFFFFF"/>
          </a:solidFill>
          <a:latin typeface="Lucia Grande"/>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8536948167475"/>
          <c:y val="0.150365872693143"/>
          <c:w val="0.907368882883722"/>
          <c:h val="0.777480705170069"/>
        </c:manualLayout>
      </c:layout>
      <c:barChart>
        <c:barDir val="col"/>
        <c:grouping val="clustered"/>
        <c:varyColors val="0"/>
        <c:ser>
          <c:idx val="0"/>
          <c:order val="0"/>
          <c:tx>
            <c:strRef>
              <c:f>Sheet1!$B$1</c:f>
              <c:strCache>
                <c:ptCount val="1"/>
                <c:pt idx="0">
                  <c:v>USD appreciation episodes</c:v>
                </c:pt>
              </c:strCache>
            </c:strRef>
          </c:tx>
          <c:spPr>
            <a:solidFill>
              <a:schemeClr val="bg2">
                <a:lumMod val="60000"/>
                <a:lumOff val="40000"/>
              </a:schemeClr>
            </a:solidFill>
            <a:ln>
              <a:noFill/>
            </a:ln>
            <a:effectLst/>
          </c:spPr>
          <c:invertIfNegative val="0"/>
          <c:cat>
            <c:numRef>
              <c:f>Sheet1!$A$2:$A$460</c:f>
              <c:numCache>
                <c:formatCode>mmm\-yy</c:formatCode>
                <c:ptCount val="459"/>
                <c:pt idx="0">
                  <c:v>28856.0</c:v>
                </c:pt>
                <c:pt idx="1">
                  <c:v>28887.0</c:v>
                </c:pt>
                <c:pt idx="2">
                  <c:v>28915.0</c:v>
                </c:pt>
                <c:pt idx="3">
                  <c:v>28946.0</c:v>
                </c:pt>
                <c:pt idx="4">
                  <c:v>28976.0</c:v>
                </c:pt>
                <c:pt idx="5">
                  <c:v>29007.0</c:v>
                </c:pt>
                <c:pt idx="6">
                  <c:v>29037.0</c:v>
                </c:pt>
                <c:pt idx="7">
                  <c:v>29068.0</c:v>
                </c:pt>
                <c:pt idx="8">
                  <c:v>29099.0</c:v>
                </c:pt>
                <c:pt idx="9">
                  <c:v>29129.0</c:v>
                </c:pt>
                <c:pt idx="10">
                  <c:v>29160.0</c:v>
                </c:pt>
                <c:pt idx="11">
                  <c:v>29190.0</c:v>
                </c:pt>
                <c:pt idx="12">
                  <c:v>29221.0</c:v>
                </c:pt>
                <c:pt idx="13">
                  <c:v>29252.0</c:v>
                </c:pt>
                <c:pt idx="14">
                  <c:v>29281.0</c:v>
                </c:pt>
                <c:pt idx="15">
                  <c:v>29312.0</c:v>
                </c:pt>
                <c:pt idx="16">
                  <c:v>29342.0</c:v>
                </c:pt>
                <c:pt idx="17">
                  <c:v>29373.0</c:v>
                </c:pt>
                <c:pt idx="18">
                  <c:v>29403.0</c:v>
                </c:pt>
                <c:pt idx="19">
                  <c:v>29434.0</c:v>
                </c:pt>
                <c:pt idx="20">
                  <c:v>29465.0</c:v>
                </c:pt>
                <c:pt idx="21">
                  <c:v>29495.0</c:v>
                </c:pt>
                <c:pt idx="22">
                  <c:v>29526.0</c:v>
                </c:pt>
                <c:pt idx="23">
                  <c:v>29556.0</c:v>
                </c:pt>
                <c:pt idx="24">
                  <c:v>29587.0</c:v>
                </c:pt>
                <c:pt idx="25">
                  <c:v>29618.0</c:v>
                </c:pt>
                <c:pt idx="26">
                  <c:v>29646.0</c:v>
                </c:pt>
                <c:pt idx="27">
                  <c:v>29677.0</c:v>
                </c:pt>
                <c:pt idx="28">
                  <c:v>29707.0</c:v>
                </c:pt>
                <c:pt idx="29">
                  <c:v>29738.0</c:v>
                </c:pt>
                <c:pt idx="30">
                  <c:v>29768.0</c:v>
                </c:pt>
                <c:pt idx="31">
                  <c:v>29799.0</c:v>
                </c:pt>
                <c:pt idx="32">
                  <c:v>29830.0</c:v>
                </c:pt>
                <c:pt idx="33">
                  <c:v>29860.0</c:v>
                </c:pt>
                <c:pt idx="34">
                  <c:v>29891.0</c:v>
                </c:pt>
                <c:pt idx="35">
                  <c:v>29921.0</c:v>
                </c:pt>
                <c:pt idx="36">
                  <c:v>29952.0</c:v>
                </c:pt>
                <c:pt idx="37">
                  <c:v>29983.0</c:v>
                </c:pt>
                <c:pt idx="38">
                  <c:v>30011.0</c:v>
                </c:pt>
                <c:pt idx="39">
                  <c:v>30042.0</c:v>
                </c:pt>
                <c:pt idx="40">
                  <c:v>30072.0</c:v>
                </c:pt>
                <c:pt idx="41">
                  <c:v>30103.0</c:v>
                </c:pt>
                <c:pt idx="42">
                  <c:v>30133.0</c:v>
                </c:pt>
                <c:pt idx="43">
                  <c:v>30164.0</c:v>
                </c:pt>
                <c:pt idx="44">
                  <c:v>30195.0</c:v>
                </c:pt>
                <c:pt idx="45">
                  <c:v>30225.0</c:v>
                </c:pt>
                <c:pt idx="46">
                  <c:v>30256.0</c:v>
                </c:pt>
                <c:pt idx="47">
                  <c:v>30286.0</c:v>
                </c:pt>
                <c:pt idx="48">
                  <c:v>30317.0</c:v>
                </c:pt>
                <c:pt idx="49">
                  <c:v>30348.0</c:v>
                </c:pt>
                <c:pt idx="50">
                  <c:v>30376.0</c:v>
                </c:pt>
                <c:pt idx="51">
                  <c:v>30407.0</c:v>
                </c:pt>
                <c:pt idx="52">
                  <c:v>30437.0</c:v>
                </c:pt>
                <c:pt idx="53">
                  <c:v>30468.0</c:v>
                </c:pt>
                <c:pt idx="54">
                  <c:v>30498.0</c:v>
                </c:pt>
                <c:pt idx="55">
                  <c:v>30529.0</c:v>
                </c:pt>
                <c:pt idx="56">
                  <c:v>30560.0</c:v>
                </c:pt>
                <c:pt idx="57">
                  <c:v>30590.0</c:v>
                </c:pt>
                <c:pt idx="58">
                  <c:v>30621.0</c:v>
                </c:pt>
                <c:pt idx="59">
                  <c:v>30651.0</c:v>
                </c:pt>
                <c:pt idx="60">
                  <c:v>30682.0</c:v>
                </c:pt>
                <c:pt idx="61">
                  <c:v>30713.0</c:v>
                </c:pt>
                <c:pt idx="62">
                  <c:v>30742.0</c:v>
                </c:pt>
                <c:pt idx="63">
                  <c:v>30773.0</c:v>
                </c:pt>
                <c:pt idx="64">
                  <c:v>30803.0</c:v>
                </c:pt>
                <c:pt idx="65">
                  <c:v>30834.0</c:v>
                </c:pt>
                <c:pt idx="66">
                  <c:v>30864.0</c:v>
                </c:pt>
                <c:pt idx="67">
                  <c:v>30895.0</c:v>
                </c:pt>
                <c:pt idx="68">
                  <c:v>30926.0</c:v>
                </c:pt>
                <c:pt idx="69">
                  <c:v>30956.0</c:v>
                </c:pt>
                <c:pt idx="70">
                  <c:v>30987.0</c:v>
                </c:pt>
                <c:pt idx="71">
                  <c:v>31017.0</c:v>
                </c:pt>
                <c:pt idx="72">
                  <c:v>31048.0</c:v>
                </c:pt>
                <c:pt idx="73">
                  <c:v>31079.0</c:v>
                </c:pt>
                <c:pt idx="74">
                  <c:v>31107.0</c:v>
                </c:pt>
                <c:pt idx="75">
                  <c:v>31138.0</c:v>
                </c:pt>
                <c:pt idx="76">
                  <c:v>31168.0</c:v>
                </c:pt>
                <c:pt idx="77">
                  <c:v>31199.0</c:v>
                </c:pt>
                <c:pt idx="78">
                  <c:v>31229.0</c:v>
                </c:pt>
                <c:pt idx="79">
                  <c:v>31260.0</c:v>
                </c:pt>
                <c:pt idx="80">
                  <c:v>31291.0</c:v>
                </c:pt>
                <c:pt idx="81">
                  <c:v>31321.0</c:v>
                </c:pt>
                <c:pt idx="82">
                  <c:v>31352.0</c:v>
                </c:pt>
                <c:pt idx="83">
                  <c:v>31382.0</c:v>
                </c:pt>
                <c:pt idx="84">
                  <c:v>31413.0</c:v>
                </c:pt>
                <c:pt idx="85">
                  <c:v>31444.0</c:v>
                </c:pt>
                <c:pt idx="86">
                  <c:v>31472.0</c:v>
                </c:pt>
                <c:pt idx="87">
                  <c:v>31503.0</c:v>
                </c:pt>
                <c:pt idx="88">
                  <c:v>31533.0</c:v>
                </c:pt>
                <c:pt idx="89">
                  <c:v>31564.0</c:v>
                </c:pt>
                <c:pt idx="90">
                  <c:v>31594.0</c:v>
                </c:pt>
                <c:pt idx="91">
                  <c:v>31625.0</c:v>
                </c:pt>
                <c:pt idx="92">
                  <c:v>31656.0</c:v>
                </c:pt>
                <c:pt idx="93">
                  <c:v>31686.0</c:v>
                </c:pt>
                <c:pt idx="94">
                  <c:v>31717.0</c:v>
                </c:pt>
                <c:pt idx="95">
                  <c:v>31747.0</c:v>
                </c:pt>
                <c:pt idx="96">
                  <c:v>31778.0</c:v>
                </c:pt>
                <c:pt idx="97">
                  <c:v>31809.0</c:v>
                </c:pt>
                <c:pt idx="98">
                  <c:v>31837.0</c:v>
                </c:pt>
                <c:pt idx="99">
                  <c:v>31868.0</c:v>
                </c:pt>
                <c:pt idx="100">
                  <c:v>31898.0</c:v>
                </c:pt>
                <c:pt idx="101">
                  <c:v>31929.0</c:v>
                </c:pt>
                <c:pt idx="102">
                  <c:v>31959.0</c:v>
                </c:pt>
                <c:pt idx="103">
                  <c:v>31990.0</c:v>
                </c:pt>
                <c:pt idx="104">
                  <c:v>32021.0</c:v>
                </c:pt>
                <c:pt idx="105">
                  <c:v>32051.0</c:v>
                </c:pt>
                <c:pt idx="106">
                  <c:v>32082.0</c:v>
                </c:pt>
                <c:pt idx="107">
                  <c:v>32112.0</c:v>
                </c:pt>
                <c:pt idx="108">
                  <c:v>32143.0</c:v>
                </c:pt>
                <c:pt idx="109">
                  <c:v>32174.0</c:v>
                </c:pt>
                <c:pt idx="110">
                  <c:v>32203.0</c:v>
                </c:pt>
                <c:pt idx="111">
                  <c:v>32234.0</c:v>
                </c:pt>
                <c:pt idx="112">
                  <c:v>32264.0</c:v>
                </c:pt>
                <c:pt idx="113">
                  <c:v>32295.0</c:v>
                </c:pt>
                <c:pt idx="114">
                  <c:v>32325.0</c:v>
                </c:pt>
                <c:pt idx="115">
                  <c:v>32356.0</c:v>
                </c:pt>
                <c:pt idx="116">
                  <c:v>32387.0</c:v>
                </c:pt>
                <c:pt idx="117">
                  <c:v>32417.0</c:v>
                </c:pt>
                <c:pt idx="118">
                  <c:v>32448.0</c:v>
                </c:pt>
                <c:pt idx="119">
                  <c:v>32478.0</c:v>
                </c:pt>
                <c:pt idx="120">
                  <c:v>32509.0</c:v>
                </c:pt>
                <c:pt idx="121">
                  <c:v>32540.0</c:v>
                </c:pt>
                <c:pt idx="122">
                  <c:v>32568.0</c:v>
                </c:pt>
                <c:pt idx="123">
                  <c:v>32599.0</c:v>
                </c:pt>
                <c:pt idx="124">
                  <c:v>32629.0</c:v>
                </c:pt>
                <c:pt idx="125">
                  <c:v>32660.0</c:v>
                </c:pt>
                <c:pt idx="126">
                  <c:v>32690.0</c:v>
                </c:pt>
                <c:pt idx="127">
                  <c:v>32721.0</c:v>
                </c:pt>
                <c:pt idx="128">
                  <c:v>32752.0</c:v>
                </c:pt>
                <c:pt idx="129">
                  <c:v>32782.0</c:v>
                </c:pt>
                <c:pt idx="130">
                  <c:v>32813.0</c:v>
                </c:pt>
                <c:pt idx="131">
                  <c:v>32843.0</c:v>
                </c:pt>
                <c:pt idx="132">
                  <c:v>32874.0</c:v>
                </c:pt>
                <c:pt idx="133">
                  <c:v>32905.0</c:v>
                </c:pt>
                <c:pt idx="134">
                  <c:v>32933.0</c:v>
                </c:pt>
                <c:pt idx="135">
                  <c:v>32964.0</c:v>
                </c:pt>
                <c:pt idx="136">
                  <c:v>32994.0</c:v>
                </c:pt>
                <c:pt idx="137">
                  <c:v>33025.0</c:v>
                </c:pt>
                <c:pt idx="138">
                  <c:v>33055.0</c:v>
                </c:pt>
                <c:pt idx="139">
                  <c:v>33086.0</c:v>
                </c:pt>
                <c:pt idx="140">
                  <c:v>33117.0</c:v>
                </c:pt>
                <c:pt idx="141">
                  <c:v>33147.0</c:v>
                </c:pt>
                <c:pt idx="142">
                  <c:v>33178.0</c:v>
                </c:pt>
                <c:pt idx="143">
                  <c:v>33208.0</c:v>
                </c:pt>
                <c:pt idx="144">
                  <c:v>33239.0</c:v>
                </c:pt>
                <c:pt idx="145">
                  <c:v>33270.0</c:v>
                </c:pt>
                <c:pt idx="146">
                  <c:v>33298.0</c:v>
                </c:pt>
                <c:pt idx="147">
                  <c:v>33329.0</c:v>
                </c:pt>
                <c:pt idx="148">
                  <c:v>33359.0</c:v>
                </c:pt>
                <c:pt idx="149">
                  <c:v>33390.0</c:v>
                </c:pt>
                <c:pt idx="150">
                  <c:v>33420.0</c:v>
                </c:pt>
                <c:pt idx="151">
                  <c:v>33451.0</c:v>
                </c:pt>
                <c:pt idx="152">
                  <c:v>33482.0</c:v>
                </c:pt>
                <c:pt idx="153">
                  <c:v>33512.0</c:v>
                </c:pt>
                <c:pt idx="154">
                  <c:v>33543.0</c:v>
                </c:pt>
                <c:pt idx="155">
                  <c:v>33573.0</c:v>
                </c:pt>
                <c:pt idx="156">
                  <c:v>33604.0</c:v>
                </c:pt>
                <c:pt idx="157">
                  <c:v>33635.0</c:v>
                </c:pt>
                <c:pt idx="158">
                  <c:v>33664.0</c:v>
                </c:pt>
                <c:pt idx="159">
                  <c:v>33695.0</c:v>
                </c:pt>
                <c:pt idx="160">
                  <c:v>33725.0</c:v>
                </c:pt>
                <c:pt idx="161">
                  <c:v>33756.0</c:v>
                </c:pt>
                <c:pt idx="162">
                  <c:v>33786.0</c:v>
                </c:pt>
                <c:pt idx="163">
                  <c:v>33817.0</c:v>
                </c:pt>
                <c:pt idx="164">
                  <c:v>33848.0</c:v>
                </c:pt>
                <c:pt idx="165">
                  <c:v>33878.0</c:v>
                </c:pt>
                <c:pt idx="166">
                  <c:v>33909.0</c:v>
                </c:pt>
                <c:pt idx="167">
                  <c:v>33939.0</c:v>
                </c:pt>
                <c:pt idx="168">
                  <c:v>33970.0</c:v>
                </c:pt>
                <c:pt idx="169">
                  <c:v>34001.0</c:v>
                </c:pt>
                <c:pt idx="170">
                  <c:v>34029.0</c:v>
                </c:pt>
                <c:pt idx="171">
                  <c:v>34060.0</c:v>
                </c:pt>
                <c:pt idx="172">
                  <c:v>34090.0</c:v>
                </c:pt>
                <c:pt idx="173">
                  <c:v>34121.0</c:v>
                </c:pt>
                <c:pt idx="174">
                  <c:v>34151.0</c:v>
                </c:pt>
                <c:pt idx="175">
                  <c:v>34182.0</c:v>
                </c:pt>
                <c:pt idx="176">
                  <c:v>34213.0</c:v>
                </c:pt>
                <c:pt idx="177">
                  <c:v>34243.0</c:v>
                </c:pt>
                <c:pt idx="178">
                  <c:v>34274.0</c:v>
                </c:pt>
                <c:pt idx="179">
                  <c:v>34304.0</c:v>
                </c:pt>
                <c:pt idx="180">
                  <c:v>34335.0</c:v>
                </c:pt>
                <c:pt idx="181">
                  <c:v>34366.0</c:v>
                </c:pt>
                <c:pt idx="182">
                  <c:v>34394.0</c:v>
                </c:pt>
                <c:pt idx="183">
                  <c:v>34425.0</c:v>
                </c:pt>
                <c:pt idx="184">
                  <c:v>34455.0</c:v>
                </c:pt>
                <c:pt idx="185">
                  <c:v>34486.0</c:v>
                </c:pt>
                <c:pt idx="186">
                  <c:v>34516.0</c:v>
                </c:pt>
                <c:pt idx="187">
                  <c:v>34547.0</c:v>
                </c:pt>
                <c:pt idx="188">
                  <c:v>34578.0</c:v>
                </c:pt>
                <c:pt idx="189">
                  <c:v>34608.0</c:v>
                </c:pt>
                <c:pt idx="190">
                  <c:v>34639.0</c:v>
                </c:pt>
                <c:pt idx="191">
                  <c:v>34669.0</c:v>
                </c:pt>
                <c:pt idx="192">
                  <c:v>34700.0</c:v>
                </c:pt>
                <c:pt idx="193">
                  <c:v>34731.0</c:v>
                </c:pt>
                <c:pt idx="194">
                  <c:v>34759.0</c:v>
                </c:pt>
                <c:pt idx="195">
                  <c:v>34790.0</c:v>
                </c:pt>
                <c:pt idx="196">
                  <c:v>34820.0</c:v>
                </c:pt>
                <c:pt idx="197">
                  <c:v>34851.0</c:v>
                </c:pt>
                <c:pt idx="198">
                  <c:v>34881.0</c:v>
                </c:pt>
                <c:pt idx="199">
                  <c:v>34912.0</c:v>
                </c:pt>
                <c:pt idx="200">
                  <c:v>34943.0</c:v>
                </c:pt>
                <c:pt idx="201">
                  <c:v>34973.0</c:v>
                </c:pt>
                <c:pt idx="202">
                  <c:v>35004.0</c:v>
                </c:pt>
                <c:pt idx="203">
                  <c:v>35034.0</c:v>
                </c:pt>
                <c:pt idx="204">
                  <c:v>35065.0</c:v>
                </c:pt>
                <c:pt idx="205">
                  <c:v>35096.0</c:v>
                </c:pt>
                <c:pt idx="206">
                  <c:v>35125.0</c:v>
                </c:pt>
                <c:pt idx="207">
                  <c:v>35156.0</c:v>
                </c:pt>
                <c:pt idx="208">
                  <c:v>35186.0</c:v>
                </c:pt>
                <c:pt idx="209">
                  <c:v>35217.0</c:v>
                </c:pt>
                <c:pt idx="210">
                  <c:v>35247.0</c:v>
                </c:pt>
                <c:pt idx="211">
                  <c:v>35278.0</c:v>
                </c:pt>
                <c:pt idx="212">
                  <c:v>35309.0</c:v>
                </c:pt>
                <c:pt idx="213">
                  <c:v>35339.0</c:v>
                </c:pt>
                <c:pt idx="214">
                  <c:v>35370.0</c:v>
                </c:pt>
                <c:pt idx="215">
                  <c:v>35400.0</c:v>
                </c:pt>
                <c:pt idx="216">
                  <c:v>35431.0</c:v>
                </c:pt>
                <c:pt idx="217">
                  <c:v>35462.0</c:v>
                </c:pt>
                <c:pt idx="218">
                  <c:v>35490.0</c:v>
                </c:pt>
                <c:pt idx="219">
                  <c:v>35521.0</c:v>
                </c:pt>
                <c:pt idx="220">
                  <c:v>35551.0</c:v>
                </c:pt>
                <c:pt idx="221">
                  <c:v>35582.0</c:v>
                </c:pt>
                <c:pt idx="222">
                  <c:v>35612.0</c:v>
                </c:pt>
                <c:pt idx="223">
                  <c:v>35643.0</c:v>
                </c:pt>
                <c:pt idx="224">
                  <c:v>35674.0</c:v>
                </c:pt>
                <c:pt idx="225">
                  <c:v>35704.0</c:v>
                </c:pt>
                <c:pt idx="226">
                  <c:v>35735.0</c:v>
                </c:pt>
                <c:pt idx="227">
                  <c:v>35765.0</c:v>
                </c:pt>
                <c:pt idx="228">
                  <c:v>35796.0</c:v>
                </c:pt>
                <c:pt idx="229">
                  <c:v>35827.0</c:v>
                </c:pt>
                <c:pt idx="230">
                  <c:v>35855.0</c:v>
                </c:pt>
                <c:pt idx="231">
                  <c:v>35886.0</c:v>
                </c:pt>
                <c:pt idx="232">
                  <c:v>35916.0</c:v>
                </c:pt>
                <c:pt idx="233">
                  <c:v>35947.0</c:v>
                </c:pt>
                <c:pt idx="234">
                  <c:v>35977.0</c:v>
                </c:pt>
                <c:pt idx="235">
                  <c:v>36008.0</c:v>
                </c:pt>
                <c:pt idx="236">
                  <c:v>36039.0</c:v>
                </c:pt>
                <c:pt idx="237">
                  <c:v>36069.0</c:v>
                </c:pt>
                <c:pt idx="238">
                  <c:v>36100.0</c:v>
                </c:pt>
                <c:pt idx="239">
                  <c:v>36130.0</c:v>
                </c:pt>
                <c:pt idx="240">
                  <c:v>36161.0</c:v>
                </c:pt>
                <c:pt idx="241">
                  <c:v>36192.0</c:v>
                </c:pt>
                <c:pt idx="242">
                  <c:v>36220.0</c:v>
                </c:pt>
                <c:pt idx="243">
                  <c:v>36251.0</c:v>
                </c:pt>
                <c:pt idx="244">
                  <c:v>36281.0</c:v>
                </c:pt>
                <c:pt idx="245">
                  <c:v>36312.0</c:v>
                </c:pt>
                <c:pt idx="246">
                  <c:v>36342.0</c:v>
                </c:pt>
                <c:pt idx="247">
                  <c:v>36373.0</c:v>
                </c:pt>
                <c:pt idx="248">
                  <c:v>36404.0</c:v>
                </c:pt>
                <c:pt idx="249">
                  <c:v>36434.0</c:v>
                </c:pt>
                <c:pt idx="250">
                  <c:v>36465.0</c:v>
                </c:pt>
                <c:pt idx="251">
                  <c:v>36495.0</c:v>
                </c:pt>
                <c:pt idx="252">
                  <c:v>36526.0</c:v>
                </c:pt>
                <c:pt idx="253">
                  <c:v>36557.0</c:v>
                </c:pt>
                <c:pt idx="254">
                  <c:v>36586.0</c:v>
                </c:pt>
                <c:pt idx="255">
                  <c:v>36617.0</c:v>
                </c:pt>
                <c:pt idx="256">
                  <c:v>36647.0</c:v>
                </c:pt>
                <c:pt idx="257">
                  <c:v>36678.0</c:v>
                </c:pt>
                <c:pt idx="258">
                  <c:v>36708.0</c:v>
                </c:pt>
                <c:pt idx="259">
                  <c:v>36739.0</c:v>
                </c:pt>
                <c:pt idx="260">
                  <c:v>36770.0</c:v>
                </c:pt>
                <c:pt idx="261">
                  <c:v>36800.0</c:v>
                </c:pt>
                <c:pt idx="262">
                  <c:v>36831.0</c:v>
                </c:pt>
                <c:pt idx="263">
                  <c:v>36861.0</c:v>
                </c:pt>
                <c:pt idx="264">
                  <c:v>36892.0</c:v>
                </c:pt>
                <c:pt idx="265">
                  <c:v>36923.0</c:v>
                </c:pt>
                <c:pt idx="266">
                  <c:v>36951.0</c:v>
                </c:pt>
                <c:pt idx="267">
                  <c:v>36982.0</c:v>
                </c:pt>
                <c:pt idx="268">
                  <c:v>37012.0</c:v>
                </c:pt>
                <c:pt idx="269">
                  <c:v>37043.0</c:v>
                </c:pt>
                <c:pt idx="270">
                  <c:v>37073.0</c:v>
                </c:pt>
                <c:pt idx="271">
                  <c:v>37104.0</c:v>
                </c:pt>
                <c:pt idx="272">
                  <c:v>37135.0</c:v>
                </c:pt>
                <c:pt idx="273">
                  <c:v>37165.0</c:v>
                </c:pt>
                <c:pt idx="274">
                  <c:v>37196.0</c:v>
                </c:pt>
                <c:pt idx="275">
                  <c:v>37226.0</c:v>
                </c:pt>
                <c:pt idx="276">
                  <c:v>37257.0</c:v>
                </c:pt>
                <c:pt idx="277">
                  <c:v>37288.0</c:v>
                </c:pt>
                <c:pt idx="278">
                  <c:v>37316.0</c:v>
                </c:pt>
                <c:pt idx="279">
                  <c:v>37347.0</c:v>
                </c:pt>
                <c:pt idx="280">
                  <c:v>37377.0</c:v>
                </c:pt>
                <c:pt idx="281">
                  <c:v>37408.0</c:v>
                </c:pt>
                <c:pt idx="282">
                  <c:v>37438.0</c:v>
                </c:pt>
                <c:pt idx="283">
                  <c:v>37469.0</c:v>
                </c:pt>
                <c:pt idx="284">
                  <c:v>37500.0</c:v>
                </c:pt>
                <c:pt idx="285">
                  <c:v>37530.0</c:v>
                </c:pt>
                <c:pt idx="286">
                  <c:v>37561.0</c:v>
                </c:pt>
                <c:pt idx="287">
                  <c:v>37591.0</c:v>
                </c:pt>
                <c:pt idx="288">
                  <c:v>37622.0</c:v>
                </c:pt>
                <c:pt idx="289">
                  <c:v>37653.0</c:v>
                </c:pt>
                <c:pt idx="290">
                  <c:v>37681.0</c:v>
                </c:pt>
                <c:pt idx="291">
                  <c:v>37712.0</c:v>
                </c:pt>
                <c:pt idx="292">
                  <c:v>37742.0</c:v>
                </c:pt>
                <c:pt idx="293">
                  <c:v>37773.0</c:v>
                </c:pt>
                <c:pt idx="294">
                  <c:v>37803.0</c:v>
                </c:pt>
                <c:pt idx="295">
                  <c:v>37834.0</c:v>
                </c:pt>
                <c:pt idx="296">
                  <c:v>37865.0</c:v>
                </c:pt>
                <c:pt idx="297">
                  <c:v>37895.0</c:v>
                </c:pt>
                <c:pt idx="298">
                  <c:v>37926.0</c:v>
                </c:pt>
                <c:pt idx="299">
                  <c:v>37956.0</c:v>
                </c:pt>
                <c:pt idx="300">
                  <c:v>37987.0</c:v>
                </c:pt>
                <c:pt idx="301">
                  <c:v>38018.0</c:v>
                </c:pt>
                <c:pt idx="302">
                  <c:v>38047.0</c:v>
                </c:pt>
                <c:pt idx="303">
                  <c:v>38078.0</c:v>
                </c:pt>
                <c:pt idx="304">
                  <c:v>38108.0</c:v>
                </c:pt>
                <c:pt idx="305">
                  <c:v>38139.0</c:v>
                </c:pt>
                <c:pt idx="306">
                  <c:v>38169.0</c:v>
                </c:pt>
                <c:pt idx="307">
                  <c:v>38200.0</c:v>
                </c:pt>
                <c:pt idx="308">
                  <c:v>38231.0</c:v>
                </c:pt>
                <c:pt idx="309">
                  <c:v>38261.0</c:v>
                </c:pt>
                <c:pt idx="310">
                  <c:v>38292.0</c:v>
                </c:pt>
                <c:pt idx="311">
                  <c:v>38322.0</c:v>
                </c:pt>
                <c:pt idx="312">
                  <c:v>38353.0</c:v>
                </c:pt>
                <c:pt idx="313">
                  <c:v>38384.0</c:v>
                </c:pt>
                <c:pt idx="314">
                  <c:v>38412.0</c:v>
                </c:pt>
                <c:pt idx="315">
                  <c:v>38443.0</c:v>
                </c:pt>
                <c:pt idx="316">
                  <c:v>38473.0</c:v>
                </c:pt>
                <c:pt idx="317">
                  <c:v>38504.0</c:v>
                </c:pt>
                <c:pt idx="318">
                  <c:v>38534.0</c:v>
                </c:pt>
                <c:pt idx="319">
                  <c:v>38565.0</c:v>
                </c:pt>
                <c:pt idx="320">
                  <c:v>38596.0</c:v>
                </c:pt>
                <c:pt idx="321">
                  <c:v>38626.0</c:v>
                </c:pt>
                <c:pt idx="322">
                  <c:v>38657.0</c:v>
                </c:pt>
                <c:pt idx="323">
                  <c:v>38687.0</c:v>
                </c:pt>
                <c:pt idx="324">
                  <c:v>38718.0</c:v>
                </c:pt>
                <c:pt idx="325">
                  <c:v>38749.0</c:v>
                </c:pt>
                <c:pt idx="326">
                  <c:v>38777.0</c:v>
                </c:pt>
                <c:pt idx="327">
                  <c:v>38808.0</c:v>
                </c:pt>
                <c:pt idx="328">
                  <c:v>38838.0</c:v>
                </c:pt>
                <c:pt idx="329">
                  <c:v>38869.0</c:v>
                </c:pt>
                <c:pt idx="330">
                  <c:v>38899.0</c:v>
                </c:pt>
                <c:pt idx="331">
                  <c:v>38930.0</c:v>
                </c:pt>
                <c:pt idx="332">
                  <c:v>38961.0</c:v>
                </c:pt>
                <c:pt idx="333">
                  <c:v>38991.0</c:v>
                </c:pt>
                <c:pt idx="334">
                  <c:v>39022.0</c:v>
                </c:pt>
                <c:pt idx="335">
                  <c:v>39052.0</c:v>
                </c:pt>
                <c:pt idx="336">
                  <c:v>39083.0</c:v>
                </c:pt>
                <c:pt idx="337">
                  <c:v>39114.0</c:v>
                </c:pt>
                <c:pt idx="338">
                  <c:v>39142.0</c:v>
                </c:pt>
                <c:pt idx="339">
                  <c:v>39173.0</c:v>
                </c:pt>
                <c:pt idx="340">
                  <c:v>39203.0</c:v>
                </c:pt>
                <c:pt idx="341">
                  <c:v>39234.0</c:v>
                </c:pt>
                <c:pt idx="342">
                  <c:v>39264.0</c:v>
                </c:pt>
                <c:pt idx="343">
                  <c:v>39295.0</c:v>
                </c:pt>
                <c:pt idx="344">
                  <c:v>39326.0</c:v>
                </c:pt>
                <c:pt idx="345">
                  <c:v>39356.0</c:v>
                </c:pt>
                <c:pt idx="346">
                  <c:v>39387.0</c:v>
                </c:pt>
                <c:pt idx="347">
                  <c:v>39417.0</c:v>
                </c:pt>
                <c:pt idx="348">
                  <c:v>39448.0</c:v>
                </c:pt>
                <c:pt idx="349">
                  <c:v>39479.0</c:v>
                </c:pt>
                <c:pt idx="350">
                  <c:v>39508.0</c:v>
                </c:pt>
                <c:pt idx="351">
                  <c:v>39539.0</c:v>
                </c:pt>
                <c:pt idx="352">
                  <c:v>39569.0</c:v>
                </c:pt>
                <c:pt idx="353">
                  <c:v>39600.0</c:v>
                </c:pt>
                <c:pt idx="354">
                  <c:v>39630.0</c:v>
                </c:pt>
                <c:pt idx="355">
                  <c:v>39661.0</c:v>
                </c:pt>
                <c:pt idx="356">
                  <c:v>39692.0</c:v>
                </c:pt>
                <c:pt idx="357">
                  <c:v>39722.0</c:v>
                </c:pt>
                <c:pt idx="358">
                  <c:v>39753.0</c:v>
                </c:pt>
                <c:pt idx="359">
                  <c:v>39783.0</c:v>
                </c:pt>
                <c:pt idx="360">
                  <c:v>39814.0</c:v>
                </c:pt>
                <c:pt idx="361">
                  <c:v>39845.0</c:v>
                </c:pt>
                <c:pt idx="362">
                  <c:v>39873.0</c:v>
                </c:pt>
                <c:pt idx="363">
                  <c:v>39904.0</c:v>
                </c:pt>
                <c:pt idx="364">
                  <c:v>39934.0</c:v>
                </c:pt>
                <c:pt idx="365">
                  <c:v>39965.0</c:v>
                </c:pt>
                <c:pt idx="366">
                  <c:v>39995.0</c:v>
                </c:pt>
                <c:pt idx="367">
                  <c:v>40026.0</c:v>
                </c:pt>
                <c:pt idx="368">
                  <c:v>40057.0</c:v>
                </c:pt>
                <c:pt idx="369">
                  <c:v>40087.0</c:v>
                </c:pt>
                <c:pt idx="370">
                  <c:v>40118.0</c:v>
                </c:pt>
                <c:pt idx="371">
                  <c:v>40148.0</c:v>
                </c:pt>
                <c:pt idx="372">
                  <c:v>40179.0</c:v>
                </c:pt>
                <c:pt idx="373">
                  <c:v>40210.0</c:v>
                </c:pt>
                <c:pt idx="374">
                  <c:v>40238.0</c:v>
                </c:pt>
                <c:pt idx="375">
                  <c:v>40269.0</c:v>
                </c:pt>
                <c:pt idx="376">
                  <c:v>40299.0</c:v>
                </c:pt>
                <c:pt idx="377">
                  <c:v>40330.0</c:v>
                </c:pt>
                <c:pt idx="378">
                  <c:v>40360.0</c:v>
                </c:pt>
                <c:pt idx="379">
                  <c:v>40391.0</c:v>
                </c:pt>
                <c:pt idx="380">
                  <c:v>40422.0</c:v>
                </c:pt>
                <c:pt idx="381">
                  <c:v>40452.0</c:v>
                </c:pt>
                <c:pt idx="382">
                  <c:v>40483.0</c:v>
                </c:pt>
                <c:pt idx="383">
                  <c:v>40513.0</c:v>
                </c:pt>
                <c:pt idx="384">
                  <c:v>40544.0</c:v>
                </c:pt>
                <c:pt idx="385">
                  <c:v>40575.0</c:v>
                </c:pt>
                <c:pt idx="386">
                  <c:v>40603.0</c:v>
                </c:pt>
                <c:pt idx="387">
                  <c:v>40634.0</c:v>
                </c:pt>
                <c:pt idx="388">
                  <c:v>40664.0</c:v>
                </c:pt>
                <c:pt idx="389">
                  <c:v>40695.0</c:v>
                </c:pt>
                <c:pt idx="390">
                  <c:v>40725.0</c:v>
                </c:pt>
                <c:pt idx="391">
                  <c:v>40756.0</c:v>
                </c:pt>
                <c:pt idx="392">
                  <c:v>40787.0</c:v>
                </c:pt>
                <c:pt idx="393">
                  <c:v>40817.0</c:v>
                </c:pt>
                <c:pt idx="394">
                  <c:v>40848.0</c:v>
                </c:pt>
                <c:pt idx="395">
                  <c:v>40878.0</c:v>
                </c:pt>
                <c:pt idx="396">
                  <c:v>40909.0</c:v>
                </c:pt>
                <c:pt idx="397">
                  <c:v>40940.0</c:v>
                </c:pt>
                <c:pt idx="398">
                  <c:v>40969.0</c:v>
                </c:pt>
                <c:pt idx="399">
                  <c:v>41000.0</c:v>
                </c:pt>
                <c:pt idx="400">
                  <c:v>41030.0</c:v>
                </c:pt>
                <c:pt idx="401">
                  <c:v>41061.0</c:v>
                </c:pt>
                <c:pt idx="402">
                  <c:v>41091.0</c:v>
                </c:pt>
                <c:pt idx="403">
                  <c:v>41122.0</c:v>
                </c:pt>
                <c:pt idx="404">
                  <c:v>41153.0</c:v>
                </c:pt>
                <c:pt idx="405">
                  <c:v>41183.0</c:v>
                </c:pt>
                <c:pt idx="406">
                  <c:v>41214.0</c:v>
                </c:pt>
                <c:pt idx="407">
                  <c:v>41244.0</c:v>
                </c:pt>
                <c:pt idx="408">
                  <c:v>41275.0</c:v>
                </c:pt>
                <c:pt idx="409">
                  <c:v>41306.0</c:v>
                </c:pt>
                <c:pt idx="410">
                  <c:v>41334.0</c:v>
                </c:pt>
                <c:pt idx="411">
                  <c:v>41365.0</c:v>
                </c:pt>
                <c:pt idx="412">
                  <c:v>41395.0</c:v>
                </c:pt>
                <c:pt idx="413">
                  <c:v>41426.0</c:v>
                </c:pt>
                <c:pt idx="414">
                  <c:v>41456.0</c:v>
                </c:pt>
                <c:pt idx="415">
                  <c:v>41487.0</c:v>
                </c:pt>
                <c:pt idx="416">
                  <c:v>41518.0</c:v>
                </c:pt>
                <c:pt idx="417">
                  <c:v>41548.0</c:v>
                </c:pt>
                <c:pt idx="418">
                  <c:v>41579.0</c:v>
                </c:pt>
                <c:pt idx="419">
                  <c:v>41609.0</c:v>
                </c:pt>
                <c:pt idx="420">
                  <c:v>41640.0</c:v>
                </c:pt>
                <c:pt idx="421">
                  <c:v>41671.0</c:v>
                </c:pt>
                <c:pt idx="422">
                  <c:v>41699.0</c:v>
                </c:pt>
                <c:pt idx="423">
                  <c:v>41730.0</c:v>
                </c:pt>
                <c:pt idx="424">
                  <c:v>41760.0</c:v>
                </c:pt>
                <c:pt idx="425">
                  <c:v>41791.0</c:v>
                </c:pt>
                <c:pt idx="426">
                  <c:v>41821.0</c:v>
                </c:pt>
                <c:pt idx="427">
                  <c:v>41852.0</c:v>
                </c:pt>
                <c:pt idx="428">
                  <c:v>41883.0</c:v>
                </c:pt>
                <c:pt idx="429">
                  <c:v>41913.0</c:v>
                </c:pt>
                <c:pt idx="430">
                  <c:v>41944.0</c:v>
                </c:pt>
                <c:pt idx="431">
                  <c:v>41974.0</c:v>
                </c:pt>
                <c:pt idx="432">
                  <c:v>42005.0</c:v>
                </c:pt>
                <c:pt idx="433">
                  <c:v>42036.0</c:v>
                </c:pt>
                <c:pt idx="434">
                  <c:v>42064.0</c:v>
                </c:pt>
                <c:pt idx="435">
                  <c:v>42095.0</c:v>
                </c:pt>
                <c:pt idx="436">
                  <c:v>42125.0</c:v>
                </c:pt>
                <c:pt idx="437">
                  <c:v>42156.0</c:v>
                </c:pt>
                <c:pt idx="438">
                  <c:v>42186.0</c:v>
                </c:pt>
                <c:pt idx="439">
                  <c:v>42217.0</c:v>
                </c:pt>
                <c:pt idx="440">
                  <c:v>42248.0</c:v>
                </c:pt>
                <c:pt idx="441">
                  <c:v>42278.0</c:v>
                </c:pt>
                <c:pt idx="442">
                  <c:v>42309.0</c:v>
                </c:pt>
                <c:pt idx="443">
                  <c:v>42339.0</c:v>
                </c:pt>
                <c:pt idx="444">
                  <c:v>42370.0</c:v>
                </c:pt>
                <c:pt idx="445">
                  <c:v>42401.0</c:v>
                </c:pt>
                <c:pt idx="446">
                  <c:v>42430.0</c:v>
                </c:pt>
                <c:pt idx="447">
                  <c:v>42461.0</c:v>
                </c:pt>
                <c:pt idx="448">
                  <c:v>42491.0</c:v>
                </c:pt>
                <c:pt idx="449">
                  <c:v>42522.0</c:v>
                </c:pt>
                <c:pt idx="450">
                  <c:v>42552.0</c:v>
                </c:pt>
                <c:pt idx="451">
                  <c:v>42583.0</c:v>
                </c:pt>
                <c:pt idx="452">
                  <c:v>42614.0</c:v>
                </c:pt>
                <c:pt idx="453">
                  <c:v>42644.0</c:v>
                </c:pt>
                <c:pt idx="454">
                  <c:v>42675.0</c:v>
                </c:pt>
                <c:pt idx="455">
                  <c:v>42705.0</c:v>
                </c:pt>
                <c:pt idx="456" formatCode="General">
                  <c:v>42736.0</c:v>
                </c:pt>
                <c:pt idx="457" formatCode="General">
                  <c:v>42767.0</c:v>
                </c:pt>
                <c:pt idx="458" formatCode="General">
                  <c:v>42795.0</c:v>
                </c:pt>
              </c:numCache>
            </c:numRef>
          </c:cat>
          <c:val>
            <c:numRef>
              <c:f>Sheet1!$B$2:$B$460</c:f>
              <c:numCache>
                <c:formatCode>0.00</c:formatCode>
                <c:ptCount val="45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160.0</c:v>
                </c:pt>
                <c:pt idx="22">
                  <c:v>160.0</c:v>
                </c:pt>
                <c:pt idx="23">
                  <c:v>160.0</c:v>
                </c:pt>
                <c:pt idx="24">
                  <c:v>160.0</c:v>
                </c:pt>
                <c:pt idx="25">
                  <c:v>160.0</c:v>
                </c:pt>
                <c:pt idx="26">
                  <c:v>160.0</c:v>
                </c:pt>
                <c:pt idx="27">
                  <c:v>160.0</c:v>
                </c:pt>
                <c:pt idx="28">
                  <c:v>160.0</c:v>
                </c:pt>
                <c:pt idx="29">
                  <c:v>160.0</c:v>
                </c:pt>
                <c:pt idx="30">
                  <c:v>160.0</c:v>
                </c:pt>
                <c:pt idx="31">
                  <c:v>160.0</c:v>
                </c:pt>
                <c:pt idx="32">
                  <c:v>160.0</c:v>
                </c:pt>
                <c:pt idx="33">
                  <c:v>160.0</c:v>
                </c:pt>
                <c:pt idx="34">
                  <c:v>160.0</c:v>
                </c:pt>
                <c:pt idx="35">
                  <c:v>160.0</c:v>
                </c:pt>
                <c:pt idx="36">
                  <c:v>160.0</c:v>
                </c:pt>
                <c:pt idx="37">
                  <c:v>160.0</c:v>
                </c:pt>
                <c:pt idx="38">
                  <c:v>160.0</c:v>
                </c:pt>
                <c:pt idx="39">
                  <c:v>160.0</c:v>
                </c:pt>
                <c:pt idx="40">
                  <c:v>160.0</c:v>
                </c:pt>
                <c:pt idx="41">
                  <c:v>160.0</c:v>
                </c:pt>
                <c:pt idx="42">
                  <c:v>160.0</c:v>
                </c:pt>
                <c:pt idx="43">
                  <c:v>160.0</c:v>
                </c:pt>
                <c:pt idx="44">
                  <c:v>160.0</c:v>
                </c:pt>
                <c:pt idx="45">
                  <c:v>160.0</c:v>
                </c:pt>
                <c:pt idx="46">
                  <c:v>160.0</c:v>
                </c:pt>
                <c:pt idx="47">
                  <c:v>160.0</c:v>
                </c:pt>
                <c:pt idx="48">
                  <c:v>160.0</c:v>
                </c:pt>
                <c:pt idx="49">
                  <c:v>160.0</c:v>
                </c:pt>
                <c:pt idx="50">
                  <c:v>160.0</c:v>
                </c:pt>
                <c:pt idx="51">
                  <c:v>160.0</c:v>
                </c:pt>
                <c:pt idx="52">
                  <c:v>160.0</c:v>
                </c:pt>
                <c:pt idx="53">
                  <c:v>160.0</c:v>
                </c:pt>
                <c:pt idx="54">
                  <c:v>160.0</c:v>
                </c:pt>
                <c:pt idx="55">
                  <c:v>160.0</c:v>
                </c:pt>
                <c:pt idx="56">
                  <c:v>160.0</c:v>
                </c:pt>
                <c:pt idx="57">
                  <c:v>160.0</c:v>
                </c:pt>
                <c:pt idx="58">
                  <c:v>160.0</c:v>
                </c:pt>
                <c:pt idx="59">
                  <c:v>160.0</c:v>
                </c:pt>
                <c:pt idx="60">
                  <c:v>160.0</c:v>
                </c:pt>
                <c:pt idx="61">
                  <c:v>160.0</c:v>
                </c:pt>
                <c:pt idx="62">
                  <c:v>160.0</c:v>
                </c:pt>
                <c:pt idx="63">
                  <c:v>160.0</c:v>
                </c:pt>
                <c:pt idx="64">
                  <c:v>160.0</c:v>
                </c:pt>
                <c:pt idx="65">
                  <c:v>160.0</c:v>
                </c:pt>
                <c:pt idx="66">
                  <c:v>160.0</c:v>
                </c:pt>
                <c:pt idx="67">
                  <c:v>160.0</c:v>
                </c:pt>
                <c:pt idx="68">
                  <c:v>160.0</c:v>
                </c:pt>
                <c:pt idx="69">
                  <c:v>160.0</c:v>
                </c:pt>
                <c:pt idx="70">
                  <c:v>160.0</c:v>
                </c:pt>
                <c:pt idx="71">
                  <c:v>160.0</c:v>
                </c:pt>
                <c:pt idx="72">
                  <c:v>160.0</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160.0</c:v>
                </c:pt>
                <c:pt idx="199">
                  <c:v>160.0</c:v>
                </c:pt>
                <c:pt idx="200">
                  <c:v>160.0</c:v>
                </c:pt>
                <c:pt idx="201">
                  <c:v>160.0</c:v>
                </c:pt>
                <c:pt idx="202">
                  <c:v>160.0</c:v>
                </c:pt>
                <c:pt idx="203">
                  <c:v>160.0</c:v>
                </c:pt>
                <c:pt idx="204">
                  <c:v>160.0</c:v>
                </c:pt>
                <c:pt idx="205">
                  <c:v>160.0</c:v>
                </c:pt>
                <c:pt idx="206">
                  <c:v>160.0</c:v>
                </c:pt>
                <c:pt idx="207">
                  <c:v>160.0</c:v>
                </c:pt>
                <c:pt idx="208">
                  <c:v>160.0</c:v>
                </c:pt>
                <c:pt idx="209">
                  <c:v>160.0</c:v>
                </c:pt>
                <c:pt idx="210">
                  <c:v>160.0</c:v>
                </c:pt>
                <c:pt idx="211">
                  <c:v>160.0</c:v>
                </c:pt>
                <c:pt idx="212">
                  <c:v>160.0</c:v>
                </c:pt>
                <c:pt idx="213">
                  <c:v>160.0</c:v>
                </c:pt>
                <c:pt idx="214">
                  <c:v>160.0</c:v>
                </c:pt>
                <c:pt idx="215">
                  <c:v>160.0</c:v>
                </c:pt>
                <c:pt idx="216">
                  <c:v>160.0</c:v>
                </c:pt>
                <c:pt idx="217">
                  <c:v>160.0</c:v>
                </c:pt>
                <c:pt idx="218">
                  <c:v>160.0</c:v>
                </c:pt>
                <c:pt idx="219">
                  <c:v>160.0</c:v>
                </c:pt>
                <c:pt idx="220">
                  <c:v>160.0</c:v>
                </c:pt>
                <c:pt idx="221">
                  <c:v>160.0</c:v>
                </c:pt>
                <c:pt idx="222">
                  <c:v>160.0</c:v>
                </c:pt>
                <c:pt idx="223">
                  <c:v>160.0</c:v>
                </c:pt>
                <c:pt idx="224">
                  <c:v>160.0</c:v>
                </c:pt>
                <c:pt idx="225">
                  <c:v>160.0</c:v>
                </c:pt>
                <c:pt idx="226">
                  <c:v>160.0</c:v>
                </c:pt>
                <c:pt idx="227">
                  <c:v>160.0</c:v>
                </c:pt>
                <c:pt idx="228">
                  <c:v>160.0</c:v>
                </c:pt>
                <c:pt idx="229">
                  <c:v>160.0</c:v>
                </c:pt>
                <c:pt idx="230">
                  <c:v>160.0</c:v>
                </c:pt>
                <c:pt idx="231">
                  <c:v>160.0</c:v>
                </c:pt>
                <c:pt idx="232">
                  <c:v>160.0</c:v>
                </c:pt>
                <c:pt idx="233">
                  <c:v>160.0</c:v>
                </c:pt>
                <c:pt idx="234">
                  <c:v>160.0</c:v>
                </c:pt>
                <c:pt idx="235">
                  <c:v>160.0</c:v>
                </c:pt>
                <c:pt idx="236">
                  <c:v>160.0</c:v>
                </c:pt>
                <c:pt idx="237">
                  <c:v>160.0</c:v>
                </c:pt>
                <c:pt idx="238">
                  <c:v>160.0</c:v>
                </c:pt>
                <c:pt idx="239">
                  <c:v>160.0</c:v>
                </c:pt>
                <c:pt idx="240">
                  <c:v>160.0</c:v>
                </c:pt>
                <c:pt idx="241">
                  <c:v>160.0</c:v>
                </c:pt>
                <c:pt idx="242">
                  <c:v>160.0</c:v>
                </c:pt>
                <c:pt idx="243">
                  <c:v>160.0</c:v>
                </c:pt>
                <c:pt idx="244">
                  <c:v>160.0</c:v>
                </c:pt>
                <c:pt idx="245">
                  <c:v>160.0</c:v>
                </c:pt>
                <c:pt idx="246">
                  <c:v>160.0</c:v>
                </c:pt>
                <c:pt idx="247">
                  <c:v>160.0</c:v>
                </c:pt>
                <c:pt idx="248">
                  <c:v>160.0</c:v>
                </c:pt>
                <c:pt idx="249">
                  <c:v>160.0</c:v>
                </c:pt>
                <c:pt idx="250">
                  <c:v>160.0</c:v>
                </c:pt>
                <c:pt idx="251">
                  <c:v>160.0</c:v>
                </c:pt>
                <c:pt idx="252">
                  <c:v>160.0</c:v>
                </c:pt>
                <c:pt idx="253">
                  <c:v>160.0</c:v>
                </c:pt>
                <c:pt idx="254">
                  <c:v>160.0</c:v>
                </c:pt>
                <c:pt idx="255">
                  <c:v>160.0</c:v>
                </c:pt>
                <c:pt idx="256">
                  <c:v>160.0</c:v>
                </c:pt>
                <c:pt idx="257">
                  <c:v>160.0</c:v>
                </c:pt>
                <c:pt idx="258">
                  <c:v>160.0</c:v>
                </c:pt>
                <c:pt idx="259">
                  <c:v>160.0</c:v>
                </c:pt>
                <c:pt idx="260">
                  <c:v>160.0</c:v>
                </c:pt>
                <c:pt idx="261">
                  <c:v>160.0</c:v>
                </c:pt>
                <c:pt idx="262">
                  <c:v>160.0</c:v>
                </c:pt>
                <c:pt idx="263">
                  <c:v>160.0</c:v>
                </c:pt>
                <c:pt idx="264">
                  <c:v>160.0</c:v>
                </c:pt>
                <c:pt idx="265">
                  <c:v>160.0</c:v>
                </c:pt>
                <c:pt idx="266">
                  <c:v>160.0</c:v>
                </c:pt>
                <c:pt idx="267">
                  <c:v>160.0</c:v>
                </c:pt>
                <c:pt idx="268">
                  <c:v>160.0</c:v>
                </c:pt>
                <c:pt idx="269">
                  <c:v>160.0</c:v>
                </c:pt>
                <c:pt idx="270">
                  <c:v>160.0</c:v>
                </c:pt>
                <c:pt idx="271">
                  <c:v>160.0</c:v>
                </c:pt>
                <c:pt idx="272">
                  <c:v>160.0</c:v>
                </c:pt>
                <c:pt idx="273">
                  <c:v>160.0</c:v>
                </c:pt>
                <c:pt idx="274">
                  <c:v>160.0</c:v>
                </c:pt>
                <c:pt idx="275">
                  <c:v>160.0</c:v>
                </c:pt>
                <c:pt idx="276">
                  <c:v>160.0</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160.0</c:v>
                </c:pt>
                <c:pt idx="352">
                  <c:v>160.0</c:v>
                </c:pt>
                <c:pt idx="353">
                  <c:v>160.0</c:v>
                </c:pt>
                <c:pt idx="354">
                  <c:v>160.0</c:v>
                </c:pt>
                <c:pt idx="355">
                  <c:v>160.0</c:v>
                </c:pt>
                <c:pt idx="356">
                  <c:v>160.0</c:v>
                </c:pt>
                <c:pt idx="357">
                  <c:v>160.0</c:v>
                </c:pt>
                <c:pt idx="358">
                  <c:v>160.0</c:v>
                </c:pt>
                <c:pt idx="359">
                  <c:v>160.0</c:v>
                </c:pt>
                <c:pt idx="360">
                  <c:v>160.0</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160.0</c:v>
                </c:pt>
                <c:pt idx="412">
                  <c:v>160.0</c:v>
                </c:pt>
                <c:pt idx="413">
                  <c:v>160.0</c:v>
                </c:pt>
                <c:pt idx="414">
                  <c:v>160.0</c:v>
                </c:pt>
                <c:pt idx="415">
                  <c:v>160.0</c:v>
                </c:pt>
                <c:pt idx="416">
                  <c:v>160.0</c:v>
                </c:pt>
                <c:pt idx="417">
                  <c:v>160.0</c:v>
                </c:pt>
                <c:pt idx="418">
                  <c:v>160.0</c:v>
                </c:pt>
                <c:pt idx="419">
                  <c:v>160.0</c:v>
                </c:pt>
                <c:pt idx="420">
                  <c:v>160.0</c:v>
                </c:pt>
                <c:pt idx="421">
                  <c:v>160.0</c:v>
                </c:pt>
                <c:pt idx="422">
                  <c:v>160.0</c:v>
                </c:pt>
                <c:pt idx="423">
                  <c:v>160.0</c:v>
                </c:pt>
                <c:pt idx="424">
                  <c:v>160.0</c:v>
                </c:pt>
                <c:pt idx="425">
                  <c:v>160.0</c:v>
                </c:pt>
                <c:pt idx="426">
                  <c:v>160.0</c:v>
                </c:pt>
                <c:pt idx="427">
                  <c:v>160.0</c:v>
                </c:pt>
                <c:pt idx="428">
                  <c:v>160.0</c:v>
                </c:pt>
                <c:pt idx="429">
                  <c:v>160.0</c:v>
                </c:pt>
                <c:pt idx="430">
                  <c:v>160.0</c:v>
                </c:pt>
                <c:pt idx="431">
                  <c:v>160.0</c:v>
                </c:pt>
                <c:pt idx="432">
                  <c:v>160.0</c:v>
                </c:pt>
                <c:pt idx="433">
                  <c:v>160.0</c:v>
                </c:pt>
                <c:pt idx="434">
                  <c:v>160.0</c:v>
                </c:pt>
                <c:pt idx="435">
                  <c:v>160.0</c:v>
                </c:pt>
                <c:pt idx="436">
                  <c:v>160.0</c:v>
                </c:pt>
                <c:pt idx="437">
                  <c:v>160.0</c:v>
                </c:pt>
                <c:pt idx="438">
                  <c:v>160.0</c:v>
                </c:pt>
                <c:pt idx="439">
                  <c:v>160.0</c:v>
                </c:pt>
                <c:pt idx="440">
                  <c:v>160.0</c:v>
                </c:pt>
                <c:pt idx="441">
                  <c:v>160.0</c:v>
                </c:pt>
                <c:pt idx="442">
                  <c:v>160.0</c:v>
                </c:pt>
                <c:pt idx="443">
                  <c:v>160.0</c:v>
                </c:pt>
                <c:pt idx="444">
                  <c:v>160.0</c:v>
                </c:pt>
                <c:pt idx="445">
                  <c:v>160.0</c:v>
                </c:pt>
                <c:pt idx="446">
                  <c:v>160.0</c:v>
                </c:pt>
                <c:pt idx="447">
                  <c:v>160.0</c:v>
                </c:pt>
                <c:pt idx="448">
                  <c:v>160.0</c:v>
                </c:pt>
                <c:pt idx="449">
                  <c:v>160.0</c:v>
                </c:pt>
                <c:pt idx="450">
                  <c:v>160.0</c:v>
                </c:pt>
                <c:pt idx="451">
                  <c:v>160.0</c:v>
                </c:pt>
                <c:pt idx="452">
                  <c:v>160.0</c:v>
                </c:pt>
                <c:pt idx="453">
                  <c:v>160.0</c:v>
                </c:pt>
                <c:pt idx="454">
                  <c:v>160.0</c:v>
                </c:pt>
                <c:pt idx="455">
                  <c:v>160.0</c:v>
                </c:pt>
                <c:pt idx="456" formatCode="General">
                  <c:v>160.0</c:v>
                </c:pt>
                <c:pt idx="457" formatCode="General">
                  <c:v>160.0</c:v>
                </c:pt>
                <c:pt idx="458" formatCode="General">
                  <c:v>160.0</c:v>
                </c:pt>
              </c:numCache>
            </c:numRef>
          </c:val>
          <c:extLst xmlns:c16r2="http://schemas.microsoft.com/office/drawing/2015/06/chart">
            <c:ext xmlns:c16="http://schemas.microsoft.com/office/drawing/2014/chart" uri="{C3380CC4-5D6E-409C-BE32-E72D297353CC}">
              <c16:uniqueId val="{00000000-7CF7-4599-A767-A04F015C53DD}"/>
            </c:ext>
          </c:extLst>
        </c:ser>
        <c:dLbls>
          <c:showLegendKey val="0"/>
          <c:showVal val="0"/>
          <c:showCatName val="0"/>
          <c:showSerName val="0"/>
          <c:showPercent val="0"/>
          <c:showBubbleSize val="0"/>
        </c:dLbls>
        <c:gapWidth val="0"/>
        <c:overlap val="100"/>
        <c:axId val="-2112248312"/>
        <c:axId val="-2112245016"/>
      </c:barChart>
      <c:barChart>
        <c:barDir val="col"/>
        <c:grouping val="clustered"/>
        <c:varyColors val="0"/>
        <c:ser>
          <c:idx val="2"/>
          <c:order val="1"/>
          <c:tx>
            <c:strRef>
              <c:f>Sheet1!$D$1</c:f>
              <c:strCache>
                <c:ptCount val="1"/>
                <c:pt idx="0">
                  <c:v>Banking crisis (rhs)</c:v>
                </c:pt>
              </c:strCache>
            </c:strRef>
          </c:tx>
          <c:spPr>
            <a:solidFill>
              <a:srgbClr val="FFFF00"/>
            </a:solidFill>
            <a:ln w="76200">
              <a:solidFill>
                <a:srgbClr val="FFFF00"/>
              </a:solidFill>
            </a:ln>
            <a:effectLst/>
          </c:spPr>
          <c:invertIfNegative val="0"/>
          <c:cat>
            <c:numRef>
              <c:f>Sheet1!$A$2:$A$457</c:f>
              <c:numCache>
                <c:formatCode>mmm\-yy</c:formatCode>
                <c:ptCount val="456"/>
                <c:pt idx="0">
                  <c:v>28856.0</c:v>
                </c:pt>
                <c:pt idx="1">
                  <c:v>28887.0</c:v>
                </c:pt>
                <c:pt idx="2">
                  <c:v>28915.0</c:v>
                </c:pt>
                <c:pt idx="3">
                  <c:v>28946.0</c:v>
                </c:pt>
                <c:pt idx="4">
                  <c:v>28976.0</c:v>
                </c:pt>
                <c:pt idx="5">
                  <c:v>29007.0</c:v>
                </c:pt>
                <c:pt idx="6">
                  <c:v>29037.0</c:v>
                </c:pt>
                <c:pt idx="7">
                  <c:v>29068.0</c:v>
                </c:pt>
                <c:pt idx="8">
                  <c:v>29099.0</c:v>
                </c:pt>
                <c:pt idx="9">
                  <c:v>29129.0</c:v>
                </c:pt>
                <c:pt idx="10">
                  <c:v>29160.0</c:v>
                </c:pt>
                <c:pt idx="11">
                  <c:v>29190.0</c:v>
                </c:pt>
                <c:pt idx="12">
                  <c:v>29221.0</c:v>
                </c:pt>
                <c:pt idx="13">
                  <c:v>29252.0</c:v>
                </c:pt>
                <c:pt idx="14">
                  <c:v>29281.0</c:v>
                </c:pt>
                <c:pt idx="15">
                  <c:v>29312.0</c:v>
                </c:pt>
                <c:pt idx="16">
                  <c:v>29342.0</c:v>
                </c:pt>
                <c:pt idx="17">
                  <c:v>29373.0</c:v>
                </c:pt>
                <c:pt idx="18">
                  <c:v>29403.0</c:v>
                </c:pt>
                <c:pt idx="19">
                  <c:v>29434.0</c:v>
                </c:pt>
                <c:pt idx="20">
                  <c:v>29465.0</c:v>
                </c:pt>
                <c:pt idx="21">
                  <c:v>29495.0</c:v>
                </c:pt>
                <c:pt idx="22">
                  <c:v>29526.0</c:v>
                </c:pt>
                <c:pt idx="23">
                  <c:v>29556.0</c:v>
                </c:pt>
                <c:pt idx="24">
                  <c:v>29587.0</c:v>
                </c:pt>
                <c:pt idx="25">
                  <c:v>29618.0</c:v>
                </c:pt>
                <c:pt idx="26">
                  <c:v>29646.0</c:v>
                </c:pt>
                <c:pt idx="27">
                  <c:v>29677.0</c:v>
                </c:pt>
                <c:pt idx="28">
                  <c:v>29707.0</c:v>
                </c:pt>
                <c:pt idx="29">
                  <c:v>29738.0</c:v>
                </c:pt>
                <c:pt idx="30">
                  <c:v>29768.0</c:v>
                </c:pt>
                <c:pt idx="31">
                  <c:v>29799.0</c:v>
                </c:pt>
                <c:pt idx="32">
                  <c:v>29830.0</c:v>
                </c:pt>
                <c:pt idx="33">
                  <c:v>29860.0</c:v>
                </c:pt>
                <c:pt idx="34">
                  <c:v>29891.0</c:v>
                </c:pt>
                <c:pt idx="35">
                  <c:v>29921.0</c:v>
                </c:pt>
                <c:pt idx="36">
                  <c:v>29952.0</c:v>
                </c:pt>
                <c:pt idx="37">
                  <c:v>29983.0</c:v>
                </c:pt>
                <c:pt idx="38">
                  <c:v>30011.0</c:v>
                </c:pt>
                <c:pt idx="39">
                  <c:v>30042.0</c:v>
                </c:pt>
                <c:pt idx="40">
                  <c:v>30072.0</c:v>
                </c:pt>
                <c:pt idx="41">
                  <c:v>30103.0</c:v>
                </c:pt>
                <c:pt idx="42">
                  <c:v>30133.0</c:v>
                </c:pt>
                <c:pt idx="43">
                  <c:v>30164.0</c:v>
                </c:pt>
                <c:pt idx="44">
                  <c:v>30195.0</c:v>
                </c:pt>
                <c:pt idx="45">
                  <c:v>30225.0</c:v>
                </c:pt>
                <c:pt idx="46">
                  <c:v>30256.0</c:v>
                </c:pt>
                <c:pt idx="47">
                  <c:v>30286.0</c:v>
                </c:pt>
                <c:pt idx="48">
                  <c:v>30317.0</c:v>
                </c:pt>
                <c:pt idx="49">
                  <c:v>30348.0</c:v>
                </c:pt>
                <c:pt idx="50">
                  <c:v>30376.0</c:v>
                </c:pt>
                <c:pt idx="51">
                  <c:v>30407.0</c:v>
                </c:pt>
                <c:pt idx="52">
                  <c:v>30437.0</c:v>
                </c:pt>
                <c:pt idx="53">
                  <c:v>30468.0</c:v>
                </c:pt>
                <c:pt idx="54">
                  <c:v>30498.0</c:v>
                </c:pt>
                <c:pt idx="55">
                  <c:v>30529.0</c:v>
                </c:pt>
                <c:pt idx="56">
                  <c:v>30560.0</c:v>
                </c:pt>
                <c:pt idx="57">
                  <c:v>30590.0</c:v>
                </c:pt>
                <c:pt idx="58">
                  <c:v>30621.0</c:v>
                </c:pt>
                <c:pt idx="59">
                  <c:v>30651.0</c:v>
                </c:pt>
                <c:pt idx="60">
                  <c:v>30682.0</c:v>
                </c:pt>
                <c:pt idx="61">
                  <c:v>30713.0</c:v>
                </c:pt>
                <c:pt idx="62">
                  <c:v>30742.0</c:v>
                </c:pt>
                <c:pt idx="63">
                  <c:v>30773.0</c:v>
                </c:pt>
                <c:pt idx="64">
                  <c:v>30803.0</c:v>
                </c:pt>
                <c:pt idx="65">
                  <c:v>30834.0</c:v>
                </c:pt>
                <c:pt idx="66">
                  <c:v>30864.0</c:v>
                </c:pt>
                <c:pt idx="67">
                  <c:v>30895.0</c:v>
                </c:pt>
                <c:pt idx="68">
                  <c:v>30926.0</c:v>
                </c:pt>
                <c:pt idx="69">
                  <c:v>30956.0</c:v>
                </c:pt>
                <c:pt idx="70">
                  <c:v>30987.0</c:v>
                </c:pt>
                <c:pt idx="71">
                  <c:v>31017.0</c:v>
                </c:pt>
                <c:pt idx="72">
                  <c:v>31048.0</c:v>
                </c:pt>
                <c:pt idx="73">
                  <c:v>31079.0</c:v>
                </c:pt>
                <c:pt idx="74">
                  <c:v>31107.0</c:v>
                </c:pt>
                <c:pt idx="75">
                  <c:v>31138.0</c:v>
                </c:pt>
                <c:pt idx="76">
                  <c:v>31168.0</c:v>
                </c:pt>
                <c:pt idx="77">
                  <c:v>31199.0</c:v>
                </c:pt>
                <c:pt idx="78">
                  <c:v>31229.0</c:v>
                </c:pt>
                <c:pt idx="79">
                  <c:v>31260.0</c:v>
                </c:pt>
                <c:pt idx="80">
                  <c:v>31291.0</c:v>
                </c:pt>
                <c:pt idx="81">
                  <c:v>31321.0</c:v>
                </c:pt>
                <c:pt idx="82">
                  <c:v>31352.0</c:v>
                </c:pt>
                <c:pt idx="83">
                  <c:v>31382.0</c:v>
                </c:pt>
                <c:pt idx="84">
                  <c:v>31413.0</c:v>
                </c:pt>
                <c:pt idx="85">
                  <c:v>31444.0</c:v>
                </c:pt>
                <c:pt idx="86">
                  <c:v>31472.0</c:v>
                </c:pt>
                <c:pt idx="87">
                  <c:v>31503.0</c:v>
                </c:pt>
                <c:pt idx="88">
                  <c:v>31533.0</c:v>
                </c:pt>
                <c:pt idx="89">
                  <c:v>31564.0</c:v>
                </c:pt>
                <c:pt idx="90">
                  <c:v>31594.0</c:v>
                </c:pt>
                <c:pt idx="91">
                  <c:v>31625.0</c:v>
                </c:pt>
                <c:pt idx="92">
                  <c:v>31656.0</c:v>
                </c:pt>
                <c:pt idx="93">
                  <c:v>31686.0</c:v>
                </c:pt>
                <c:pt idx="94">
                  <c:v>31717.0</c:v>
                </c:pt>
                <c:pt idx="95">
                  <c:v>31747.0</c:v>
                </c:pt>
                <c:pt idx="96">
                  <c:v>31778.0</c:v>
                </c:pt>
                <c:pt idx="97">
                  <c:v>31809.0</c:v>
                </c:pt>
                <c:pt idx="98">
                  <c:v>31837.0</c:v>
                </c:pt>
                <c:pt idx="99">
                  <c:v>31868.0</c:v>
                </c:pt>
                <c:pt idx="100">
                  <c:v>31898.0</c:v>
                </c:pt>
                <c:pt idx="101">
                  <c:v>31929.0</c:v>
                </c:pt>
                <c:pt idx="102">
                  <c:v>31959.0</c:v>
                </c:pt>
                <c:pt idx="103">
                  <c:v>31990.0</c:v>
                </c:pt>
                <c:pt idx="104">
                  <c:v>32021.0</c:v>
                </c:pt>
                <c:pt idx="105">
                  <c:v>32051.0</c:v>
                </c:pt>
                <c:pt idx="106">
                  <c:v>32082.0</c:v>
                </c:pt>
                <c:pt idx="107">
                  <c:v>32112.0</c:v>
                </c:pt>
                <c:pt idx="108">
                  <c:v>32143.0</c:v>
                </c:pt>
                <c:pt idx="109">
                  <c:v>32174.0</c:v>
                </c:pt>
                <c:pt idx="110">
                  <c:v>32203.0</c:v>
                </c:pt>
                <c:pt idx="111">
                  <c:v>32234.0</c:v>
                </c:pt>
                <c:pt idx="112">
                  <c:v>32264.0</c:v>
                </c:pt>
                <c:pt idx="113">
                  <c:v>32295.0</c:v>
                </c:pt>
                <c:pt idx="114">
                  <c:v>32325.0</c:v>
                </c:pt>
                <c:pt idx="115">
                  <c:v>32356.0</c:v>
                </c:pt>
                <c:pt idx="116">
                  <c:v>32387.0</c:v>
                </c:pt>
                <c:pt idx="117">
                  <c:v>32417.0</c:v>
                </c:pt>
                <c:pt idx="118">
                  <c:v>32448.0</c:v>
                </c:pt>
                <c:pt idx="119">
                  <c:v>32478.0</c:v>
                </c:pt>
                <c:pt idx="120">
                  <c:v>32509.0</c:v>
                </c:pt>
                <c:pt idx="121">
                  <c:v>32540.0</c:v>
                </c:pt>
                <c:pt idx="122">
                  <c:v>32568.0</c:v>
                </c:pt>
                <c:pt idx="123">
                  <c:v>32599.0</c:v>
                </c:pt>
                <c:pt idx="124">
                  <c:v>32629.0</c:v>
                </c:pt>
                <c:pt idx="125">
                  <c:v>32660.0</c:v>
                </c:pt>
                <c:pt idx="126">
                  <c:v>32690.0</c:v>
                </c:pt>
                <c:pt idx="127">
                  <c:v>32721.0</c:v>
                </c:pt>
                <c:pt idx="128">
                  <c:v>32752.0</c:v>
                </c:pt>
                <c:pt idx="129">
                  <c:v>32782.0</c:v>
                </c:pt>
                <c:pt idx="130">
                  <c:v>32813.0</c:v>
                </c:pt>
                <c:pt idx="131">
                  <c:v>32843.0</c:v>
                </c:pt>
                <c:pt idx="132">
                  <c:v>32874.0</c:v>
                </c:pt>
                <c:pt idx="133">
                  <c:v>32905.0</c:v>
                </c:pt>
                <c:pt idx="134">
                  <c:v>32933.0</c:v>
                </c:pt>
                <c:pt idx="135">
                  <c:v>32964.0</c:v>
                </c:pt>
                <c:pt idx="136">
                  <c:v>32994.0</c:v>
                </c:pt>
                <c:pt idx="137">
                  <c:v>33025.0</c:v>
                </c:pt>
                <c:pt idx="138">
                  <c:v>33055.0</c:v>
                </c:pt>
                <c:pt idx="139">
                  <c:v>33086.0</c:v>
                </c:pt>
                <c:pt idx="140">
                  <c:v>33117.0</c:v>
                </c:pt>
                <c:pt idx="141">
                  <c:v>33147.0</c:v>
                </c:pt>
                <c:pt idx="142">
                  <c:v>33178.0</c:v>
                </c:pt>
                <c:pt idx="143">
                  <c:v>33208.0</c:v>
                </c:pt>
                <c:pt idx="144">
                  <c:v>33239.0</c:v>
                </c:pt>
                <c:pt idx="145">
                  <c:v>33270.0</c:v>
                </c:pt>
                <c:pt idx="146">
                  <c:v>33298.0</c:v>
                </c:pt>
                <c:pt idx="147">
                  <c:v>33329.0</c:v>
                </c:pt>
                <c:pt idx="148">
                  <c:v>33359.0</c:v>
                </c:pt>
                <c:pt idx="149">
                  <c:v>33390.0</c:v>
                </c:pt>
                <c:pt idx="150">
                  <c:v>33420.0</c:v>
                </c:pt>
                <c:pt idx="151">
                  <c:v>33451.0</c:v>
                </c:pt>
                <c:pt idx="152">
                  <c:v>33482.0</c:v>
                </c:pt>
                <c:pt idx="153">
                  <c:v>33512.0</c:v>
                </c:pt>
                <c:pt idx="154">
                  <c:v>33543.0</c:v>
                </c:pt>
                <c:pt idx="155">
                  <c:v>33573.0</c:v>
                </c:pt>
                <c:pt idx="156">
                  <c:v>33604.0</c:v>
                </c:pt>
                <c:pt idx="157">
                  <c:v>33635.0</c:v>
                </c:pt>
                <c:pt idx="158">
                  <c:v>33664.0</c:v>
                </c:pt>
                <c:pt idx="159">
                  <c:v>33695.0</c:v>
                </c:pt>
                <c:pt idx="160">
                  <c:v>33725.0</c:v>
                </c:pt>
                <c:pt idx="161">
                  <c:v>33756.0</c:v>
                </c:pt>
                <c:pt idx="162">
                  <c:v>33786.0</c:v>
                </c:pt>
                <c:pt idx="163">
                  <c:v>33817.0</c:v>
                </c:pt>
                <c:pt idx="164">
                  <c:v>33848.0</c:v>
                </c:pt>
                <c:pt idx="165">
                  <c:v>33878.0</c:v>
                </c:pt>
                <c:pt idx="166">
                  <c:v>33909.0</c:v>
                </c:pt>
                <c:pt idx="167">
                  <c:v>33939.0</c:v>
                </c:pt>
                <c:pt idx="168">
                  <c:v>33970.0</c:v>
                </c:pt>
                <c:pt idx="169">
                  <c:v>34001.0</c:v>
                </c:pt>
                <c:pt idx="170">
                  <c:v>34029.0</c:v>
                </c:pt>
                <c:pt idx="171">
                  <c:v>34060.0</c:v>
                </c:pt>
                <c:pt idx="172">
                  <c:v>34090.0</c:v>
                </c:pt>
                <c:pt idx="173">
                  <c:v>34121.0</c:v>
                </c:pt>
                <c:pt idx="174">
                  <c:v>34151.0</c:v>
                </c:pt>
                <c:pt idx="175">
                  <c:v>34182.0</c:v>
                </c:pt>
                <c:pt idx="176">
                  <c:v>34213.0</c:v>
                </c:pt>
                <c:pt idx="177">
                  <c:v>34243.0</c:v>
                </c:pt>
                <c:pt idx="178">
                  <c:v>34274.0</c:v>
                </c:pt>
                <c:pt idx="179">
                  <c:v>34304.0</c:v>
                </c:pt>
                <c:pt idx="180">
                  <c:v>34335.0</c:v>
                </c:pt>
                <c:pt idx="181">
                  <c:v>34366.0</c:v>
                </c:pt>
                <c:pt idx="182">
                  <c:v>34394.0</c:v>
                </c:pt>
                <c:pt idx="183">
                  <c:v>34425.0</c:v>
                </c:pt>
                <c:pt idx="184">
                  <c:v>34455.0</c:v>
                </c:pt>
                <c:pt idx="185">
                  <c:v>34486.0</c:v>
                </c:pt>
                <c:pt idx="186">
                  <c:v>34516.0</c:v>
                </c:pt>
                <c:pt idx="187">
                  <c:v>34547.0</c:v>
                </c:pt>
                <c:pt idx="188">
                  <c:v>34578.0</c:v>
                </c:pt>
                <c:pt idx="189">
                  <c:v>34608.0</c:v>
                </c:pt>
                <c:pt idx="190">
                  <c:v>34639.0</c:v>
                </c:pt>
                <c:pt idx="191">
                  <c:v>34669.0</c:v>
                </c:pt>
                <c:pt idx="192">
                  <c:v>34700.0</c:v>
                </c:pt>
                <c:pt idx="193">
                  <c:v>34731.0</c:v>
                </c:pt>
                <c:pt idx="194">
                  <c:v>34759.0</c:v>
                </c:pt>
                <c:pt idx="195">
                  <c:v>34790.0</c:v>
                </c:pt>
                <c:pt idx="196">
                  <c:v>34820.0</c:v>
                </c:pt>
                <c:pt idx="197">
                  <c:v>34851.0</c:v>
                </c:pt>
                <c:pt idx="198">
                  <c:v>34881.0</c:v>
                </c:pt>
                <c:pt idx="199">
                  <c:v>34912.0</c:v>
                </c:pt>
                <c:pt idx="200">
                  <c:v>34943.0</c:v>
                </c:pt>
                <c:pt idx="201">
                  <c:v>34973.0</c:v>
                </c:pt>
                <c:pt idx="202">
                  <c:v>35004.0</c:v>
                </c:pt>
                <c:pt idx="203">
                  <c:v>35034.0</c:v>
                </c:pt>
                <c:pt idx="204">
                  <c:v>35065.0</c:v>
                </c:pt>
                <c:pt idx="205">
                  <c:v>35096.0</c:v>
                </c:pt>
                <c:pt idx="206">
                  <c:v>35125.0</c:v>
                </c:pt>
                <c:pt idx="207">
                  <c:v>35156.0</c:v>
                </c:pt>
                <c:pt idx="208">
                  <c:v>35186.0</c:v>
                </c:pt>
                <c:pt idx="209">
                  <c:v>35217.0</c:v>
                </c:pt>
                <c:pt idx="210">
                  <c:v>35247.0</c:v>
                </c:pt>
                <c:pt idx="211">
                  <c:v>35278.0</c:v>
                </c:pt>
                <c:pt idx="212">
                  <c:v>35309.0</c:v>
                </c:pt>
                <c:pt idx="213">
                  <c:v>35339.0</c:v>
                </c:pt>
                <c:pt idx="214">
                  <c:v>35370.0</c:v>
                </c:pt>
                <c:pt idx="215">
                  <c:v>35400.0</c:v>
                </c:pt>
                <c:pt idx="216">
                  <c:v>35431.0</c:v>
                </c:pt>
                <c:pt idx="217">
                  <c:v>35462.0</c:v>
                </c:pt>
                <c:pt idx="218">
                  <c:v>35490.0</c:v>
                </c:pt>
                <c:pt idx="219">
                  <c:v>35521.0</c:v>
                </c:pt>
                <c:pt idx="220">
                  <c:v>35551.0</c:v>
                </c:pt>
                <c:pt idx="221">
                  <c:v>35582.0</c:v>
                </c:pt>
                <c:pt idx="222">
                  <c:v>35612.0</c:v>
                </c:pt>
                <c:pt idx="223">
                  <c:v>35643.0</c:v>
                </c:pt>
                <c:pt idx="224">
                  <c:v>35674.0</c:v>
                </c:pt>
                <c:pt idx="225">
                  <c:v>35704.0</c:v>
                </c:pt>
                <c:pt idx="226">
                  <c:v>35735.0</c:v>
                </c:pt>
                <c:pt idx="227">
                  <c:v>35765.0</c:v>
                </c:pt>
                <c:pt idx="228">
                  <c:v>35796.0</c:v>
                </c:pt>
                <c:pt idx="229">
                  <c:v>35827.0</c:v>
                </c:pt>
                <c:pt idx="230">
                  <c:v>35855.0</c:v>
                </c:pt>
                <c:pt idx="231">
                  <c:v>35886.0</c:v>
                </c:pt>
                <c:pt idx="232">
                  <c:v>35916.0</c:v>
                </c:pt>
                <c:pt idx="233">
                  <c:v>35947.0</c:v>
                </c:pt>
                <c:pt idx="234">
                  <c:v>35977.0</c:v>
                </c:pt>
                <c:pt idx="235">
                  <c:v>36008.0</c:v>
                </c:pt>
                <c:pt idx="236">
                  <c:v>36039.0</c:v>
                </c:pt>
                <c:pt idx="237">
                  <c:v>36069.0</c:v>
                </c:pt>
                <c:pt idx="238">
                  <c:v>36100.0</c:v>
                </c:pt>
                <c:pt idx="239">
                  <c:v>36130.0</c:v>
                </c:pt>
                <c:pt idx="240">
                  <c:v>36161.0</c:v>
                </c:pt>
                <c:pt idx="241">
                  <c:v>36192.0</c:v>
                </c:pt>
                <c:pt idx="242">
                  <c:v>36220.0</c:v>
                </c:pt>
                <c:pt idx="243">
                  <c:v>36251.0</c:v>
                </c:pt>
                <c:pt idx="244">
                  <c:v>36281.0</c:v>
                </c:pt>
                <c:pt idx="245">
                  <c:v>36312.0</c:v>
                </c:pt>
                <c:pt idx="246">
                  <c:v>36342.0</c:v>
                </c:pt>
                <c:pt idx="247">
                  <c:v>36373.0</c:v>
                </c:pt>
                <c:pt idx="248">
                  <c:v>36404.0</c:v>
                </c:pt>
                <c:pt idx="249">
                  <c:v>36434.0</c:v>
                </c:pt>
                <c:pt idx="250">
                  <c:v>36465.0</c:v>
                </c:pt>
                <c:pt idx="251">
                  <c:v>36495.0</c:v>
                </c:pt>
                <c:pt idx="252">
                  <c:v>36526.0</c:v>
                </c:pt>
                <c:pt idx="253">
                  <c:v>36557.0</c:v>
                </c:pt>
                <c:pt idx="254">
                  <c:v>36586.0</c:v>
                </c:pt>
                <c:pt idx="255">
                  <c:v>36617.0</c:v>
                </c:pt>
                <c:pt idx="256">
                  <c:v>36647.0</c:v>
                </c:pt>
                <c:pt idx="257">
                  <c:v>36678.0</c:v>
                </c:pt>
                <c:pt idx="258">
                  <c:v>36708.0</c:v>
                </c:pt>
                <c:pt idx="259">
                  <c:v>36739.0</c:v>
                </c:pt>
                <c:pt idx="260">
                  <c:v>36770.0</c:v>
                </c:pt>
                <c:pt idx="261">
                  <c:v>36800.0</c:v>
                </c:pt>
                <c:pt idx="262">
                  <c:v>36831.0</c:v>
                </c:pt>
                <c:pt idx="263">
                  <c:v>36861.0</c:v>
                </c:pt>
                <c:pt idx="264">
                  <c:v>36892.0</c:v>
                </c:pt>
                <c:pt idx="265">
                  <c:v>36923.0</c:v>
                </c:pt>
                <c:pt idx="266">
                  <c:v>36951.0</c:v>
                </c:pt>
                <c:pt idx="267">
                  <c:v>36982.0</c:v>
                </c:pt>
                <c:pt idx="268">
                  <c:v>37012.0</c:v>
                </c:pt>
                <c:pt idx="269">
                  <c:v>37043.0</c:v>
                </c:pt>
                <c:pt idx="270">
                  <c:v>37073.0</c:v>
                </c:pt>
                <c:pt idx="271">
                  <c:v>37104.0</c:v>
                </c:pt>
                <c:pt idx="272">
                  <c:v>37135.0</c:v>
                </c:pt>
                <c:pt idx="273">
                  <c:v>37165.0</c:v>
                </c:pt>
                <c:pt idx="274">
                  <c:v>37196.0</c:v>
                </c:pt>
                <c:pt idx="275">
                  <c:v>37226.0</c:v>
                </c:pt>
                <c:pt idx="276">
                  <c:v>37257.0</c:v>
                </c:pt>
                <c:pt idx="277">
                  <c:v>37288.0</c:v>
                </c:pt>
                <c:pt idx="278">
                  <c:v>37316.0</c:v>
                </c:pt>
                <c:pt idx="279">
                  <c:v>37347.0</c:v>
                </c:pt>
                <c:pt idx="280">
                  <c:v>37377.0</c:v>
                </c:pt>
                <c:pt idx="281">
                  <c:v>37408.0</c:v>
                </c:pt>
                <c:pt idx="282">
                  <c:v>37438.0</c:v>
                </c:pt>
                <c:pt idx="283">
                  <c:v>37469.0</c:v>
                </c:pt>
                <c:pt idx="284">
                  <c:v>37500.0</c:v>
                </c:pt>
                <c:pt idx="285">
                  <c:v>37530.0</c:v>
                </c:pt>
                <c:pt idx="286">
                  <c:v>37561.0</c:v>
                </c:pt>
                <c:pt idx="287">
                  <c:v>37591.0</c:v>
                </c:pt>
                <c:pt idx="288">
                  <c:v>37622.0</c:v>
                </c:pt>
                <c:pt idx="289">
                  <c:v>37653.0</c:v>
                </c:pt>
                <c:pt idx="290">
                  <c:v>37681.0</c:v>
                </c:pt>
                <c:pt idx="291">
                  <c:v>37712.0</c:v>
                </c:pt>
                <c:pt idx="292">
                  <c:v>37742.0</c:v>
                </c:pt>
                <c:pt idx="293">
                  <c:v>37773.0</c:v>
                </c:pt>
                <c:pt idx="294">
                  <c:v>37803.0</c:v>
                </c:pt>
                <c:pt idx="295">
                  <c:v>37834.0</c:v>
                </c:pt>
                <c:pt idx="296">
                  <c:v>37865.0</c:v>
                </c:pt>
                <c:pt idx="297">
                  <c:v>37895.0</c:v>
                </c:pt>
                <c:pt idx="298">
                  <c:v>37926.0</c:v>
                </c:pt>
                <c:pt idx="299">
                  <c:v>37956.0</c:v>
                </c:pt>
                <c:pt idx="300">
                  <c:v>37987.0</c:v>
                </c:pt>
                <c:pt idx="301">
                  <c:v>38018.0</c:v>
                </c:pt>
                <c:pt idx="302">
                  <c:v>38047.0</c:v>
                </c:pt>
                <c:pt idx="303">
                  <c:v>38078.0</c:v>
                </c:pt>
                <c:pt idx="304">
                  <c:v>38108.0</c:v>
                </c:pt>
                <c:pt idx="305">
                  <c:v>38139.0</c:v>
                </c:pt>
                <c:pt idx="306">
                  <c:v>38169.0</c:v>
                </c:pt>
                <c:pt idx="307">
                  <c:v>38200.0</c:v>
                </c:pt>
                <c:pt idx="308">
                  <c:v>38231.0</c:v>
                </c:pt>
                <c:pt idx="309">
                  <c:v>38261.0</c:v>
                </c:pt>
                <c:pt idx="310">
                  <c:v>38292.0</c:v>
                </c:pt>
                <c:pt idx="311">
                  <c:v>38322.0</c:v>
                </c:pt>
                <c:pt idx="312">
                  <c:v>38353.0</c:v>
                </c:pt>
                <c:pt idx="313">
                  <c:v>38384.0</c:v>
                </c:pt>
                <c:pt idx="314">
                  <c:v>38412.0</c:v>
                </c:pt>
                <c:pt idx="315">
                  <c:v>38443.0</c:v>
                </c:pt>
                <c:pt idx="316">
                  <c:v>38473.0</c:v>
                </c:pt>
                <c:pt idx="317">
                  <c:v>38504.0</c:v>
                </c:pt>
                <c:pt idx="318">
                  <c:v>38534.0</c:v>
                </c:pt>
                <c:pt idx="319">
                  <c:v>38565.0</c:v>
                </c:pt>
                <c:pt idx="320">
                  <c:v>38596.0</c:v>
                </c:pt>
                <c:pt idx="321">
                  <c:v>38626.0</c:v>
                </c:pt>
                <c:pt idx="322">
                  <c:v>38657.0</c:v>
                </c:pt>
                <c:pt idx="323">
                  <c:v>38687.0</c:v>
                </c:pt>
                <c:pt idx="324">
                  <c:v>38718.0</c:v>
                </c:pt>
                <c:pt idx="325">
                  <c:v>38749.0</c:v>
                </c:pt>
                <c:pt idx="326">
                  <c:v>38777.0</c:v>
                </c:pt>
                <c:pt idx="327">
                  <c:v>38808.0</c:v>
                </c:pt>
                <c:pt idx="328">
                  <c:v>38838.0</c:v>
                </c:pt>
                <c:pt idx="329">
                  <c:v>38869.0</c:v>
                </c:pt>
                <c:pt idx="330">
                  <c:v>38899.0</c:v>
                </c:pt>
                <c:pt idx="331">
                  <c:v>38930.0</c:v>
                </c:pt>
                <c:pt idx="332">
                  <c:v>38961.0</c:v>
                </c:pt>
                <c:pt idx="333">
                  <c:v>38991.0</c:v>
                </c:pt>
                <c:pt idx="334">
                  <c:v>39022.0</c:v>
                </c:pt>
                <c:pt idx="335">
                  <c:v>39052.0</c:v>
                </c:pt>
                <c:pt idx="336">
                  <c:v>39083.0</c:v>
                </c:pt>
                <c:pt idx="337">
                  <c:v>39114.0</c:v>
                </c:pt>
                <c:pt idx="338">
                  <c:v>39142.0</c:v>
                </c:pt>
                <c:pt idx="339">
                  <c:v>39173.0</c:v>
                </c:pt>
                <c:pt idx="340">
                  <c:v>39203.0</c:v>
                </c:pt>
                <c:pt idx="341">
                  <c:v>39234.0</c:v>
                </c:pt>
                <c:pt idx="342">
                  <c:v>39264.0</c:v>
                </c:pt>
                <c:pt idx="343">
                  <c:v>39295.0</c:v>
                </c:pt>
                <c:pt idx="344">
                  <c:v>39326.0</c:v>
                </c:pt>
                <c:pt idx="345">
                  <c:v>39356.0</c:v>
                </c:pt>
                <c:pt idx="346">
                  <c:v>39387.0</c:v>
                </c:pt>
                <c:pt idx="347">
                  <c:v>39417.0</c:v>
                </c:pt>
                <c:pt idx="348">
                  <c:v>39448.0</c:v>
                </c:pt>
                <c:pt idx="349">
                  <c:v>39479.0</c:v>
                </c:pt>
                <c:pt idx="350">
                  <c:v>39508.0</c:v>
                </c:pt>
                <c:pt idx="351">
                  <c:v>39539.0</c:v>
                </c:pt>
                <c:pt idx="352">
                  <c:v>39569.0</c:v>
                </c:pt>
                <c:pt idx="353">
                  <c:v>39600.0</c:v>
                </c:pt>
                <c:pt idx="354">
                  <c:v>39630.0</c:v>
                </c:pt>
                <c:pt idx="355">
                  <c:v>39661.0</c:v>
                </c:pt>
                <c:pt idx="356">
                  <c:v>39692.0</c:v>
                </c:pt>
                <c:pt idx="357">
                  <c:v>39722.0</c:v>
                </c:pt>
                <c:pt idx="358">
                  <c:v>39753.0</c:v>
                </c:pt>
                <c:pt idx="359">
                  <c:v>39783.0</c:v>
                </c:pt>
                <c:pt idx="360">
                  <c:v>39814.0</c:v>
                </c:pt>
                <c:pt idx="361">
                  <c:v>39845.0</c:v>
                </c:pt>
                <c:pt idx="362">
                  <c:v>39873.0</c:v>
                </c:pt>
                <c:pt idx="363">
                  <c:v>39904.0</c:v>
                </c:pt>
                <c:pt idx="364">
                  <c:v>39934.0</c:v>
                </c:pt>
                <c:pt idx="365">
                  <c:v>39965.0</c:v>
                </c:pt>
                <c:pt idx="366">
                  <c:v>39995.0</c:v>
                </c:pt>
                <c:pt idx="367">
                  <c:v>40026.0</c:v>
                </c:pt>
                <c:pt idx="368">
                  <c:v>40057.0</c:v>
                </c:pt>
                <c:pt idx="369">
                  <c:v>40087.0</c:v>
                </c:pt>
                <c:pt idx="370">
                  <c:v>40118.0</c:v>
                </c:pt>
                <c:pt idx="371">
                  <c:v>40148.0</c:v>
                </c:pt>
                <c:pt idx="372">
                  <c:v>40179.0</c:v>
                </c:pt>
                <c:pt idx="373">
                  <c:v>40210.0</c:v>
                </c:pt>
                <c:pt idx="374">
                  <c:v>40238.0</c:v>
                </c:pt>
                <c:pt idx="375">
                  <c:v>40269.0</c:v>
                </c:pt>
                <c:pt idx="376">
                  <c:v>40299.0</c:v>
                </c:pt>
                <c:pt idx="377">
                  <c:v>40330.0</c:v>
                </c:pt>
                <c:pt idx="378">
                  <c:v>40360.0</c:v>
                </c:pt>
                <c:pt idx="379">
                  <c:v>40391.0</c:v>
                </c:pt>
                <c:pt idx="380">
                  <c:v>40422.0</c:v>
                </c:pt>
                <c:pt idx="381">
                  <c:v>40452.0</c:v>
                </c:pt>
                <c:pt idx="382">
                  <c:v>40483.0</c:v>
                </c:pt>
                <c:pt idx="383">
                  <c:v>40513.0</c:v>
                </c:pt>
                <c:pt idx="384">
                  <c:v>40544.0</c:v>
                </c:pt>
                <c:pt idx="385">
                  <c:v>40575.0</c:v>
                </c:pt>
                <c:pt idx="386">
                  <c:v>40603.0</c:v>
                </c:pt>
                <c:pt idx="387">
                  <c:v>40634.0</c:v>
                </c:pt>
                <c:pt idx="388">
                  <c:v>40664.0</c:v>
                </c:pt>
                <c:pt idx="389">
                  <c:v>40695.0</c:v>
                </c:pt>
                <c:pt idx="390">
                  <c:v>40725.0</c:v>
                </c:pt>
                <c:pt idx="391">
                  <c:v>40756.0</c:v>
                </c:pt>
                <c:pt idx="392">
                  <c:v>40787.0</c:v>
                </c:pt>
                <c:pt idx="393">
                  <c:v>40817.0</c:v>
                </c:pt>
                <c:pt idx="394">
                  <c:v>40848.0</c:v>
                </c:pt>
                <c:pt idx="395">
                  <c:v>40878.0</c:v>
                </c:pt>
                <c:pt idx="396">
                  <c:v>40909.0</c:v>
                </c:pt>
                <c:pt idx="397">
                  <c:v>40940.0</c:v>
                </c:pt>
                <c:pt idx="398">
                  <c:v>40969.0</c:v>
                </c:pt>
                <c:pt idx="399">
                  <c:v>41000.0</c:v>
                </c:pt>
                <c:pt idx="400">
                  <c:v>41030.0</c:v>
                </c:pt>
                <c:pt idx="401">
                  <c:v>41061.0</c:v>
                </c:pt>
                <c:pt idx="402">
                  <c:v>41091.0</c:v>
                </c:pt>
                <c:pt idx="403">
                  <c:v>41122.0</c:v>
                </c:pt>
                <c:pt idx="404">
                  <c:v>41153.0</c:v>
                </c:pt>
                <c:pt idx="405">
                  <c:v>41183.0</c:v>
                </c:pt>
                <c:pt idx="406">
                  <c:v>41214.0</c:v>
                </c:pt>
                <c:pt idx="407">
                  <c:v>41244.0</c:v>
                </c:pt>
                <c:pt idx="408">
                  <c:v>41275.0</c:v>
                </c:pt>
                <c:pt idx="409">
                  <c:v>41306.0</c:v>
                </c:pt>
                <c:pt idx="410">
                  <c:v>41334.0</c:v>
                </c:pt>
                <c:pt idx="411">
                  <c:v>41365.0</c:v>
                </c:pt>
                <c:pt idx="412">
                  <c:v>41395.0</c:v>
                </c:pt>
                <c:pt idx="413">
                  <c:v>41426.0</c:v>
                </c:pt>
                <c:pt idx="414">
                  <c:v>41456.0</c:v>
                </c:pt>
                <c:pt idx="415">
                  <c:v>41487.0</c:v>
                </c:pt>
                <c:pt idx="416">
                  <c:v>41518.0</c:v>
                </c:pt>
                <c:pt idx="417">
                  <c:v>41548.0</c:v>
                </c:pt>
                <c:pt idx="418">
                  <c:v>41579.0</c:v>
                </c:pt>
                <c:pt idx="419">
                  <c:v>41609.0</c:v>
                </c:pt>
                <c:pt idx="420">
                  <c:v>41640.0</c:v>
                </c:pt>
                <c:pt idx="421">
                  <c:v>41671.0</c:v>
                </c:pt>
                <c:pt idx="422">
                  <c:v>41699.0</c:v>
                </c:pt>
                <c:pt idx="423">
                  <c:v>41730.0</c:v>
                </c:pt>
                <c:pt idx="424">
                  <c:v>41760.0</c:v>
                </c:pt>
                <c:pt idx="425">
                  <c:v>41791.0</c:v>
                </c:pt>
                <c:pt idx="426">
                  <c:v>41821.0</c:v>
                </c:pt>
                <c:pt idx="427">
                  <c:v>41852.0</c:v>
                </c:pt>
                <c:pt idx="428">
                  <c:v>41883.0</c:v>
                </c:pt>
                <c:pt idx="429">
                  <c:v>41913.0</c:v>
                </c:pt>
                <c:pt idx="430">
                  <c:v>41944.0</c:v>
                </c:pt>
                <c:pt idx="431">
                  <c:v>41974.0</c:v>
                </c:pt>
                <c:pt idx="432">
                  <c:v>42005.0</c:v>
                </c:pt>
                <c:pt idx="433">
                  <c:v>42036.0</c:v>
                </c:pt>
                <c:pt idx="434">
                  <c:v>42064.0</c:v>
                </c:pt>
                <c:pt idx="435">
                  <c:v>42095.0</c:v>
                </c:pt>
                <c:pt idx="436">
                  <c:v>42125.0</c:v>
                </c:pt>
                <c:pt idx="437">
                  <c:v>42156.0</c:v>
                </c:pt>
                <c:pt idx="438">
                  <c:v>42186.0</c:v>
                </c:pt>
                <c:pt idx="439">
                  <c:v>42217.0</c:v>
                </c:pt>
                <c:pt idx="440">
                  <c:v>42248.0</c:v>
                </c:pt>
                <c:pt idx="441">
                  <c:v>42278.0</c:v>
                </c:pt>
                <c:pt idx="442">
                  <c:v>42309.0</c:v>
                </c:pt>
                <c:pt idx="443">
                  <c:v>42339.0</c:v>
                </c:pt>
                <c:pt idx="444">
                  <c:v>42370.0</c:v>
                </c:pt>
                <c:pt idx="445">
                  <c:v>42401.0</c:v>
                </c:pt>
                <c:pt idx="446">
                  <c:v>42430.0</c:v>
                </c:pt>
                <c:pt idx="447">
                  <c:v>42461.0</c:v>
                </c:pt>
                <c:pt idx="448">
                  <c:v>42491.0</c:v>
                </c:pt>
                <c:pt idx="449">
                  <c:v>42522.0</c:v>
                </c:pt>
                <c:pt idx="450">
                  <c:v>42552.0</c:v>
                </c:pt>
                <c:pt idx="451">
                  <c:v>42583.0</c:v>
                </c:pt>
                <c:pt idx="452">
                  <c:v>42614.0</c:v>
                </c:pt>
                <c:pt idx="453">
                  <c:v>42644.0</c:v>
                </c:pt>
                <c:pt idx="454">
                  <c:v>42675.0</c:v>
                </c:pt>
                <c:pt idx="455">
                  <c:v>42705.0</c:v>
                </c:pt>
              </c:numCache>
            </c:numRef>
          </c:cat>
          <c:val>
            <c:numRef>
              <c:f>Sheet1!$D$2:$D$460</c:f>
              <c:numCache>
                <c:formatCode>General</c:formatCode>
                <c:ptCount val="459"/>
                <c:pt idx="0">
                  <c:v>0.0</c:v>
                </c:pt>
                <c:pt idx="1">
                  <c:v>#N/A</c:v>
                </c:pt>
                <c:pt idx="2">
                  <c:v>#N/A</c:v>
                </c:pt>
                <c:pt idx="3">
                  <c:v>#N/A</c:v>
                </c:pt>
                <c:pt idx="4">
                  <c:v>#N/A</c:v>
                </c:pt>
                <c:pt idx="5">
                  <c:v>#N/A</c:v>
                </c:pt>
                <c:pt idx="6">
                  <c:v>#N/A</c:v>
                </c:pt>
                <c:pt idx="7">
                  <c:v>#N/A</c:v>
                </c:pt>
                <c:pt idx="8">
                  <c:v>#N/A</c:v>
                </c:pt>
                <c:pt idx="9">
                  <c:v>#N/A</c:v>
                </c:pt>
                <c:pt idx="10">
                  <c:v>#N/A</c:v>
                </c:pt>
                <c:pt idx="11">
                  <c:v>#N/A</c:v>
                </c:pt>
                <c:pt idx="12">
                  <c:v>3.0</c:v>
                </c:pt>
                <c:pt idx="13">
                  <c:v>#N/A</c:v>
                </c:pt>
                <c:pt idx="14">
                  <c:v>#N/A</c:v>
                </c:pt>
                <c:pt idx="15">
                  <c:v>#N/A</c:v>
                </c:pt>
                <c:pt idx="16">
                  <c:v>#N/A</c:v>
                </c:pt>
                <c:pt idx="17">
                  <c:v>#N/A</c:v>
                </c:pt>
                <c:pt idx="18">
                  <c:v>#N/A</c:v>
                </c:pt>
                <c:pt idx="19">
                  <c:v>#N/A</c:v>
                </c:pt>
                <c:pt idx="20">
                  <c:v>#N/A</c:v>
                </c:pt>
                <c:pt idx="21">
                  <c:v>#N/A</c:v>
                </c:pt>
                <c:pt idx="22">
                  <c:v>#N/A</c:v>
                </c:pt>
                <c:pt idx="23">
                  <c:v>#N/A</c:v>
                </c:pt>
                <c:pt idx="24">
                  <c:v>3.0</c:v>
                </c:pt>
                <c:pt idx="25">
                  <c:v>#N/A</c:v>
                </c:pt>
                <c:pt idx="26">
                  <c:v>#N/A</c:v>
                </c:pt>
                <c:pt idx="27">
                  <c:v>#N/A</c:v>
                </c:pt>
                <c:pt idx="28">
                  <c:v>#N/A</c:v>
                </c:pt>
                <c:pt idx="29">
                  <c:v>#N/A</c:v>
                </c:pt>
                <c:pt idx="30">
                  <c:v>#N/A</c:v>
                </c:pt>
                <c:pt idx="31">
                  <c:v>#N/A</c:v>
                </c:pt>
                <c:pt idx="32">
                  <c:v>#N/A</c:v>
                </c:pt>
                <c:pt idx="33">
                  <c:v>#N/A</c:v>
                </c:pt>
                <c:pt idx="34">
                  <c:v>#N/A</c:v>
                </c:pt>
                <c:pt idx="35">
                  <c:v>#N/A</c:v>
                </c:pt>
                <c:pt idx="36">
                  <c:v>3.0</c:v>
                </c:pt>
                <c:pt idx="37">
                  <c:v>#N/A</c:v>
                </c:pt>
                <c:pt idx="38">
                  <c:v>#N/A</c:v>
                </c:pt>
                <c:pt idx="39">
                  <c:v>#N/A</c:v>
                </c:pt>
                <c:pt idx="40">
                  <c:v>#N/A</c:v>
                </c:pt>
                <c:pt idx="41">
                  <c:v>#N/A</c:v>
                </c:pt>
                <c:pt idx="42">
                  <c:v>#N/A</c:v>
                </c:pt>
                <c:pt idx="43">
                  <c:v>#N/A</c:v>
                </c:pt>
                <c:pt idx="44">
                  <c:v>#N/A</c:v>
                </c:pt>
                <c:pt idx="45">
                  <c:v>#N/A</c:v>
                </c:pt>
                <c:pt idx="46">
                  <c:v>#N/A</c:v>
                </c:pt>
                <c:pt idx="47">
                  <c:v>#N/A</c:v>
                </c:pt>
                <c:pt idx="48">
                  <c:v>4.0</c:v>
                </c:pt>
                <c:pt idx="49">
                  <c:v>#N/A</c:v>
                </c:pt>
                <c:pt idx="50">
                  <c:v>#N/A</c:v>
                </c:pt>
                <c:pt idx="51">
                  <c:v>#N/A</c:v>
                </c:pt>
                <c:pt idx="52">
                  <c:v>#N/A</c:v>
                </c:pt>
                <c:pt idx="53">
                  <c:v>#N/A</c:v>
                </c:pt>
                <c:pt idx="54">
                  <c:v>#N/A</c:v>
                </c:pt>
                <c:pt idx="55">
                  <c:v>#N/A</c:v>
                </c:pt>
                <c:pt idx="56">
                  <c:v>#N/A</c:v>
                </c:pt>
                <c:pt idx="57">
                  <c:v>#N/A</c:v>
                </c:pt>
                <c:pt idx="58">
                  <c:v>#N/A</c:v>
                </c:pt>
                <c:pt idx="59">
                  <c:v>#N/A</c:v>
                </c:pt>
                <c:pt idx="60">
                  <c:v>0.0</c:v>
                </c:pt>
                <c:pt idx="61">
                  <c:v>#N/A</c:v>
                </c:pt>
                <c:pt idx="62">
                  <c:v>#N/A</c:v>
                </c:pt>
                <c:pt idx="63">
                  <c:v>#N/A</c:v>
                </c:pt>
                <c:pt idx="64">
                  <c:v>#N/A</c:v>
                </c:pt>
                <c:pt idx="65">
                  <c:v>#N/A</c:v>
                </c:pt>
                <c:pt idx="66">
                  <c:v>#N/A</c:v>
                </c:pt>
                <c:pt idx="67">
                  <c:v>#N/A</c:v>
                </c:pt>
                <c:pt idx="68">
                  <c:v>#N/A</c:v>
                </c:pt>
                <c:pt idx="69">
                  <c:v>#N/A</c:v>
                </c:pt>
                <c:pt idx="70">
                  <c:v>#N/A</c:v>
                </c:pt>
                <c:pt idx="71">
                  <c:v>#N/A</c:v>
                </c:pt>
                <c:pt idx="72">
                  <c:v>0.0</c:v>
                </c:pt>
                <c:pt idx="73">
                  <c:v>#N/A</c:v>
                </c:pt>
                <c:pt idx="74">
                  <c:v>#N/A</c:v>
                </c:pt>
                <c:pt idx="75">
                  <c:v>#N/A</c:v>
                </c:pt>
                <c:pt idx="76">
                  <c:v>#N/A</c:v>
                </c:pt>
                <c:pt idx="77">
                  <c:v>#N/A</c:v>
                </c:pt>
                <c:pt idx="78">
                  <c:v>#N/A</c:v>
                </c:pt>
                <c:pt idx="79">
                  <c:v>#N/A</c:v>
                </c:pt>
                <c:pt idx="80">
                  <c:v>#N/A</c:v>
                </c:pt>
                <c:pt idx="81">
                  <c:v>#N/A</c:v>
                </c:pt>
                <c:pt idx="82">
                  <c:v>#N/A</c:v>
                </c:pt>
                <c:pt idx="83">
                  <c:v>#N/A</c:v>
                </c:pt>
                <c:pt idx="84">
                  <c:v>0.0</c:v>
                </c:pt>
                <c:pt idx="85">
                  <c:v>#N/A</c:v>
                </c:pt>
                <c:pt idx="86">
                  <c:v>#N/A</c:v>
                </c:pt>
                <c:pt idx="87">
                  <c:v>#N/A</c:v>
                </c:pt>
                <c:pt idx="88">
                  <c:v>#N/A</c:v>
                </c:pt>
                <c:pt idx="89">
                  <c:v>#N/A</c:v>
                </c:pt>
                <c:pt idx="90">
                  <c:v>#N/A</c:v>
                </c:pt>
                <c:pt idx="91">
                  <c:v>#N/A</c:v>
                </c:pt>
                <c:pt idx="92">
                  <c:v>#N/A</c:v>
                </c:pt>
                <c:pt idx="93">
                  <c:v>#N/A</c:v>
                </c:pt>
                <c:pt idx="94">
                  <c:v>#N/A</c:v>
                </c:pt>
                <c:pt idx="95">
                  <c:v>#N/A</c:v>
                </c:pt>
                <c:pt idx="96">
                  <c:v>1.0</c:v>
                </c:pt>
                <c:pt idx="97">
                  <c:v>#N/A</c:v>
                </c:pt>
                <c:pt idx="98">
                  <c:v>#N/A</c:v>
                </c:pt>
                <c:pt idx="99">
                  <c:v>#N/A</c:v>
                </c:pt>
                <c:pt idx="100">
                  <c:v>#N/A</c:v>
                </c:pt>
                <c:pt idx="101">
                  <c:v>#N/A</c:v>
                </c:pt>
                <c:pt idx="102">
                  <c:v>#N/A</c:v>
                </c:pt>
                <c:pt idx="103">
                  <c:v>#N/A</c:v>
                </c:pt>
                <c:pt idx="104">
                  <c:v>#N/A</c:v>
                </c:pt>
                <c:pt idx="105">
                  <c:v>#N/A</c:v>
                </c:pt>
                <c:pt idx="106">
                  <c:v>#N/A</c:v>
                </c:pt>
                <c:pt idx="107">
                  <c:v>#N/A</c:v>
                </c:pt>
                <c:pt idx="108">
                  <c:v>1.0</c:v>
                </c:pt>
                <c:pt idx="109">
                  <c:v>#N/A</c:v>
                </c:pt>
                <c:pt idx="110">
                  <c:v>#N/A</c:v>
                </c:pt>
                <c:pt idx="111">
                  <c:v>#N/A</c:v>
                </c:pt>
                <c:pt idx="112">
                  <c:v>#N/A</c:v>
                </c:pt>
                <c:pt idx="113">
                  <c:v>#N/A</c:v>
                </c:pt>
                <c:pt idx="114">
                  <c:v>#N/A</c:v>
                </c:pt>
                <c:pt idx="115">
                  <c:v>#N/A</c:v>
                </c:pt>
                <c:pt idx="116">
                  <c:v>#N/A</c:v>
                </c:pt>
                <c:pt idx="117">
                  <c:v>#N/A</c:v>
                </c:pt>
                <c:pt idx="118">
                  <c:v>#N/A</c:v>
                </c:pt>
                <c:pt idx="119">
                  <c:v>#N/A</c:v>
                </c:pt>
                <c:pt idx="120">
                  <c:v>4.0</c:v>
                </c:pt>
                <c:pt idx="121">
                  <c:v>#N/A</c:v>
                </c:pt>
                <c:pt idx="122">
                  <c:v>#N/A</c:v>
                </c:pt>
                <c:pt idx="123">
                  <c:v>#N/A</c:v>
                </c:pt>
                <c:pt idx="124">
                  <c:v>#N/A</c:v>
                </c:pt>
                <c:pt idx="125">
                  <c:v>#N/A</c:v>
                </c:pt>
                <c:pt idx="126">
                  <c:v>#N/A</c:v>
                </c:pt>
                <c:pt idx="127">
                  <c:v>#N/A</c:v>
                </c:pt>
                <c:pt idx="128">
                  <c:v>#N/A</c:v>
                </c:pt>
                <c:pt idx="129">
                  <c:v>#N/A</c:v>
                </c:pt>
                <c:pt idx="130">
                  <c:v>#N/A</c:v>
                </c:pt>
                <c:pt idx="131">
                  <c:v>#N/A</c:v>
                </c:pt>
                <c:pt idx="132">
                  <c:v>3.0</c:v>
                </c:pt>
                <c:pt idx="133">
                  <c:v>#N/A</c:v>
                </c:pt>
                <c:pt idx="134">
                  <c:v>#N/A</c:v>
                </c:pt>
                <c:pt idx="135">
                  <c:v>#N/A</c:v>
                </c:pt>
                <c:pt idx="136">
                  <c:v>#N/A</c:v>
                </c:pt>
                <c:pt idx="137">
                  <c:v>#N/A</c:v>
                </c:pt>
                <c:pt idx="138">
                  <c:v>#N/A</c:v>
                </c:pt>
                <c:pt idx="139">
                  <c:v>#N/A</c:v>
                </c:pt>
                <c:pt idx="140">
                  <c:v>#N/A</c:v>
                </c:pt>
                <c:pt idx="141">
                  <c:v>#N/A</c:v>
                </c:pt>
                <c:pt idx="142">
                  <c:v>#N/A</c:v>
                </c:pt>
                <c:pt idx="143">
                  <c:v>#N/A</c:v>
                </c:pt>
                <c:pt idx="144">
                  <c:v>3.0</c:v>
                </c:pt>
                <c:pt idx="145">
                  <c:v>#N/A</c:v>
                </c:pt>
                <c:pt idx="146">
                  <c:v>#N/A</c:v>
                </c:pt>
                <c:pt idx="147">
                  <c:v>#N/A</c:v>
                </c:pt>
                <c:pt idx="148">
                  <c:v>#N/A</c:v>
                </c:pt>
                <c:pt idx="149">
                  <c:v>#N/A</c:v>
                </c:pt>
                <c:pt idx="150">
                  <c:v>#N/A</c:v>
                </c:pt>
                <c:pt idx="151">
                  <c:v>#N/A</c:v>
                </c:pt>
                <c:pt idx="152">
                  <c:v>#N/A</c:v>
                </c:pt>
                <c:pt idx="153">
                  <c:v>#N/A</c:v>
                </c:pt>
                <c:pt idx="154">
                  <c:v>#N/A</c:v>
                </c:pt>
                <c:pt idx="155">
                  <c:v>#N/A</c:v>
                </c:pt>
                <c:pt idx="156">
                  <c:v>2.0</c:v>
                </c:pt>
                <c:pt idx="157">
                  <c:v>#N/A</c:v>
                </c:pt>
                <c:pt idx="158">
                  <c:v>#N/A</c:v>
                </c:pt>
                <c:pt idx="159">
                  <c:v>#N/A</c:v>
                </c:pt>
                <c:pt idx="160">
                  <c:v>#N/A</c:v>
                </c:pt>
                <c:pt idx="161">
                  <c:v>#N/A</c:v>
                </c:pt>
                <c:pt idx="162">
                  <c:v>#N/A</c:v>
                </c:pt>
                <c:pt idx="163">
                  <c:v>#N/A</c:v>
                </c:pt>
                <c:pt idx="164">
                  <c:v>#N/A</c:v>
                </c:pt>
                <c:pt idx="165">
                  <c:v>#N/A</c:v>
                </c:pt>
                <c:pt idx="166">
                  <c:v>#N/A</c:v>
                </c:pt>
                <c:pt idx="167">
                  <c:v>#N/A</c:v>
                </c:pt>
                <c:pt idx="168">
                  <c:v>3.0</c:v>
                </c:pt>
                <c:pt idx="169">
                  <c:v>#N/A</c:v>
                </c:pt>
                <c:pt idx="170">
                  <c:v>#N/A</c:v>
                </c:pt>
                <c:pt idx="171">
                  <c:v>#N/A</c:v>
                </c:pt>
                <c:pt idx="172">
                  <c:v>#N/A</c:v>
                </c:pt>
                <c:pt idx="173">
                  <c:v>#N/A</c:v>
                </c:pt>
                <c:pt idx="174">
                  <c:v>#N/A</c:v>
                </c:pt>
                <c:pt idx="175">
                  <c:v>#N/A</c:v>
                </c:pt>
                <c:pt idx="176">
                  <c:v>#N/A</c:v>
                </c:pt>
                <c:pt idx="177">
                  <c:v>#N/A</c:v>
                </c:pt>
                <c:pt idx="178">
                  <c:v>#N/A</c:v>
                </c:pt>
                <c:pt idx="179">
                  <c:v>#N/A</c:v>
                </c:pt>
                <c:pt idx="180">
                  <c:v>6.0</c:v>
                </c:pt>
                <c:pt idx="181">
                  <c:v>#N/A</c:v>
                </c:pt>
                <c:pt idx="182">
                  <c:v>#N/A</c:v>
                </c:pt>
                <c:pt idx="183">
                  <c:v>#N/A</c:v>
                </c:pt>
                <c:pt idx="184">
                  <c:v>#N/A</c:v>
                </c:pt>
                <c:pt idx="185">
                  <c:v>#N/A</c:v>
                </c:pt>
                <c:pt idx="186">
                  <c:v>#N/A</c:v>
                </c:pt>
                <c:pt idx="187">
                  <c:v>#N/A</c:v>
                </c:pt>
                <c:pt idx="188">
                  <c:v>#N/A</c:v>
                </c:pt>
                <c:pt idx="189">
                  <c:v>#N/A</c:v>
                </c:pt>
                <c:pt idx="190">
                  <c:v>#N/A</c:v>
                </c:pt>
                <c:pt idx="191">
                  <c:v>#N/A</c:v>
                </c:pt>
                <c:pt idx="192">
                  <c:v>5.0</c:v>
                </c:pt>
                <c:pt idx="193">
                  <c:v>#N/A</c:v>
                </c:pt>
                <c:pt idx="194">
                  <c:v>#N/A</c:v>
                </c:pt>
                <c:pt idx="195">
                  <c:v>#N/A</c:v>
                </c:pt>
                <c:pt idx="196">
                  <c:v>#N/A</c:v>
                </c:pt>
                <c:pt idx="197">
                  <c:v>#N/A</c:v>
                </c:pt>
                <c:pt idx="198">
                  <c:v>#N/A</c:v>
                </c:pt>
                <c:pt idx="199">
                  <c:v>#N/A</c:v>
                </c:pt>
                <c:pt idx="200">
                  <c:v>#N/A</c:v>
                </c:pt>
                <c:pt idx="201">
                  <c:v>#N/A</c:v>
                </c:pt>
                <c:pt idx="202">
                  <c:v>#N/A</c:v>
                </c:pt>
                <c:pt idx="203">
                  <c:v>#N/A</c:v>
                </c:pt>
                <c:pt idx="204">
                  <c:v>2.0</c:v>
                </c:pt>
                <c:pt idx="205">
                  <c:v>#N/A</c:v>
                </c:pt>
                <c:pt idx="206">
                  <c:v>#N/A</c:v>
                </c:pt>
                <c:pt idx="207">
                  <c:v>#N/A</c:v>
                </c:pt>
                <c:pt idx="208">
                  <c:v>#N/A</c:v>
                </c:pt>
                <c:pt idx="209">
                  <c:v>#N/A</c:v>
                </c:pt>
                <c:pt idx="210">
                  <c:v>#N/A</c:v>
                </c:pt>
                <c:pt idx="211">
                  <c:v>#N/A</c:v>
                </c:pt>
                <c:pt idx="212">
                  <c:v>#N/A</c:v>
                </c:pt>
                <c:pt idx="213">
                  <c:v>#N/A</c:v>
                </c:pt>
                <c:pt idx="214">
                  <c:v>#N/A</c:v>
                </c:pt>
                <c:pt idx="215">
                  <c:v>#N/A</c:v>
                </c:pt>
                <c:pt idx="216">
                  <c:v>4.0</c:v>
                </c:pt>
                <c:pt idx="217">
                  <c:v>#N/A</c:v>
                </c:pt>
                <c:pt idx="218">
                  <c:v>#N/A</c:v>
                </c:pt>
                <c:pt idx="219">
                  <c:v>#N/A</c:v>
                </c:pt>
                <c:pt idx="220">
                  <c:v>#N/A</c:v>
                </c:pt>
                <c:pt idx="221">
                  <c:v>#N/A</c:v>
                </c:pt>
                <c:pt idx="222">
                  <c:v>#N/A</c:v>
                </c:pt>
                <c:pt idx="223">
                  <c:v>#N/A</c:v>
                </c:pt>
                <c:pt idx="224">
                  <c:v>#N/A</c:v>
                </c:pt>
                <c:pt idx="225">
                  <c:v>#N/A</c:v>
                </c:pt>
                <c:pt idx="226">
                  <c:v>#N/A</c:v>
                </c:pt>
                <c:pt idx="227">
                  <c:v>#N/A</c:v>
                </c:pt>
                <c:pt idx="228">
                  <c:v>7.0</c:v>
                </c:pt>
                <c:pt idx="229">
                  <c:v>#N/A</c:v>
                </c:pt>
                <c:pt idx="230">
                  <c:v>#N/A</c:v>
                </c:pt>
                <c:pt idx="231">
                  <c:v>#N/A</c:v>
                </c:pt>
                <c:pt idx="232">
                  <c:v>#N/A</c:v>
                </c:pt>
                <c:pt idx="233">
                  <c:v>#N/A</c:v>
                </c:pt>
                <c:pt idx="234">
                  <c:v>#N/A</c:v>
                </c:pt>
                <c:pt idx="235">
                  <c:v>#N/A</c:v>
                </c:pt>
                <c:pt idx="236">
                  <c:v>#N/A</c:v>
                </c:pt>
                <c:pt idx="237">
                  <c:v>#N/A</c:v>
                </c:pt>
                <c:pt idx="238">
                  <c:v>#N/A</c:v>
                </c:pt>
                <c:pt idx="239">
                  <c:v>#N/A</c:v>
                </c:pt>
                <c:pt idx="240">
                  <c:v>0.0</c:v>
                </c:pt>
                <c:pt idx="241">
                  <c:v>#N/A</c:v>
                </c:pt>
                <c:pt idx="242">
                  <c:v>#N/A</c:v>
                </c:pt>
                <c:pt idx="243">
                  <c:v>#N/A</c:v>
                </c:pt>
                <c:pt idx="244">
                  <c:v>#N/A</c:v>
                </c:pt>
                <c:pt idx="245">
                  <c:v>#N/A</c:v>
                </c:pt>
                <c:pt idx="246">
                  <c:v>#N/A</c:v>
                </c:pt>
                <c:pt idx="247">
                  <c:v>#N/A</c:v>
                </c:pt>
                <c:pt idx="248">
                  <c:v>#N/A</c:v>
                </c:pt>
                <c:pt idx="249">
                  <c:v>#N/A</c:v>
                </c:pt>
                <c:pt idx="250">
                  <c:v>#N/A</c:v>
                </c:pt>
                <c:pt idx="251">
                  <c:v>#N/A</c:v>
                </c:pt>
                <c:pt idx="252">
                  <c:v>1.0</c:v>
                </c:pt>
                <c:pt idx="253">
                  <c:v>#N/A</c:v>
                </c:pt>
                <c:pt idx="254">
                  <c:v>#N/A</c:v>
                </c:pt>
                <c:pt idx="255">
                  <c:v>#N/A</c:v>
                </c:pt>
                <c:pt idx="256">
                  <c:v>#N/A</c:v>
                </c:pt>
                <c:pt idx="257">
                  <c:v>#N/A</c:v>
                </c:pt>
                <c:pt idx="258">
                  <c:v>#N/A</c:v>
                </c:pt>
                <c:pt idx="259">
                  <c:v>#N/A</c:v>
                </c:pt>
                <c:pt idx="260">
                  <c:v>#N/A</c:v>
                </c:pt>
                <c:pt idx="261">
                  <c:v>#N/A</c:v>
                </c:pt>
                <c:pt idx="262">
                  <c:v>#N/A</c:v>
                </c:pt>
                <c:pt idx="263">
                  <c:v>#N/A</c:v>
                </c:pt>
                <c:pt idx="264">
                  <c:v>1.0</c:v>
                </c:pt>
                <c:pt idx="265">
                  <c:v>#N/A</c:v>
                </c:pt>
                <c:pt idx="266">
                  <c:v>#N/A</c:v>
                </c:pt>
                <c:pt idx="267">
                  <c:v>#N/A</c:v>
                </c:pt>
                <c:pt idx="268">
                  <c:v>#N/A</c:v>
                </c:pt>
                <c:pt idx="269">
                  <c:v>#N/A</c:v>
                </c:pt>
                <c:pt idx="270">
                  <c:v>#N/A</c:v>
                </c:pt>
                <c:pt idx="271">
                  <c:v>#N/A</c:v>
                </c:pt>
                <c:pt idx="272">
                  <c:v>#N/A</c:v>
                </c:pt>
                <c:pt idx="273">
                  <c:v>#N/A</c:v>
                </c:pt>
                <c:pt idx="274">
                  <c:v>#N/A</c:v>
                </c:pt>
                <c:pt idx="275">
                  <c:v>#N/A</c:v>
                </c:pt>
                <c:pt idx="276">
                  <c:v>1.0</c:v>
                </c:pt>
                <c:pt idx="277">
                  <c:v>#N/A</c:v>
                </c:pt>
                <c:pt idx="278">
                  <c:v>#N/A</c:v>
                </c:pt>
                <c:pt idx="279">
                  <c:v>#N/A</c:v>
                </c:pt>
                <c:pt idx="280">
                  <c:v>#N/A</c:v>
                </c:pt>
                <c:pt idx="281">
                  <c:v>#N/A</c:v>
                </c:pt>
                <c:pt idx="282">
                  <c:v>#N/A</c:v>
                </c:pt>
                <c:pt idx="283">
                  <c:v>#N/A</c:v>
                </c:pt>
                <c:pt idx="284">
                  <c:v>#N/A</c:v>
                </c:pt>
                <c:pt idx="285">
                  <c:v>#N/A</c:v>
                </c:pt>
                <c:pt idx="286">
                  <c:v>#N/A</c:v>
                </c:pt>
                <c:pt idx="287">
                  <c:v>#N/A</c:v>
                </c:pt>
                <c:pt idx="288">
                  <c:v>1.0</c:v>
                </c:pt>
                <c:pt idx="289">
                  <c:v>#N/A</c:v>
                </c:pt>
                <c:pt idx="290">
                  <c:v>#N/A</c:v>
                </c:pt>
                <c:pt idx="291">
                  <c:v>#N/A</c:v>
                </c:pt>
                <c:pt idx="292">
                  <c:v>#N/A</c:v>
                </c:pt>
                <c:pt idx="293">
                  <c:v>#N/A</c:v>
                </c:pt>
                <c:pt idx="294">
                  <c:v>#N/A</c:v>
                </c:pt>
                <c:pt idx="295">
                  <c:v>#N/A</c:v>
                </c:pt>
                <c:pt idx="296">
                  <c:v>#N/A</c:v>
                </c:pt>
                <c:pt idx="297">
                  <c:v>#N/A</c:v>
                </c:pt>
                <c:pt idx="298">
                  <c:v>#N/A</c:v>
                </c:pt>
                <c:pt idx="299">
                  <c:v>#N/A</c:v>
                </c:pt>
                <c:pt idx="300">
                  <c:v>0.0</c:v>
                </c:pt>
                <c:pt idx="301">
                  <c:v>#N/A</c:v>
                </c:pt>
                <c:pt idx="302">
                  <c:v>#N/A</c:v>
                </c:pt>
                <c:pt idx="303">
                  <c:v>#N/A</c:v>
                </c:pt>
                <c:pt idx="304">
                  <c:v>#N/A</c:v>
                </c:pt>
                <c:pt idx="305">
                  <c:v>#N/A</c:v>
                </c:pt>
                <c:pt idx="306">
                  <c:v>#N/A</c:v>
                </c:pt>
                <c:pt idx="307">
                  <c:v>#N/A</c:v>
                </c:pt>
                <c:pt idx="308">
                  <c:v>#N/A</c:v>
                </c:pt>
                <c:pt idx="309">
                  <c:v>#N/A</c:v>
                </c:pt>
                <c:pt idx="310">
                  <c:v>#N/A</c:v>
                </c:pt>
                <c:pt idx="311">
                  <c:v>#N/A</c:v>
                </c:pt>
                <c:pt idx="312">
                  <c:v>0.0</c:v>
                </c:pt>
                <c:pt idx="313">
                  <c:v>#N/A</c:v>
                </c:pt>
                <c:pt idx="314">
                  <c:v>#N/A</c:v>
                </c:pt>
                <c:pt idx="315">
                  <c:v>#N/A</c:v>
                </c:pt>
                <c:pt idx="316">
                  <c:v>#N/A</c:v>
                </c:pt>
                <c:pt idx="317">
                  <c:v>#N/A</c:v>
                </c:pt>
                <c:pt idx="318">
                  <c:v>#N/A</c:v>
                </c:pt>
                <c:pt idx="319">
                  <c:v>#N/A</c:v>
                </c:pt>
                <c:pt idx="320">
                  <c:v>#N/A</c:v>
                </c:pt>
                <c:pt idx="321">
                  <c:v>#N/A</c:v>
                </c:pt>
                <c:pt idx="322">
                  <c:v>#N/A</c:v>
                </c:pt>
                <c:pt idx="323">
                  <c:v>#N/A</c:v>
                </c:pt>
                <c:pt idx="324">
                  <c:v>0.0</c:v>
                </c:pt>
                <c:pt idx="325">
                  <c:v>#N/A</c:v>
                </c:pt>
                <c:pt idx="326">
                  <c:v>#N/A</c:v>
                </c:pt>
                <c:pt idx="327">
                  <c:v>#N/A</c:v>
                </c:pt>
                <c:pt idx="328">
                  <c:v>#N/A</c:v>
                </c:pt>
                <c:pt idx="329">
                  <c:v>#N/A</c:v>
                </c:pt>
                <c:pt idx="330">
                  <c:v>#N/A</c:v>
                </c:pt>
                <c:pt idx="331">
                  <c:v>#N/A</c:v>
                </c:pt>
                <c:pt idx="332">
                  <c:v>#N/A</c:v>
                </c:pt>
                <c:pt idx="333">
                  <c:v>#N/A</c:v>
                </c:pt>
                <c:pt idx="334">
                  <c:v>#N/A</c:v>
                </c:pt>
                <c:pt idx="335">
                  <c:v>#N/A</c:v>
                </c:pt>
                <c:pt idx="336">
                  <c:v>0.0</c:v>
                </c:pt>
                <c:pt idx="337">
                  <c:v>#N/A</c:v>
                </c:pt>
                <c:pt idx="338">
                  <c:v>#N/A</c:v>
                </c:pt>
                <c:pt idx="339">
                  <c:v>#N/A</c:v>
                </c:pt>
                <c:pt idx="340">
                  <c:v>#N/A</c:v>
                </c:pt>
                <c:pt idx="341">
                  <c:v>#N/A</c:v>
                </c:pt>
                <c:pt idx="342">
                  <c:v>#N/A</c:v>
                </c:pt>
                <c:pt idx="343">
                  <c:v>#N/A</c:v>
                </c:pt>
                <c:pt idx="344">
                  <c:v>#N/A</c:v>
                </c:pt>
                <c:pt idx="345">
                  <c:v>#N/A</c:v>
                </c:pt>
                <c:pt idx="346">
                  <c:v>#N/A</c:v>
                </c:pt>
                <c:pt idx="347">
                  <c:v>#N/A</c:v>
                </c:pt>
                <c:pt idx="348">
                  <c:v>4.0</c:v>
                </c:pt>
                <c:pt idx="349">
                  <c:v>#N/A</c:v>
                </c:pt>
                <c:pt idx="350">
                  <c:v>#N/A</c:v>
                </c:pt>
                <c:pt idx="351">
                  <c:v>#N/A</c:v>
                </c:pt>
                <c:pt idx="352">
                  <c:v>#N/A</c:v>
                </c:pt>
                <c:pt idx="353">
                  <c:v>#N/A</c:v>
                </c:pt>
                <c:pt idx="354">
                  <c:v>#N/A</c:v>
                </c:pt>
                <c:pt idx="355">
                  <c:v>#N/A</c:v>
                </c:pt>
                <c:pt idx="356">
                  <c:v>#N/A</c:v>
                </c:pt>
                <c:pt idx="357">
                  <c:v>#N/A</c:v>
                </c:pt>
                <c:pt idx="358">
                  <c:v>#N/A</c:v>
                </c:pt>
                <c:pt idx="359">
                  <c:v>#N/A</c:v>
                </c:pt>
                <c:pt idx="360">
                  <c:v>0.0</c:v>
                </c:pt>
                <c:pt idx="361">
                  <c:v>#N/A</c:v>
                </c:pt>
                <c:pt idx="362">
                  <c:v>#N/A</c:v>
                </c:pt>
                <c:pt idx="363">
                  <c:v>#N/A</c:v>
                </c:pt>
                <c:pt idx="364">
                  <c:v>#N/A</c:v>
                </c:pt>
                <c:pt idx="365">
                  <c:v>#N/A</c:v>
                </c:pt>
                <c:pt idx="366">
                  <c:v>#N/A</c:v>
                </c:pt>
                <c:pt idx="367">
                  <c:v>#N/A</c:v>
                </c:pt>
                <c:pt idx="368">
                  <c:v>#N/A</c:v>
                </c:pt>
                <c:pt idx="369">
                  <c:v>#N/A</c:v>
                </c:pt>
                <c:pt idx="370">
                  <c:v>#N/A</c:v>
                </c:pt>
                <c:pt idx="371">
                  <c:v>#N/A</c:v>
                </c:pt>
                <c:pt idx="372">
                  <c:v>0.0</c:v>
                </c:pt>
                <c:pt idx="373">
                  <c:v>#N/A</c:v>
                </c:pt>
                <c:pt idx="374">
                  <c:v>#N/A</c:v>
                </c:pt>
                <c:pt idx="375">
                  <c:v>#N/A</c:v>
                </c:pt>
                <c:pt idx="376">
                  <c:v>#N/A</c:v>
                </c:pt>
                <c:pt idx="377">
                  <c:v>#N/A</c:v>
                </c:pt>
                <c:pt idx="378">
                  <c:v>#N/A</c:v>
                </c:pt>
                <c:pt idx="379">
                  <c:v>#N/A</c:v>
                </c:pt>
                <c:pt idx="380">
                  <c:v>#N/A</c:v>
                </c:pt>
                <c:pt idx="381">
                  <c:v>#N/A</c:v>
                </c:pt>
                <c:pt idx="382">
                  <c:v>#N/A</c:v>
                </c:pt>
                <c:pt idx="383">
                  <c:v>#N/A</c:v>
                </c:pt>
                <c:pt idx="384">
                  <c:v>0.0</c:v>
                </c:pt>
                <c:pt idx="385">
                  <c:v>#N/A</c:v>
                </c:pt>
                <c:pt idx="386">
                  <c:v>#N/A</c:v>
                </c:pt>
                <c:pt idx="387">
                  <c:v>#N/A</c:v>
                </c:pt>
                <c:pt idx="388">
                  <c:v>#N/A</c:v>
                </c:pt>
                <c:pt idx="389">
                  <c:v>#N/A</c:v>
                </c:pt>
                <c:pt idx="390">
                  <c:v>#N/A</c:v>
                </c:pt>
                <c:pt idx="391">
                  <c:v>#N/A</c:v>
                </c:pt>
                <c:pt idx="392">
                  <c:v>#N/A</c:v>
                </c:pt>
                <c:pt idx="393">
                  <c:v>#N/A</c:v>
                </c:pt>
                <c:pt idx="394">
                  <c:v>#N/A</c:v>
                </c:pt>
                <c:pt idx="395">
                  <c:v>#N/A</c:v>
                </c:pt>
                <c:pt idx="396">
                  <c:v>0.0</c:v>
                </c:pt>
                <c:pt idx="397">
                  <c:v>#N/A</c:v>
                </c:pt>
                <c:pt idx="398">
                  <c:v>#N/A</c:v>
                </c:pt>
                <c:pt idx="399">
                  <c:v>#N/A</c:v>
                </c:pt>
                <c:pt idx="400">
                  <c:v>#N/A</c:v>
                </c:pt>
                <c:pt idx="401">
                  <c:v>#N/A</c:v>
                </c:pt>
                <c:pt idx="402">
                  <c:v>#N/A</c:v>
                </c:pt>
                <c:pt idx="403">
                  <c:v>#N/A</c:v>
                </c:pt>
                <c:pt idx="404">
                  <c:v>#N/A</c:v>
                </c:pt>
                <c:pt idx="405">
                  <c:v>#N/A</c:v>
                </c:pt>
                <c:pt idx="406">
                  <c:v>#N/A</c:v>
                </c:pt>
                <c:pt idx="407">
                  <c:v>#N/A</c:v>
                </c:pt>
                <c:pt idx="408">
                  <c:v>0.0</c:v>
                </c:pt>
                <c:pt idx="409">
                  <c:v>#N/A</c:v>
                </c:pt>
                <c:pt idx="410">
                  <c:v>#N/A</c:v>
                </c:pt>
                <c:pt idx="411">
                  <c:v>#N/A</c:v>
                </c:pt>
                <c:pt idx="412">
                  <c:v>#N/A</c:v>
                </c:pt>
                <c:pt idx="413">
                  <c:v>#N/A</c:v>
                </c:pt>
                <c:pt idx="414">
                  <c:v>#N/A</c:v>
                </c:pt>
                <c:pt idx="415">
                  <c:v>#N/A</c:v>
                </c:pt>
                <c:pt idx="416">
                  <c:v>#N/A</c:v>
                </c:pt>
                <c:pt idx="417">
                  <c:v>#N/A</c:v>
                </c:pt>
                <c:pt idx="418">
                  <c:v>#N/A</c:v>
                </c:pt>
                <c:pt idx="419">
                  <c:v>#N/A</c:v>
                </c:pt>
                <c:pt idx="420">
                  <c:v>1.0</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numCache>
            </c:numRef>
          </c:val>
          <c:extLst xmlns:c16r2="http://schemas.microsoft.com/office/drawing/2015/06/chart">
            <c:ext xmlns:c16="http://schemas.microsoft.com/office/drawing/2014/chart" uri="{C3380CC4-5D6E-409C-BE32-E72D297353CC}">
              <c16:uniqueId val="{00000002-7CF7-4599-A767-A04F015C53DD}"/>
            </c:ext>
          </c:extLst>
        </c:ser>
        <c:ser>
          <c:idx val="3"/>
          <c:order val="2"/>
          <c:tx>
            <c:strRef>
              <c:f>Sheet1!$E$1</c:f>
              <c:strCache>
                <c:ptCount val="1"/>
                <c:pt idx="0">
                  <c:v>Currency crisis (rhs)</c:v>
                </c:pt>
              </c:strCache>
            </c:strRef>
          </c:tx>
          <c:spPr>
            <a:solidFill>
              <a:srgbClr val="FF0000"/>
            </a:solidFill>
            <a:ln w="76200">
              <a:solidFill>
                <a:srgbClr val="FF0000"/>
              </a:solidFill>
            </a:ln>
            <a:effectLst/>
          </c:spPr>
          <c:invertIfNegative val="0"/>
          <c:cat>
            <c:numRef>
              <c:f>Sheet1!$A$2:$A$457</c:f>
              <c:numCache>
                <c:formatCode>mmm\-yy</c:formatCode>
                <c:ptCount val="456"/>
                <c:pt idx="0">
                  <c:v>28856.0</c:v>
                </c:pt>
                <c:pt idx="1">
                  <c:v>28887.0</c:v>
                </c:pt>
                <c:pt idx="2">
                  <c:v>28915.0</c:v>
                </c:pt>
                <c:pt idx="3">
                  <c:v>28946.0</c:v>
                </c:pt>
                <c:pt idx="4">
                  <c:v>28976.0</c:v>
                </c:pt>
                <c:pt idx="5">
                  <c:v>29007.0</c:v>
                </c:pt>
                <c:pt idx="6">
                  <c:v>29037.0</c:v>
                </c:pt>
                <c:pt idx="7">
                  <c:v>29068.0</c:v>
                </c:pt>
                <c:pt idx="8">
                  <c:v>29099.0</c:v>
                </c:pt>
                <c:pt idx="9">
                  <c:v>29129.0</c:v>
                </c:pt>
                <c:pt idx="10">
                  <c:v>29160.0</c:v>
                </c:pt>
                <c:pt idx="11">
                  <c:v>29190.0</c:v>
                </c:pt>
                <c:pt idx="12">
                  <c:v>29221.0</c:v>
                </c:pt>
                <c:pt idx="13">
                  <c:v>29252.0</c:v>
                </c:pt>
                <c:pt idx="14">
                  <c:v>29281.0</c:v>
                </c:pt>
                <c:pt idx="15">
                  <c:v>29312.0</c:v>
                </c:pt>
                <c:pt idx="16">
                  <c:v>29342.0</c:v>
                </c:pt>
                <c:pt idx="17">
                  <c:v>29373.0</c:v>
                </c:pt>
                <c:pt idx="18">
                  <c:v>29403.0</c:v>
                </c:pt>
                <c:pt idx="19">
                  <c:v>29434.0</c:v>
                </c:pt>
                <c:pt idx="20">
                  <c:v>29465.0</c:v>
                </c:pt>
                <c:pt idx="21">
                  <c:v>29495.0</c:v>
                </c:pt>
                <c:pt idx="22">
                  <c:v>29526.0</c:v>
                </c:pt>
                <c:pt idx="23">
                  <c:v>29556.0</c:v>
                </c:pt>
                <c:pt idx="24">
                  <c:v>29587.0</c:v>
                </c:pt>
                <c:pt idx="25">
                  <c:v>29618.0</c:v>
                </c:pt>
                <c:pt idx="26">
                  <c:v>29646.0</c:v>
                </c:pt>
                <c:pt idx="27">
                  <c:v>29677.0</c:v>
                </c:pt>
                <c:pt idx="28">
                  <c:v>29707.0</c:v>
                </c:pt>
                <c:pt idx="29">
                  <c:v>29738.0</c:v>
                </c:pt>
                <c:pt idx="30">
                  <c:v>29768.0</c:v>
                </c:pt>
                <c:pt idx="31">
                  <c:v>29799.0</c:v>
                </c:pt>
                <c:pt idx="32">
                  <c:v>29830.0</c:v>
                </c:pt>
                <c:pt idx="33">
                  <c:v>29860.0</c:v>
                </c:pt>
                <c:pt idx="34">
                  <c:v>29891.0</c:v>
                </c:pt>
                <c:pt idx="35">
                  <c:v>29921.0</c:v>
                </c:pt>
                <c:pt idx="36">
                  <c:v>29952.0</c:v>
                </c:pt>
                <c:pt idx="37">
                  <c:v>29983.0</c:v>
                </c:pt>
                <c:pt idx="38">
                  <c:v>30011.0</c:v>
                </c:pt>
                <c:pt idx="39">
                  <c:v>30042.0</c:v>
                </c:pt>
                <c:pt idx="40">
                  <c:v>30072.0</c:v>
                </c:pt>
                <c:pt idx="41">
                  <c:v>30103.0</c:v>
                </c:pt>
                <c:pt idx="42">
                  <c:v>30133.0</c:v>
                </c:pt>
                <c:pt idx="43">
                  <c:v>30164.0</c:v>
                </c:pt>
                <c:pt idx="44">
                  <c:v>30195.0</c:v>
                </c:pt>
                <c:pt idx="45">
                  <c:v>30225.0</c:v>
                </c:pt>
                <c:pt idx="46">
                  <c:v>30256.0</c:v>
                </c:pt>
                <c:pt idx="47">
                  <c:v>30286.0</c:v>
                </c:pt>
                <c:pt idx="48">
                  <c:v>30317.0</c:v>
                </c:pt>
                <c:pt idx="49">
                  <c:v>30348.0</c:v>
                </c:pt>
                <c:pt idx="50">
                  <c:v>30376.0</c:v>
                </c:pt>
                <c:pt idx="51">
                  <c:v>30407.0</c:v>
                </c:pt>
                <c:pt idx="52">
                  <c:v>30437.0</c:v>
                </c:pt>
                <c:pt idx="53">
                  <c:v>30468.0</c:v>
                </c:pt>
                <c:pt idx="54">
                  <c:v>30498.0</c:v>
                </c:pt>
                <c:pt idx="55">
                  <c:v>30529.0</c:v>
                </c:pt>
                <c:pt idx="56">
                  <c:v>30560.0</c:v>
                </c:pt>
                <c:pt idx="57">
                  <c:v>30590.0</c:v>
                </c:pt>
                <c:pt idx="58">
                  <c:v>30621.0</c:v>
                </c:pt>
                <c:pt idx="59">
                  <c:v>30651.0</c:v>
                </c:pt>
                <c:pt idx="60">
                  <c:v>30682.0</c:v>
                </c:pt>
                <c:pt idx="61">
                  <c:v>30713.0</c:v>
                </c:pt>
                <c:pt idx="62">
                  <c:v>30742.0</c:v>
                </c:pt>
                <c:pt idx="63">
                  <c:v>30773.0</c:v>
                </c:pt>
                <c:pt idx="64">
                  <c:v>30803.0</c:v>
                </c:pt>
                <c:pt idx="65">
                  <c:v>30834.0</c:v>
                </c:pt>
                <c:pt idx="66">
                  <c:v>30864.0</c:v>
                </c:pt>
                <c:pt idx="67">
                  <c:v>30895.0</c:v>
                </c:pt>
                <c:pt idx="68">
                  <c:v>30926.0</c:v>
                </c:pt>
                <c:pt idx="69">
                  <c:v>30956.0</c:v>
                </c:pt>
                <c:pt idx="70">
                  <c:v>30987.0</c:v>
                </c:pt>
                <c:pt idx="71">
                  <c:v>31017.0</c:v>
                </c:pt>
                <c:pt idx="72">
                  <c:v>31048.0</c:v>
                </c:pt>
                <c:pt idx="73">
                  <c:v>31079.0</c:v>
                </c:pt>
                <c:pt idx="74">
                  <c:v>31107.0</c:v>
                </c:pt>
                <c:pt idx="75">
                  <c:v>31138.0</c:v>
                </c:pt>
                <c:pt idx="76">
                  <c:v>31168.0</c:v>
                </c:pt>
                <c:pt idx="77">
                  <c:v>31199.0</c:v>
                </c:pt>
                <c:pt idx="78">
                  <c:v>31229.0</c:v>
                </c:pt>
                <c:pt idx="79">
                  <c:v>31260.0</c:v>
                </c:pt>
                <c:pt idx="80">
                  <c:v>31291.0</c:v>
                </c:pt>
                <c:pt idx="81">
                  <c:v>31321.0</c:v>
                </c:pt>
                <c:pt idx="82">
                  <c:v>31352.0</c:v>
                </c:pt>
                <c:pt idx="83">
                  <c:v>31382.0</c:v>
                </c:pt>
                <c:pt idx="84">
                  <c:v>31413.0</c:v>
                </c:pt>
                <c:pt idx="85">
                  <c:v>31444.0</c:v>
                </c:pt>
                <c:pt idx="86">
                  <c:v>31472.0</c:v>
                </c:pt>
                <c:pt idx="87">
                  <c:v>31503.0</c:v>
                </c:pt>
                <c:pt idx="88">
                  <c:v>31533.0</c:v>
                </c:pt>
                <c:pt idx="89">
                  <c:v>31564.0</c:v>
                </c:pt>
                <c:pt idx="90">
                  <c:v>31594.0</c:v>
                </c:pt>
                <c:pt idx="91">
                  <c:v>31625.0</c:v>
                </c:pt>
                <c:pt idx="92">
                  <c:v>31656.0</c:v>
                </c:pt>
                <c:pt idx="93">
                  <c:v>31686.0</c:v>
                </c:pt>
                <c:pt idx="94">
                  <c:v>31717.0</c:v>
                </c:pt>
                <c:pt idx="95">
                  <c:v>31747.0</c:v>
                </c:pt>
                <c:pt idx="96">
                  <c:v>31778.0</c:v>
                </c:pt>
                <c:pt idx="97">
                  <c:v>31809.0</c:v>
                </c:pt>
                <c:pt idx="98">
                  <c:v>31837.0</c:v>
                </c:pt>
                <c:pt idx="99">
                  <c:v>31868.0</c:v>
                </c:pt>
                <c:pt idx="100">
                  <c:v>31898.0</c:v>
                </c:pt>
                <c:pt idx="101">
                  <c:v>31929.0</c:v>
                </c:pt>
                <c:pt idx="102">
                  <c:v>31959.0</c:v>
                </c:pt>
                <c:pt idx="103">
                  <c:v>31990.0</c:v>
                </c:pt>
                <c:pt idx="104">
                  <c:v>32021.0</c:v>
                </c:pt>
                <c:pt idx="105">
                  <c:v>32051.0</c:v>
                </c:pt>
                <c:pt idx="106">
                  <c:v>32082.0</c:v>
                </c:pt>
                <c:pt idx="107">
                  <c:v>32112.0</c:v>
                </c:pt>
                <c:pt idx="108">
                  <c:v>32143.0</c:v>
                </c:pt>
                <c:pt idx="109">
                  <c:v>32174.0</c:v>
                </c:pt>
                <c:pt idx="110">
                  <c:v>32203.0</c:v>
                </c:pt>
                <c:pt idx="111">
                  <c:v>32234.0</c:v>
                </c:pt>
                <c:pt idx="112">
                  <c:v>32264.0</c:v>
                </c:pt>
                <c:pt idx="113">
                  <c:v>32295.0</c:v>
                </c:pt>
                <c:pt idx="114">
                  <c:v>32325.0</c:v>
                </c:pt>
                <c:pt idx="115">
                  <c:v>32356.0</c:v>
                </c:pt>
                <c:pt idx="116">
                  <c:v>32387.0</c:v>
                </c:pt>
                <c:pt idx="117">
                  <c:v>32417.0</c:v>
                </c:pt>
                <c:pt idx="118">
                  <c:v>32448.0</c:v>
                </c:pt>
                <c:pt idx="119">
                  <c:v>32478.0</c:v>
                </c:pt>
                <c:pt idx="120">
                  <c:v>32509.0</c:v>
                </c:pt>
                <c:pt idx="121">
                  <c:v>32540.0</c:v>
                </c:pt>
                <c:pt idx="122">
                  <c:v>32568.0</c:v>
                </c:pt>
                <c:pt idx="123">
                  <c:v>32599.0</c:v>
                </c:pt>
                <c:pt idx="124">
                  <c:v>32629.0</c:v>
                </c:pt>
                <c:pt idx="125">
                  <c:v>32660.0</c:v>
                </c:pt>
                <c:pt idx="126">
                  <c:v>32690.0</c:v>
                </c:pt>
                <c:pt idx="127">
                  <c:v>32721.0</c:v>
                </c:pt>
                <c:pt idx="128">
                  <c:v>32752.0</c:v>
                </c:pt>
                <c:pt idx="129">
                  <c:v>32782.0</c:v>
                </c:pt>
                <c:pt idx="130">
                  <c:v>32813.0</c:v>
                </c:pt>
                <c:pt idx="131">
                  <c:v>32843.0</c:v>
                </c:pt>
                <c:pt idx="132">
                  <c:v>32874.0</c:v>
                </c:pt>
                <c:pt idx="133">
                  <c:v>32905.0</c:v>
                </c:pt>
                <c:pt idx="134">
                  <c:v>32933.0</c:v>
                </c:pt>
                <c:pt idx="135">
                  <c:v>32964.0</c:v>
                </c:pt>
                <c:pt idx="136">
                  <c:v>32994.0</c:v>
                </c:pt>
                <c:pt idx="137">
                  <c:v>33025.0</c:v>
                </c:pt>
                <c:pt idx="138">
                  <c:v>33055.0</c:v>
                </c:pt>
                <c:pt idx="139">
                  <c:v>33086.0</c:v>
                </c:pt>
                <c:pt idx="140">
                  <c:v>33117.0</c:v>
                </c:pt>
                <c:pt idx="141">
                  <c:v>33147.0</c:v>
                </c:pt>
                <c:pt idx="142">
                  <c:v>33178.0</c:v>
                </c:pt>
                <c:pt idx="143">
                  <c:v>33208.0</c:v>
                </c:pt>
                <c:pt idx="144">
                  <c:v>33239.0</c:v>
                </c:pt>
                <c:pt idx="145">
                  <c:v>33270.0</c:v>
                </c:pt>
                <c:pt idx="146">
                  <c:v>33298.0</c:v>
                </c:pt>
                <c:pt idx="147">
                  <c:v>33329.0</c:v>
                </c:pt>
                <c:pt idx="148">
                  <c:v>33359.0</c:v>
                </c:pt>
                <c:pt idx="149">
                  <c:v>33390.0</c:v>
                </c:pt>
                <c:pt idx="150">
                  <c:v>33420.0</c:v>
                </c:pt>
                <c:pt idx="151">
                  <c:v>33451.0</c:v>
                </c:pt>
                <c:pt idx="152">
                  <c:v>33482.0</c:v>
                </c:pt>
                <c:pt idx="153">
                  <c:v>33512.0</c:v>
                </c:pt>
                <c:pt idx="154">
                  <c:v>33543.0</c:v>
                </c:pt>
                <c:pt idx="155">
                  <c:v>33573.0</c:v>
                </c:pt>
                <c:pt idx="156">
                  <c:v>33604.0</c:v>
                </c:pt>
                <c:pt idx="157">
                  <c:v>33635.0</c:v>
                </c:pt>
                <c:pt idx="158">
                  <c:v>33664.0</c:v>
                </c:pt>
                <c:pt idx="159">
                  <c:v>33695.0</c:v>
                </c:pt>
                <c:pt idx="160">
                  <c:v>33725.0</c:v>
                </c:pt>
                <c:pt idx="161">
                  <c:v>33756.0</c:v>
                </c:pt>
                <c:pt idx="162">
                  <c:v>33786.0</c:v>
                </c:pt>
                <c:pt idx="163">
                  <c:v>33817.0</c:v>
                </c:pt>
                <c:pt idx="164">
                  <c:v>33848.0</c:v>
                </c:pt>
                <c:pt idx="165">
                  <c:v>33878.0</c:v>
                </c:pt>
                <c:pt idx="166">
                  <c:v>33909.0</c:v>
                </c:pt>
                <c:pt idx="167">
                  <c:v>33939.0</c:v>
                </c:pt>
                <c:pt idx="168">
                  <c:v>33970.0</c:v>
                </c:pt>
                <c:pt idx="169">
                  <c:v>34001.0</c:v>
                </c:pt>
                <c:pt idx="170">
                  <c:v>34029.0</c:v>
                </c:pt>
                <c:pt idx="171">
                  <c:v>34060.0</c:v>
                </c:pt>
                <c:pt idx="172">
                  <c:v>34090.0</c:v>
                </c:pt>
                <c:pt idx="173">
                  <c:v>34121.0</c:v>
                </c:pt>
                <c:pt idx="174">
                  <c:v>34151.0</c:v>
                </c:pt>
                <c:pt idx="175">
                  <c:v>34182.0</c:v>
                </c:pt>
                <c:pt idx="176">
                  <c:v>34213.0</c:v>
                </c:pt>
                <c:pt idx="177">
                  <c:v>34243.0</c:v>
                </c:pt>
                <c:pt idx="178">
                  <c:v>34274.0</c:v>
                </c:pt>
                <c:pt idx="179">
                  <c:v>34304.0</c:v>
                </c:pt>
                <c:pt idx="180">
                  <c:v>34335.0</c:v>
                </c:pt>
                <c:pt idx="181">
                  <c:v>34366.0</c:v>
                </c:pt>
                <c:pt idx="182">
                  <c:v>34394.0</c:v>
                </c:pt>
                <c:pt idx="183">
                  <c:v>34425.0</c:v>
                </c:pt>
                <c:pt idx="184">
                  <c:v>34455.0</c:v>
                </c:pt>
                <c:pt idx="185">
                  <c:v>34486.0</c:v>
                </c:pt>
                <c:pt idx="186">
                  <c:v>34516.0</c:v>
                </c:pt>
                <c:pt idx="187">
                  <c:v>34547.0</c:v>
                </c:pt>
                <c:pt idx="188">
                  <c:v>34578.0</c:v>
                </c:pt>
                <c:pt idx="189">
                  <c:v>34608.0</c:v>
                </c:pt>
                <c:pt idx="190">
                  <c:v>34639.0</c:v>
                </c:pt>
                <c:pt idx="191">
                  <c:v>34669.0</c:v>
                </c:pt>
                <c:pt idx="192">
                  <c:v>34700.0</c:v>
                </c:pt>
                <c:pt idx="193">
                  <c:v>34731.0</c:v>
                </c:pt>
                <c:pt idx="194">
                  <c:v>34759.0</c:v>
                </c:pt>
                <c:pt idx="195">
                  <c:v>34790.0</c:v>
                </c:pt>
                <c:pt idx="196">
                  <c:v>34820.0</c:v>
                </c:pt>
                <c:pt idx="197">
                  <c:v>34851.0</c:v>
                </c:pt>
                <c:pt idx="198">
                  <c:v>34881.0</c:v>
                </c:pt>
                <c:pt idx="199">
                  <c:v>34912.0</c:v>
                </c:pt>
                <c:pt idx="200">
                  <c:v>34943.0</c:v>
                </c:pt>
                <c:pt idx="201">
                  <c:v>34973.0</c:v>
                </c:pt>
                <c:pt idx="202">
                  <c:v>35004.0</c:v>
                </c:pt>
                <c:pt idx="203">
                  <c:v>35034.0</c:v>
                </c:pt>
                <c:pt idx="204">
                  <c:v>35065.0</c:v>
                </c:pt>
                <c:pt idx="205">
                  <c:v>35096.0</c:v>
                </c:pt>
                <c:pt idx="206">
                  <c:v>35125.0</c:v>
                </c:pt>
                <c:pt idx="207">
                  <c:v>35156.0</c:v>
                </c:pt>
                <c:pt idx="208">
                  <c:v>35186.0</c:v>
                </c:pt>
                <c:pt idx="209">
                  <c:v>35217.0</c:v>
                </c:pt>
                <c:pt idx="210">
                  <c:v>35247.0</c:v>
                </c:pt>
                <c:pt idx="211">
                  <c:v>35278.0</c:v>
                </c:pt>
                <c:pt idx="212">
                  <c:v>35309.0</c:v>
                </c:pt>
                <c:pt idx="213">
                  <c:v>35339.0</c:v>
                </c:pt>
                <c:pt idx="214">
                  <c:v>35370.0</c:v>
                </c:pt>
                <c:pt idx="215">
                  <c:v>35400.0</c:v>
                </c:pt>
                <c:pt idx="216">
                  <c:v>35431.0</c:v>
                </c:pt>
                <c:pt idx="217">
                  <c:v>35462.0</c:v>
                </c:pt>
                <c:pt idx="218">
                  <c:v>35490.0</c:v>
                </c:pt>
                <c:pt idx="219">
                  <c:v>35521.0</c:v>
                </c:pt>
                <c:pt idx="220">
                  <c:v>35551.0</c:v>
                </c:pt>
                <c:pt idx="221">
                  <c:v>35582.0</c:v>
                </c:pt>
                <c:pt idx="222">
                  <c:v>35612.0</c:v>
                </c:pt>
                <c:pt idx="223">
                  <c:v>35643.0</c:v>
                </c:pt>
                <c:pt idx="224">
                  <c:v>35674.0</c:v>
                </c:pt>
                <c:pt idx="225">
                  <c:v>35704.0</c:v>
                </c:pt>
                <c:pt idx="226">
                  <c:v>35735.0</c:v>
                </c:pt>
                <c:pt idx="227">
                  <c:v>35765.0</c:v>
                </c:pt>
                <c:pt idx="228">
                  <c:v>35796.0</c:v>
                </c:pt>
                <c:pt idx="229">
                  <c:v>35827.0</c:v>
                </c:pt>
                <c:pt idx="230">
                  <c:v>35855.0</c:v>
                </c:pt>
                <c:pt idx="231">
                  <c:v>35886.0</c:v>
                </c:pt>
                <c:pt idx="232">
                  <c:v>35916.0</c:v>
                </c:pt>
                <c:pt idx="233">
                  <c:v>35947.0</c:v>
                </c:pt>
                <c:pt idx="234">
                  <c:v>35977.0</c:v>
                </c:pt>
                <c:pt idx="235">
                  <c:v>36008.0</c:v>
                </c:pt>
                <c:pt idx="236">
                  <c:v>36039.0</c:v>
                </c:pt>
                <c:pt idx="237">
                  <c:v>36069.0</c:v>
                </c:pt>
                <c:pt idx="238">
                  <c:v>36100.0</c:v>
                </c:pt>
                <c:pt idx="239">
                  <c:v>36130.0</c:v>
                </c:pt>
                <c:pt idx="240">
                  <c:v>36161.0</c:v>
                </c:pt>
                <c:pt idx="241">
                  <c:v>36192.0</c:v>
                </c:pt>
                <c:pt idx="242">
                  <c:v>36220.0</c:v>
                </c:pt>
                <c:pt idx="243">
                  <c:v>36251.0</c:v>
                </c:pt>
                <c:pt idx="244">
                  <c:v>36281.0</c:v>
                </c:pt>
                <c:pt idx="245">
                  <c:v>36312.0</c:v>
                </c:pt>
                <c:pt idx="246">
                  <c:v>36342.0</c:v>
                </c:pt>
                <c:pt idx="247">
                  <c:v>36373.0</c:v>
                </c:pt>
                <c:pt idx="248">
                  <c:v>36404.0</c:v>
                </c:pt>
                <c:pt idx="249">
                  <c:v>36434.0</c:v>
                </c:pt>
                <c:pt idx="250">
                  <c:v>36465.0</c:v>
                </c:pt>
                <c:pt idx="251">
                  <c:v>36495.0</c:v>
                </c:pt>
                <c:pt idx="252">
                  <c:v>36526.0</c:v>
                </c:pt>
                <c:pt idx="253">
                  <c:v>36557.0</c:v>
                </c:pt>
                <c:pt idx="254">
                  <c:v>36586.0</c:v>
                </c:pt>
                <c:pt idx="255">
                  <c:v>36617.0</c:v>
                </c:pt>
                <c:pt idx="256">
                  <c:v>36647.0</c:v>
                </c:pt>
                <c:pt idx="257">
                  <c:v>36678.0</c:v>
                </c:pt>
                <c:pt idx="258">
                  <c:v>36708.0</c:v>
                </c:pt>
                <c:pt idx="259">
                  <c:v>36739.0</c:v>
                </c:pt>
                <c:pt idx="260">
                  <c:v>36770.0</c:v>
                </c:pt>
                <c:pt idx="261">
                  <c:v>36800.0</c:v>
                </c:pt>
                <c:pt idx="262">
                  <c:v>36831.0</c:v>
                </c:pt>
                <c:pt idx="263">
                  <c:v>36861.0</c:v>
                </c:pt>
                <c:pt idx="264">
                  <c:v>36892.0</c:v>
                </c:pt>
                <c:pt idx="265">
                  <c:v>36923.0</c:v>
                </c:pt>
                <c:pt idx="266">
                  <c:v>36951.0</c:v>
                </c:pt>
                <c:pt idx="267">
                  <c:v>36982.0</c:v>
                </c:pt>
                <c:pt idx="268">
                  <c:v>37012.0</c:v>
                </c:pt>
                <c:pt idx="269">
                  <c:v>37043.0</c:v>
                </c:pt>
                <c:pt idx="270">
                  <c:v>37073.0</c:v>
                </c:pt>
                <c:pt idx="271">
                  <c:v>37104.0</c:v>
                </c:pt>
                <c:pt idx="272">
                  <c:v>37135.0</c:v>
                </c:pt>
                <c:pt idx="273">
                  <c:v>37165.0</c:v>
                </c:pt>
                <c:pt idx="274">
                  <c:v>37196.0</c:v>
                </c:pt>
                <c:pt idx="275">
                  <c:v>37226.0</c:v>
                </c:pt>
                <c:pt idx="276">
                  <c:v>37257.0</c:v>
                </c:pt>
                <c:pt idx="277">
                  <c:v>37288.0</c:v>
                </c:pt>
                <c:pt idx="278">
                  <c:v>37316.0</c:v>
                </c:pt>
                <c:pt idx="279">
                  <c:v>37347.0</c:v>
                </c:pt>
                <c:pt idx="280">
                  <c:v>37377.0</c:v>
                </c:pt>
                <c:pt idx="281">
                  <c:v>37408.0</c:v>
                </c:pt>
                <c:pt idx="282">
                  <c:v>37438.0</c:v>
                </c:pt>
                <c:pt idx="283">
                  <c:v>37469.0</c:v>
                </c:pt>
                <c:pt idx="284">
                  <c:v>37500.0</c:v>
                </c:pt>
                <c:pt idx="285">
                  <c:v>37530.0</c:v>
                </c:pt>
                <c:pt idx="286">
                  <c:v>37561.0</c:v>
                </c:pt>
                <c:pt idx="287">
                  <c:v>37591.0</c:v>
                </c:pt>
                <c:pt idx="288">
                  <c:v>37622.0</c:v>
                </c:pt>
                <c:pt idx="289">
                  <c:v>37653.0</c:v>
                </c:pt>
                <c:pt idx="290">
                  <c:v>37681.0</c:v>
                </c:pt>
                <c:pt idx="291">
                  <c:v>37712.0</c:v>
                </c:pt>
                <c:pt idx="292">
                  <c:v>37742.0</c:v>
                </c:pt>
                <c:pt idx="293">
                  <c:v>37773.0</c:v>
                </c:pt>
                <c:pt idx="294">
                  <c:v>37803.0</c:v>
                </c:pt>
                <c:pt idx="295">
                  <c:v>37834.0</c:v>
                </c:pt>
                <c:pt idx="296">
                  <c:v>37865.0</c:v>
                </c:pt>
                <c:pt idx="297">
                  <c:v>37895.0</c:v>
                </c:pt>
                <c:pt idx="298">
                  <c:v>37926.0</c:v>
                </c:pt>
                <c:pt idx="299">
                  <c:v>37956.0</c:v>
                </c:pt>
                <c:pt idx="300">
                  <c:v>37987.0</c:v>
                </c:pt>
                <c:pt idx="301">
                  <c:v>38018.0</c:v>
                </c:pt>
                <c:pt idx="302">
                  <c:v>38047.0</c:v>
                </c:pt>
                <c:pt idx="303">
                  <c:v>38078.0</c:v>
                </c:pt>
                <c:pt idx="304">
                  <c:v>38108.0</c:v>
                </c:pt>
                <c:pt idx="305">
                  <c:v>38139.0</c:v>
                </c:pt>
                <c:pt idx="306">
                  <c:v>38169.0</c:v>
                </c:pt>
                <c:pt idx="307">
                  <c:v>38200.0</c:v>
                </c:pt>
                <c:pt idx="308">
                  <c:v>38231.0</c:v>
                </c:pt>
                <c:pt idx="309">
                  <c:v>38261.0</c:v>
                </c:pt>
                <c:pt idx="310">
                  <c:v>38292.0</c:v>
                </c:pt>
                <c:pt idx="311">
                  <c:v>38322.0</c:v>
                </c:pt>
                <c:pt idx="312">
                  <c:v>38353.0</c:v>
                </c:pt>
                <c:pt idx="313">
                  <c:v>38384.0</c:v>
                </c:pt>
                <c:pt idx="314">
                  <c:v>38412.0</c:v>
                </c:pt>
                <c:pt idx="315">
                  <c:v>38443.0</c:v>
                </c:pt>
                <c:pt idx="316">
                  <c:v>38473.0</c:v>
                </c:pt>
                <c:pt idx="317">
                  <c:v>38504.0</c:v>
                </c:pt>
                <c:pt idx="318">
                  <c:v>38534.0</c:v>
                </c:pt>
                <c:pt idx="319">
                  <c:v>38565.0</c:v>
                </c:pt>
                <c:pt idx="320">
                  <c:v>38596.0</c:v>
                </c:pt>
                <c:pt idx="321">
                  <c:v>38626.0</c:v>
                </c:pt>
                <c:pt idx="322">
                  <c:v>38657.0</c:v>
                </c:pt>
                <c:pt idx="323">
                  <c:v>38687.0</c:v>
                </c:pt>
                <c:pt idx="324">
                  <c:v>38718.0</c:v>
                </c:pt>
                <c:pt idx="325">
                  <c:v>38749.0</c:v>
                </c:pt>
                <c:pt idx="326">
                  <c:v>38777.0</c:v>
                </c:pt>
                <c:pt idx="327">
                  <c:v>38808.0</c:v>
                </c:pt>
                <c:pt idx="328">
                  <c:v>38838.0</c:v>
                </c:pt>
                <c:pt idx="329">
                  <c:v>38869.0</c:v>
                </c:pt>
                <c:pt idx="330">
                  <c:v>38899.0</c:v>
                </c:pt>
                <c:pt idx="331">
                  <c:v>38930.0</c:v>
                </c:pt>
                <c:pt idx="332">
                  <c:v>38961.0</c:v>
                </c:pt>
                <c:pt idx="333">
                  <c:v>38991.0</c:v>
                </c:pt>
                <c:pt idx="334">
                  <c:v>39022.0</c:v>
                </c:pt>
                <c:pt idx="335">
                  <c:v>39052.0</c:v>
                </c:pt>
                <c:pt idx="336">
                  <c:v>39083.0</c:v>
                </c:pt>
                <c:pt idx="337">
                  <c:v>39114.0</c:v>
                </c:pt>
                <c:pt idx="338">
                  <c:v>39142.0</c:v>
                </c:pt>
                <c:pt idx="339">
                  <c:v>39173.0</c:v>
                </c:pt>
                <c:pt idx="340">
                  <c:v>39203.0</c:v>
                </c:pt>
                <c:pt idx="341">
                  <c:v>39234.0</c:v>
                </c:pt>
                <c:pt idx="342">
                  <c:v>39264.0</c:v>
                </c:pt>
                <c:pt idx="343">
                  <c:v>39295.0</c:v>
                </c:pt>
                <c:pt idx="344">
                  <c:v>39326.0</c:v>
                </c:pt>
                <c:pt idx="345">
                  <c:v>39356.0</c:v>
                </c:pt>
                <c:pt idx="346">
                  <c:v>39387.0</c:v>
                </c:pt>
                <c:pt idx="347">
                  <c:v>39417.0</c:v>
                </c:pt>
                <c:pt idx="348">
                  <c:v>39448.0</c:v>
                </c:pt>
                <c:pt idx="349">
                  <c:v>39479.0</c:v>
                </c:pt>
                <c:pt idx="350">
                  <c:v>39508.0</c:v>
                </c:pt>
                <c:pt idx="351">
                  <c:v>39539.0</c:v>
                </c:pt>
                <c:pt idx="352">
                  <c:v>39569.0</c:v>
                </c:pt>
                <c:pt idx="353">
                  <c:v>39600.0</c:v>
                </c:pt>
                <c:pt idx="354">
                  <c:v>39630.0</c:v>
                </c:pt>
                <c:pt idx="355">
                  <c:v>39661.0</c:v>
                </c:pt>
                <c:pt idx="356">
                  <c:v>39692.0</c:v>
                </c:pt>
                <c:pt idx="357">
                  <c:v>39722.0</c:v>
                </c:pt>
                <c:pt idx="358">
                  <c:v>39753.0</c:v>
                </c:pt>
                <c:pt idx="359">
                  <c:v>39783.0</c:v>
                </c:pt>
                <c:pt idx="360">
                  <c:v>39814.0</c:v>
                </c:pt>
                <c:pt idx="361">
                  <c:v>39845.0</c:v>
                </c:pt>
                <c:pt idx="362">
                  <c:v>39873.0</c:v>
                </c:pt>
                <c:pt idx="363">
                  <c:v>39904.0</c:v>
                </c:pt>
                <c:pt idx="364">
                  <c:v>39934.0</c:v>
                </c:pt>
                <c:pt idx="365">
                  <c:v>39965.0</c:v>
                </c:pt>
                <c:pt idx="366">
                  <c:v>39995.0</c:v>
                </c:pt>
                <c:pt idx="367">
                  <c:v>40026.0</c:v>
                </c:pt>
                <c:pt idx="368">
                  <c:v>40057.0</c:v>
                </c:pt>
                <c:pt idx="369">
                  <c:v>40087.0</c:v>
                </c:pt>
                <c:pt idx="370">
                  <c:v>40118.0</c:v>
                </c:pt>
                <c:pt idx="371">
                  <c:v>40148.0</c:v>
                </c:pt>
                <c:pt idx="372">
                  <c:v>40179.0</c:v>
                </c:pt>
                <c:pt idx="373">
                  <c:v>40210.0</c:v>
                </c:pt>
                <c:pt idx="374">
                  <c:v>40238.0</c:v>
                </c:pt>
                <c:pt idx="375">
                  <c:v>40269.0</c:v>
                </c:pt>
                <c:pt idx="376">
                  <c:v>40299.0</c:v>
                </c:pt>
                <c:pt idx="377">
                  <c:v>40330.0</c:v>
                </c:pt>
                <c:pt idx="378">
                  <c:v>40360.0</c:v>
                </c:pt>
                <c:pt idx="379">
                  <c:v>40391.0</c:v>
                </c:pt>
                <c:pt idx="380">
                  <c:v>40422.0</c:v>
                </c:pt>
                <c:pt idx="381">
                  <c:v>40452.0</c:v>
                </c:pt>
                <c:pt idx="382">
                  <c:v>40483.0</c:v>
                </c:pt>
                <c:pt idx="383">
                  <c:v>40513.0</c:v>
                </c:pt>
                <c:pt idx="384">
                  <c:v>40544.0</c:v>
                </c:pt>
                <c:pt idx="385">
                  <c:v>40575.0</c:v>
                </c:pt>
                <c:pt idx="386">
                  <c:v>40603.0</c:v>
                </c:pt>
                <c:pt idx="387">
                  <c:v>40634.0</c:v>
                </c:pt>
                <c:pt idx="388">
                  <c:v>40664.0</c:v>
                </c:pt>
                <c:pt idx="389">
                  <c:v>40695.0</c:v>
                </c:pt>
                <c:pt idx="390">
                  <c:v>40725.0</c:v>
                </c:pt>
                <c:pt idx="391">
                  <c:v>40756.0</c:v>
                </c:pt>
                <c:pt idx="392">
                  <c:v>40787.0</c:v>
                </c:pt>
                <c:pt idx="393">
                  <c:v>40817.0</c:v>
                </c:pt>
                <c:pt idx="394">
                  <c:v>40848.0</c:v>
                </c:pt>
                <c:pt idx="395">
                  <c:v>40878.0</c:v>
                </c:pt>
                <c:pt idx="396">
                  <c:v>40909.0</c:v>
                </c:pt>
                <c:pt idx="397">
                  <c:v>40940.0</c:v>
                </c:pt>
                <c:pt idx="398">
                  <c:v>40969.0</c:v>
                </c:pt>
                <c:pt idx="399">
                  <c:v>41000.0</c:v>
                </c:pt>
                <c:pt idx="400">
                  <c:v>41030.0</c:v>
                </c:pt>
                <c:pt idx="401">
                  <c:v>41061.0</c:v>
                </c:pt>
                <c:pt idx="402">
                  <c:v>41091.0</c:v>
                </c:pt>
                <c:pt idx="403">
                  <c:v>41122.0</c:v>
                </c:pt>
                <c:pt idx="404">
                  <c:v>41153.0</c:v>
                </c:pt>
                <c:pt idx="405">
                  <c:v>41183.0</c:v>
                </c:pt>
                <c:pt idx="406">
                  <c:v>41214.0</c:v>
                </c:pt>
                <c:pt idx="407">
                  <c:v>41244.0</c:v>
                </c:pt>
                <c:pt idx="408">
                  <c:v>41275.0</c:v>
                </c:pt>
                <c:pt idx="409">
                  <c:v>41306.0</c:v>
                </c:pt>
                <c:pt idx="410">
                  <c:v>41334.0</c:v>
                </c:pt>
                <c:pt idx="411">
                  <c:v>41365.0</c:v>
                </c:pt>
                <c:pt idx="412">
                  <c:v>41395.0</c:v>
                </c:pt>
                <c:pt idx="413">
                  <c:v>41426.0</c:v>
                </c:pt>
                <c:pt idx="414">
                  <c:v>41456.0</c:v>
                </c:pt>
                <c:pt idx="415">
                  <c:v>41487.0</c:v>
                </c:pt>
                <c:pt idx="416">
                  <c:v>41518.0</c:v>
                </c:pt>
                <c:pt idx="417">
                  <c:v>41548.0</c:v>
                </c:pt>
                <c:pt idx="418">
                  <c:v>41579.0</c:v>
                </c:pt>
                <c:pt idx="419">
                  <c:v>41609.0</c:v>
                </c:pt>
                <c:pt idx="420">
                  <c:v>41640.0</c:v>
                </c:pt>
                <c:pt idx="421">
                  <c:v>41671.0</c:v>
                </c:pt>
                <c:pt idx="422">
                  <c:v>41699.0</c:v>
                </c:pt>
                <c:pt idx="423">
                  <c:v>41730.0</c:v>
                </c:pt>
                <c:pt idx="424">
                  <c:v>41760.0</c:v>
                </c:pt>
                <c:pt idx="425">
                  <c:v>41791.0</c:v>
                </c:pt>
                <c:pt idx="426">
                  <c:v>41821.0</c:v>
                </c:pt>
                <c:pt idx="427">
                  <c:v>41852.0</c:v>
                </c:pt>
                <c:pt idx="428">
                  <c:v>41883.0</c:v>
                </c:pt>
                <c:pt idx="429">
                  <c:v>41913.0</c:v>
                </c:pt>
                <c:pt idx="430">
                  <c:v>41944.0</c:v>
                </c:pt>
                <c:pt idx="431">
                  <c:v>41974.0</c:v>
                </c:pt>
                <c:pt idx="432">
                  <c:v>42005.0</c:v>
                </c:pt>
                <c:pt idx="433">
                  <c:v>42036.0</c:v>
                </c:pt>
                <c:pt idx="434">
                  <c:v>42064.0</c:v>
                </c:pt>
                <c:pt idx="435">
                  <c:v>42095.0</c:v>
                </c:pt>
                <c:pt idx="436">
                  <c:v>42125.0</c:v>
                </c:pt>
                <c:pt idx="437">
                  <c:v>42156.0</c:v>
                </c:pt>
                <c:pt idx="438">
                  <c:v>42186.0</c:v>
                </c:pt>
                <c:pt idx="439">
                  <c:v>42217.0</c:v>
                </c:pt>
                <c:pt idx="440">
                  <c:v>42248.0</c:v>
                </c:pt>
                <c:pt idx="441">
                  <c:v>42278.0</c:v>
                </c:pt>
                <c:pt idx="442">
                  <c:v>42309.0</c:v>
                </c:pt>
                <c:pt idx="443">
                  <c:v>42339.0</c:v>
                </c:pt>
                <c:pt idx="444">
                  <c:v>42370.0</c:v>
                </c:pt>
                <c:pt idx="445">
                  <c:v>42401.0</c:v>
                </c:pt>
                <c:pt idx="446">
                  <c:v>42430.0</c:v>
                </c:pt>
                <c:pt idx="447">
                  <c:v>42461.0</c:v>
                </c:pt>
                <c:pt idx="448">
                  <c:v>42491.0</c:v>
                </c:pt>
                <c:pt idx="449">
                  <c:v>42522.0</c:v>
                </c:pt>
                <c:pt idx="450">
                  <c:v>42552.0</c:v>
                </c:pt>
                <c:pt idx="451">
                  <c:v>42583.0</c:v>
                </c:pt>
                <c:pt idx="452">
                  <c:v>42614.0</c:v>
                </c:pt>
                <c:pt idx="453">
                  <c:v>42644.0</c:v>
                </c:pt>
                <c:pt idx="454">
                  <c:v>42675.0</c:v>
                </c:pt>
                <c:pt idx="455">
                  <c:v>42705.0</c:v>
                </c:pt>
              </c:numCache>
            </c:numRef>
          </c:cat>
          <c:val>
            <c:numRef>
              <c:f>Sheet1!$E$2:$E$460</c:f>
              <c:numCache>
                <c:formatCode>General</c:formatCode>
                <c:ptCount val="459"/>
                <c:pt idx="0">
                  <c:v>#N/A</c:v>
                </c:pt>
                <c:pt idx="1">
                  <c:v>#N/A</c:v>
                </c:pt>
                <c:pt idx="2">
                  <c:v>2.0</c:v>
                </c:pt>
                <c:pt idx="3">
                  <c:v>#N/A</c:v>
                </c:pt>
                <c:pt idx="4">
                  <c:v>#N/A</c:v>
                </c:pt>
                <c:pt idx="5">
                  <c:v>#N/A</c:v>
                </c:pt>
                <c:pt idx="6">
                  <c:v>#N/A</c:v>
                </c:pt>
                <c:pt idx="7">
                  <c:v>#N/A</c:v>
                </c:pt>
                <c:pt idx="8">
                  <c:v>#N/A</c:v>
                </c:pt>
                <c:pt idx="9">
                  <c:v>#N/A</c:v>
                </c:pt>
                <c:pt idx="10">
                  <c:v>#N/A</c:v>
                </c:pt>
                <c:pt idx="11">
                  <c:v>#N/A</c:v>
                </c:pt>
                <c:pt idx="12">
                  <c:v>#N/A</c:v>
                </c:pt>
                <c:pt idx="13">
                  <c:v>#N/A</c:v>
                </c:pt>
                <c:pt idx="14">
                  <c:v>1.0</c:v>
                </c:pt>
                <c:pt idx="15">
                  <c:v>#N/A</c:v>
                </c:pt>
                <c:pt idx="16">
                  <c:v>#N/A</c:v>
                </c:pt>
                <c:pt idx="17">
                  <c:v>#N/A</c:v>
                </c:pt>
                <c:pt idx="18">
                  <c:v>#N/A</c:v>
                </c:pt>
                <c:pt idx="19">
                  <c:v>#N/A</c:v>
                </c:pt>
                <c:pt idx="20">
                  <c:v>#N/A</c:v>
                </c:pt>
                <c:pt idx="21">
                  <c:v>#N/A</c:v>
                </c:pt>
                <c:pt idx="22">
                  <c:v>#N/A</c:v>
                </c:pt>
                <c:pt idx="23">
                  <c:v>#N/A</c:v>
                </c:pt>
                <c:pt idx="24">
                  <c:v>#N/A</c:v>
                </c:pt>
                <c:pt idx="25">
                  <c:v>#N/A</c:v>
                </c:pt>
                <c:pt idx="26">
                  <c:v>4.0</c:v>
                </c:pt>
                <c:pt idx="27">
                  <c:v>#N/A</c:v>
                </c:pt>
                <c:pt idx="28">
                  <c:v>#N/A</c:v>
                </c:pt>
                <c:pt idx="29">
                  <c:v>#N/A</c:v>
                </c:pt>
                <c:pt idx="30">
                  <c:v>#N/A</c:v>
                </c:pt>
                <c:pt idx="31">
                  <c:v>#N/A</c:v>
                </c:pt>
                <c:pt idx="32">
                  <c:v>#N/A</c:v>
                </c:pt>
                <c:pt idx="33">
                  <c:v>#N/A</c:v>
                </c:pt>
                <c:pt idx="34">
                  <c:v>#N/A</c:v>
                </c:pt>
                <c:pt idx="35">
                  <c:v>#N/A</c:v>
                </c:pt>
                <c:pt idx="36">
                  <c:v>#N/A</c:v>
                </c:pt>
                <c:pt idx="37">
                  <c:v>#N/A</c:v>
                </c:pt>
                <c:pt idx="38">
                  <c:v>4.0</c:v>
                </c:pt>
                <c:pt idx="39">
                  <c:v>#N/A</c:v>
                </c:pt>
                <c:pt idx="40">
                  <c:v>#N/A</c:v>
                </c:pt>
                <c:pt idx="41">
                  <c:v>#N/A</c:v>
                </c:pt>
                <c:pt idx="42">
                  <c:v>#N/A</c:v>
                </c:pt>
                <c:pt idx="43">
                  <c:v>#N/A</c:v>
                </c:pt>
                <c:pt idx="44">
                  <c:v>#N/A</c:v>
                </c:pt>
                <c:pt idx="45">
                  <c:v>#N/A</c:v>
                </c:pt>
                <c:pt idx="46">
                  <c:v>#N/A</c:v>
                </c:pt>
                <c:pt idx="47">
                  <c:v>#N/A</c:v>
                </c:pt>
                <c:pt idx="48">
                  <c:v>#N/A</c:v>
                </c:pt>
                <c:pt idx="49">
                  <c:v>#N/A</c:v>
                </c:pt>
                <c:pt idx="50">
                  <c:v>3.0</c:v>
                </c:pt>
                <c:pt idx="51">
                  <c:v>#N/A</c:v>
                </c:pt>
                <c:pt idx="52">
                  <c:v>#N/A</c:v>
                </c:pt>
                <c:pt idx="53">
                  <c:v>#N/A</c:v>
                </c:pt>
                <c:pt idx="54">
                  <c:v>#N/A</c:v>
                </c:pt>
                <c:pt idx="55">
                  <c:v>#N/A</c:v>
                </c:pt>
                <c:pt idx="56">
                  <c:v>#N/A</c:v>
                </c:pt>
                <c:pt idx="57">
                  <c:v>#N/A</c:v>
                </c:pt>
                <c:pt idx="58">
                  <c:v>#N/A</c:v>
                </c:pt>
                <c:pt idx="59">
                  <c:v>#N/A</c:v>
                </c:pt>
                <c:pt idx="60">
                  <c:v>#N/A</c:v>
                </c:pt>
                <c:pt idx="61">
                  <c:v>#N/A</c:v>
                </c:pt>
                <c:pt idx="62">
                  <c:v>7.0</c:v>
                </c:pt>
                <c:pt idx="63">
                  <c:v>#N/A</c:v>
                </c:pt>
                <c:pt idx="64">
                  <c:v>#N/A</c:v>
                </c:pt>
                <c:pt idx="65">
                  <c:v>#N/A</c:v>
                </c:pt>
                <c:pt idx="66">
                  <c:v>#N/A</c:v>
                </c:pt>
                <c:pt idx="67">
                  <c:v>#N/A</c:v>
                </c:pt>
                <c:pt idx="68">
                  <c:v>#N/A</c:v>
                </c:pt>
                <c:pt idx="69">
                  <c:v>#N/A</c:v>
                </c:pt>
                <c:pt idx="70">
                  <c:v>#N/A</c:v>
                </c:pt>
                <c:pt idx="71">
                  <c:v>#N/A</c:v>
                </c:pt>
                <c:pt idx="72">
                  <c:v>#N/A</c:v>
                </c:pt>
                <c:pt idx="73">
                  <c:v>#N/A</c:v>
                </c:pt>
                <c:pt idx="74">
                  <c:v>4.0</c:v>
                </c:pt>
                <c:pt idx="75">
                  <c:v>#N/A</c:v>
                </c:pt>
                <c:pt idx="76">
                  <c:v>#N/A</c:v>
                </c:pt>
                <c:pt idx="77">
                  <c:v>#N/A</c:v>
                </c:pt>
                <c:pt idx="78">
                  <c:v>#N/A</c:v>
                </c:pt>
                <c:pt idx="79">
                  <c:v>#N/A</c:v>
                </c:pt>
                <c:pt idx="80">
                  <c:v>#N/A</c:v>
                </c:pt>
                <c:pt idx="81">
                  <c:v>#N/A</c:v>
                </c:pt>
                <c:pt idx="82">
                  <c:v>#N/A</c:v>
                </c:pt>
                <c:pt idx="83">
                  <c:v>#N/A</c:v>
                </c:pt>
                <c:pt idx="84">
                  <c:v>#N/A</c:v>
                </c:pt>
                <c:pt idx="85">
                  <c:v>#N/A</c:v>
                </c:pt>
                <c:pt idx="86">
                  <c:v>3.0</c:v>
                </c:pt>
                <c:pt idx="87">
                  <c:v>#N/A</c:v>
                </c:pt>
                <c:pt idx="88">
                  <c:v>#N/A</c:v>
                </c:pt>
                <c:pt idx="89">
                  <c:v>#N/A</c:v>
                </c:pt>
                <c:pt idx="90">
                  <c:v>#N/A</c:v>
                </c:pt>
                <c:pt idx="91">
                  <c:v>#N/A</c:v>
                </c:pt>
                <c:pt idx="92">
                  <c:v>#N/A</c:v>
                </c:pt>
                <c:pt idx="93">
                  <c:v>#N/A</c:v>
                </c:pt>
                <c:pt idx="94">
                  <c:v>#N/A</c:v>
                </c:pt>
                <c:pt idx="95">
                  <c:v>#N/A</c:v>
                </c:pt>
                <c:pt idx="96">
                  <c:v>#N/A</c:v>
                </c:pt>
                <c:pt idx="97">
                  <c:v>#N/A</c:v>
                </c:pt>
                <c:pt idx="98">
                  <c:v>2.0</c:v>
                </c:pt>
                <c:pt idx="99">
                  <c:v>#N/A</c:v>
                </c:pt>
                <c:pt idx="100">
                  <c:v>#N/A</c:v>
                </c:pt>
                <c:pt idx="101">
                  <c:v>#N/A</c:v>
                </c:pt>
                <c:pt idx="102">
                  <c:v>#N/A</c:v>
                </c:pt>
                <c:pt idx="103">
                  <c:v>#N/A</c:v>
                </c:pt>
                <c:pt idx="104">
                  <c:v>#N/A</c:v>
                </c:pt>
                <c:pt idx="105">
                  <c:v>#N/A</c:v>
                </c:pt>
                <c:pt idx="106">
                  <c:v>#N/A</c:v>
                </c:pt>
                <c:pt idx="107">
                  <c:v>#N/A</c:v>
                </c:pt>
                <c:pt idx="108">
                  <c:v>#N/A</c:v>
                </c:pt>
                <c:pt idx="109">
                  <c:v>#N/A</c:v>
                </c:pt>
                <c:pt idx="110">
                  <c:v>2.0</c:v>
                </c:pt>
                <c:pt idx="111">
                  <c:v>#N/A</c:v>
                </c:pt>
                <c:pt idx="112">
                  <c:v>#N/A</c:v>
                </c:pt>
                <c:pt idx="113">
                  <c:v>#N/A</c:v>
                </c:pt>
                <c:pt idx="114">
                  <c:v>#N/A</c:v>
                </c:pt>
                <c:pt idx="115">
                  <c:v>#N/A</c:v>
                </c:pt>
                <c:pt idx="116">
                  <c:v>#N/A</c:v>
                </c:pt>
                <c:pt idx="117">
                  <c:v>#N/A</c:v>
                </c:pt>
                <c:pt idx="118">
                  <c:v>#N/A</c:v>
                </c:pt>
                <c:pt idx="119">
                  <c:v>#N/A</c:v>
                </c:pt>
                <c:pt idx="120">
                  <c:v>#N/A</c:v>
                </c:pt>
                <c:pt idx="121">
                  <c:v>#N/A</c:v>
                </c:pt>
                <c:pt idx="122">
                  <c:v>3.0</c:v>
                </c:pt>
                <c:pt idx="123">
                  <c:v>#N/A</c:v>
                </c:pt>
                <c:pt idx="124">
                  <c:v>#N/A</c:v>
                </c:pt>
                <c:pt idx="125">
                  <c:v>#N/A</c:v>
                </c:pt>
                <c:pt idx="126">
                  <c:v>#N/A</c:v>
                </c:pt>
                <c:pt idx="127">
                  <c:v>#N/A</c:v>
                </c:pt>
                <c:pt idx="128">
                  <c:v>#N/A</c:v>
                </c:pt>
                <c:pt idx="129">
                  <c:v>#N/A</c:v>
                </c:pt>
                <c:pt idx="130">
                  <c:v>#N/A</c:v>
                </c:pt>
                <c:pt idx="131">
                  <c:v>#N/A</c:v>
                </c:pt>
                <c:pt idx="132">
                  <c:v>#N/A</c:v>
                </c:pt>
                <c:pt idx="133">
                  <c:v>#N/A</c:v>
                </c:pt>
                <c:pt idx="134">
                  <c:v>5.0</c:v>
                </c:pt>
                <c:pt idx="135">
                  <c:v>#N/A</c:v>
                </c:pt>
                <c:pt idx="136">
                  <c:v>#N/A</c:v>
                </c:pt>
                <c:pt idx="137">
                  <c:v>#N/A</c:v>
                </c:pt>
                <c:pt idx="138">
                  <c:v>#N/A</c:v>
                </c:pt>
                <c:pt idx="139">
                  <c:v>#N/A</c:v>
                </c:pt>
                <c:pt idx="140">
                  <c:v>#N/A</c:v>
                </c:pt>
                <c:pt idx="141">
                  <c:v>#N/A</c:v>
                </c:pt>
                <c:pt idx="142">
                  <c:v>#N/A</c:v>
                </c:pt>
                <c:pt idx="143">
                  <c:v>#N/A</c:v>
                </c:pt>
                <c:pt idx="144">
                  <c:v>#N/A</c:v>
                </c:pt>
                <c:pt idx="145">
                  <c:v>#N/A</c:v>
                </c:pt>
                <c:pt idx="146">
                  <c:v>4.0</c:v>
                </c:pt>
                <c:pt idx="147">
                  <c:v>#N/A</c:v>
                </c:pt>
                <c:pt idx="148">
                  <c:v>#N/A</c:v>
                </c:pt>
                <c:pt idx="149">
                  <c:v>#N/A</c:v>
                </c:pt>
                <c:pt idx="150">
                  <c:v>#N/A</c:v>
                </c:pt>
                <c:pt idx="151">
                  <c:v>#N/A</c:v>
                </c:pt>
                <c:pt idx="152">
                  <c:v>#N/A</c:v>
                </c:pt>
                <c:pt idx="153">
                  <c:v>#N/A</c:v>
                </c:pt>
                <c:pt idx="154">
                  <c:v>#N/A</c:v>
                </c:pt>
                <c:pt idx="155">
                  <c:v>#N/A</c:v>
                </c:pt>
                <c:pt idx="156">
                  <c:v>#N/A</c:v>
                </c:pt>
                <c:pt idx="157">
                  <c:v>#N/A</c:v>
                </c:pt>
                <c:pt idx="158">
                  <c:v>2.0</c:v>
                </c:pt>
                <c:pt idx="159">
                  <c:v>#N/A</c:v>
                </c:pt>
                <c:pt idx="160">
                  <c:v>#N/A</c:v>
                </c:pt>
                <c:pt idx="161">
                  <c:v>#N/A</c:v>
                </c:pt>
                <c:pt idx="162">
                  <c:v>#N/A</c:v>
                </c:pt>
                <c:pt idx="163">
                  <c:v>#N/A</c:v>
                </c:pt>
                <c:pt idx="164">
                  <c:v>#N/A</c:v>
                </c:pt>
                <c:pt idx="165">
                  <c:v>#N/A</c:v>
                </c:pt>
                <c:pt idx="166">
                  <c:v>#N/A</c:v>
                </c:pt>
                <c:pt idx="167">
                  <c:v>#N/A</c:v>
                </c:pt>
                <c:pt idx="168">
                  <c:v>#N/A</c:v>
                </c:pt>
                <c:pt idx="169">
                  <c:v>#N/A</c:v>
                </c:pt>
                <c:pt idx="170">
                  <c:v>1.0</c:v>
                </c:pt>
                <c:pt idx="171">
                  <c:v>#N/A</c:v>
                </c:pt>
                <c:pt idx="172">
                  <c:v>#N/A</c:v>
                </c:pt>
                <c:pt idx="173">
                  <c:v>#N/A</c:v>
                </c:pt>
                <c:pt idx="174">
                  <c:v>#N/A</c:v>
                </c:pt>
                <c:pt idx="175">
                  <c:v>#N/A</c:v>
                </c:pt>
                <c:pt idx="176">
                  <c:v>#N/A</c:v>
                </c:pt>
                <c:pt idx="177">
                  <c:v>#N/A</c:v>
                </c:pt>
                <c:pt idx="178">
                  <c:v>#N/A</c:v>
                </c:pt>
                <c:pt idx="179">
                  <c:v>#N/A</c:v>
                </c:pt>
                <c:pt idx="180">
                  <c:v>#N/A</c:v>
                </c:pt>
                <c:pt idx="181">
                  <c:v>#N/A</c:v>
                </c:pt>
                <c:pt idx="182">
                  <c:v>4.0</c:v>
                </c:pt>
                <c:pt idx="183">
                  <c:v>#N/A</c:v>
                </c:pt>
                <c:pt idx="184">
                  <c:v>#N/A</c:v>
                </c:pt>
                <c:pt idx="185">
                  <c:v>#N/A</c:v>
                </c:pt>
                <c:pt idx="186">
                  <c:v>#N/A</c:v>
                </c:pt>
                <c:pt idx="187">
                  <c:v>#N/A</c:v>
                </c:pt>
                <c:pt idx="188">
                  <c:v>#N/A</c:v>
                </c:pt>
                <c:pt idx="189">
                  <c:v>#N/A</c:v>
                </c:pt>
                <c:pt idx="190">
                  <c:v>#N/A</c:v>
                </c:pt>
                <c:pt idx="191">
                  <c:v>#N/A</c:v>
                </c:pt>
                <c:pt idx="192">
                  <c:v>#N/A</c:v>
                </c:pt>
                <c:pt idx="193">
                  <c:v>#N/A</c:v>
                </c:pt>
                <c:pt idx="194">
                  <c:v>2.0</c:v>
                </c:pt>
                <c:pt idx="195">
                  <c:v>#N/A</c:v>
                </c:pt>
                <c:pt idx="196">
                  <c:v>#N/A</c:v>
                </c:pt>
                <c:pt idx="197">
                  <c:v>#N/A</c:v>
                </c:pt>
                <c:pt idx="198">
                  <c:v>#N/A</c:v>
                </c:pt>
                <c:pt idx="199">
                  <c:v>#N/A</c:v>
                </c:pt>
                <c:pt idx="200">
                  <c:v>#N/A</c:v>
                </c:pt>
                <c:pt idx="201">
                  <c:v>#N/A</c:v>
                </c:pt>
                <c:pt idx="202">
                  <c:v>#N/A</c:v>
                </c:pt>
                <c:pt idx="203">
                  <c:v>#N/A</c:v>
                </c:pt>
                <c:pt idx="204">
                  <c:v>#N/A</c:v>
                </c:pt>
                <c:pt idx="205">
                  <c:v>#N/A</c:v>
                </c:pt>
                <c:pt idx="206">
                  <c:v>4.0</c:v>
                </c:pt>
                <c:pt idx="207">
                  <c:v>#N/A</c:v>
                </c:pt>
                <c:pt idx="208">
                  <c:v>#N/A</c:v>
                </c:pt>
                <c:pt idx="209">
                  <c:v>#N/A</c:v>
                </c:pt>
                <c:pt idx="210">
                  <c:v>#N/A</c:v>
                </c:pt>
                <c:pt idx="211">
                  <c:v>#N/A</c:v>
                </c:pt>
                <c:pt idx="212">
                  <c:v>#N/A</c:v>
                </c:pt>
                <c:pt idx="213">
                  <c:v>#N/A</c:v>
                </c:pt>
                <c:pt idx="214">
                  <c:v>#N/A</c:v>
                </c:pt>
                <c:pt idx="215">
                  <c:v>#N/A</c:v>
                </c:pt>
                <c:pt idx="216">
                  <c:v>#N/A</c:v>
                </c:pt>
                <c:pt idx="217">
                  <c:v>#N/A</c:v>
                </c:pt>
                <c:pt idx="218">
                  <c:v>2.0</c:v>
                </c:pt>
                <c:pt idx="219">
                  <c:v>#N/A</c:v>
                </c:pt>
                <c:pt idx="220">
                  <c:v>#N/A</c:v>
                </c:pt>
                <c:pt idx="221">
                  <c:v>#N/A</c:v>
                </c:pt>
                <c:pt idx="222">
                  <c:v>#N/A</c:v>
                </c:pt>
                <c:pt idx="223">
                  <c:v>#N/A</c:v>
                </c:pt>
                <c:pt idx="224">
                  <c:v>#N/A</c:v>
                </c:pt>
                <c:pt idx="225">
                  <c:v>#N/A</c:v>
                </c:pt>
                <c:pt idx="226">
                  <c:v>#N/A</c:v>
                </c:pt>
                <c:pt idx="227">
                  <c:v>#N/A</c:v>
                </c:pt>
                <c:pt idx="228">
                  <c:v>#N/A</c:v>
                </c:pt>
                <c:pt idx="229">
                  <c:v>#N/A</c:v>
                </c:pt>
                <c:pt idx="230">
                  <c:v>7.0</c:v>
                </c:pt>
                <c:pt idx="231">
                  <c:v>#N/A</c:v>
                </c:pt>
                <c:pt idx="232">
                  <c:v>#N/A</c:v>
                </c:pt>
                <c:pt idx="233">
                  <c:v>#N/A</c:v>
                </c:pt>
                <c:pt idx="234">
                  <c:v>#N/A</c:v>
                </c:pt>
                <c:pt idx="235">
                  <c:v>#N/A</c:v>
                </c:pt>
                <c:pt idx="236">
                  <c:v>#N/A</c:v>
                </c:pt>
                <c:pt idx="237">
                  <c:v>#N/A</c:v>
                </c:pt>
                <c:pt idx="238">
                  <c:v>#N/A</c:v>
                </c:pt>
                <c:pt idx="239">
                  <c:v>#N/A</c:v>
                </c:pt>
                <c:pt idx="240">
                  <c:v>#N/A</c:v>
                </c:pt>
                <c:pt idx="241">
                  <c:v>#N/A</c:v>
                </c:pt>
                <c:pt idx="242">
                  <c:v>4.0</c:v>
                </c:pt>
                <c:pt idx="243">
                  <c:v>#N/A</c:v>
                </c:pt>
                <c:pt idx="244">
                  <c:v>#N/A</c:v>
                </c:pt>
                <c:pt idx="245">
                  <c:v>#N/A</c:v>
                </c:pt>
                <c:pt idx="246">
                  <c:v>#N/A</c:v>
                </c:pt>
                <c:pt idx="247">
                  <c:v>#N/A</c:v>
                </c:pt>
                <c:pt idx="248">
                  <c:v>#N/A</c:v>
                </c:pt>
                <c:pt idx="249">
                  <c:v>#N/A</c:v>
                </c:pt>
                <c:pt idx="250">
                  <c:v>#N/A</c:v>
                </c:pt>
                <c:pt idx="251">
                  <c:v>#N/A</c:v>
                </c:pt>
                <c:pt idx="252">
                  <c:v>#N/A</c:v>
                </c:pt>
                <c:pt idx="253">
                  <c:v>#N/A</c:v>
                </c:pt>
                <c:pt idx="254">
                  <c:v>1.0</c:v>
                </c:pt>
                <c:pt idx="255">
                  <c:v>#N/A</c:v>
                </c:pt>
                <c:pt idx="256">
                  <c:v>#N/A</c:v>
                </c:pt>
                <c:pt idx="257">
                  <c:v>#N/A</c:v>
                </c:pt>
                <c:pt idx="258">
                  <c:v>#N/A</c:v>
                </c:pt>
                <c:pt idx="259">
                  <c:v>#N/A</c:v>
                </c:pt>
                <c:pt idx="260">
                  <c:v>#N/A</c:v>
                </c:pt>
                <c:pt idx="261">
                  <c:v>#N/A</c:v>
                </c:pt>
                <c:pt idx="262">
                  <c:v>#N/A</c:v>
                </c:pt>
                <c:pt idx="263">
                  <c:v>#N/A</c:v>
                </c:pt>
                <c:pt idx="264">
                  <c:v>#N/A</c:v>
                </c:pt>
                <c:pt idx="265">
                  <c:v>#N/A</c:v>
                </c:pt>
                <c:pt idx="266">
                  <c:v>2.0</c:v>
                </c:pt>
                <c:pt idx="267">
                  <c:v>#N/A</c:v>
                </c:pt>
                <c:pt idx="268">
                  <c:v>#N/A</c:v>
                </c:pt>
                <c:pt idx="269">
                  <c:v>#N/A</c:v>
                </c:pt>
                <c:pt idx="270">
                  <c:v>#N/A</c:v>
                </c:pt>
                <c:pt idx="271">
                  <c:v>#N/A</c:v>
                </c:pt>
                <c:pt idx="272">
                  <c:v>#N/A</c:v>
                </c:pt>
                <c:pt idx="273">
                  <c:v>#N/A</c:v>
                </c:pt>
                <c:pt idx="274">
                  <c:v>#N/A</c:v>
                </c:pt>
                <c:pt idx="275">
                  <c:v>#N/A</c:v>
                </c:pt>
                <c:pt idx="276">
                  <c:v>#N/A</c:v>
                </c:pt>
                <c:pt idx="277">
                  <c:v>#N/A</c:v>
                </c:pt>
                <c:pt idx="278">
                  <c:v>5.0</c:v>
                </c:pt>
                <c:pt idx="279">
                  <c:v>#N/A</c:v>
                </c:pt>
                <c:pt idx="280">
                  <c:v>#N/A</c:v>
                </c:pt>
                <c:pt idx="281">
                  <c:v>#N/A</c:v>
                </c:pt>
                <c:pt idx="282">
                  <c:v>#N/A</c:v>
                </c:pt>
                <c:pt idx="283">
                  <c:v>#N/A</c:v>
                </c:pt>
                <c:pt idx="284">
                  <c:v>#N/A</c:v>
                </c:pt>
                <c:pt idx="285">
                  <c:v>#N/A</c:v>
                </c:pt>
                <c:pt idx="286">
                  <c:v>#N/A</c:v>
                </c:pt>
                <c:pt idx="287">
                  <c:v>#N/A</c:v>
                </c:pt>
                <c:pt idx="288">
                  <c:v>#N/A</c:v>
                </c:pt>
                <c:pt idx="289">
                  <c:v>#N/A</c:v>
                </c:pt>
                <c:pt idx="290">
                  <c:v>1.0</c:v>
                </c:pt>
                <c:pt idx="291">
                  <c:v>#N/A</c:v>
                </c:pt>
                <c:pt idx="292">
                  <c:v>#N/A</c:v>
                </c:pt>
                <c:pt idx="293">
                  <c:v>#N/A</c:v>
                </c:pt>
                <c:pt idx="294">
                  <c:v>#N/A</c:v>
                </c:pt>
                <c:pt idx="295">
                  <c:v>#N/A</c:v>
                </c:pt>
                <c:pt idx="296">
                  <c:v>#N/A</c:v>
                </c:pt>
                <c:pt idx="297">
                  <c:v>#N/A</c:v>
                </c:pt>
                <c:pt idx="298">
                  <c:v>#N/A</c:v>
                </c:pt>
                <c:pt idx="299">
                  <c:v>#N/A</c:v>
                </c:pt>
                <c:pt idx="300">
                  <c:v>#N/A</c:v>
                </c:pt>
                <c:pt idx="301">
                  <c:v>#N/A</c:v>
                </c:pt>
                <c:pt idx="302">
                  <c:v>0.0</c:v>
                </c:pt>
                <c:pt idx="303">
                  <c:v>#N/A</c:v>
                </c:pt>
                <c:pt idx="304">
                  <c:v>#N/A</c:v>
                </c:pt>
                <c:pt idx="305">
                  <c:v>#N/A</c:v>
                </c:pt>
                <c:pt idx="306">
                  <c:v>#N/A</c:v>
                </c:pt>
                <c:pt idx="307">
                  <c:v>#N/A</c:v>
                </c:pt>
                <c:pt idx="308">
                  <c:v>#N/A</c:v>
                </c:pt>
                <c:pt idx="309">
                  <c:v>#N/A</c:v>
                </c:pt>
                <c:pt idx="310">
                  <c:v>#N/A</c:v>
                </c:pt>
                <c:pt idx="311">
                  <c:v>#N/A</c:v>
                </c:pt>
                <c:pt idx="312">
                  <c:v>#N/A</c:v>
                </c:pt>
                <c:pt idx="313">
                  <c:v>#N/A</c:v>
                </c:pt>
                <c:pt idx="314">
                  <c:v>0.0</c:v>
                </c:pt>
                <c:pt idx="315">
                  <c:v>#N/A</c:v>
                </c:pt>
                <c:pt idx="316">
                  <c:v>#N/A</c:v>
                </c:pt>
                <c:pt idx="317">
                  <c:v>#N/A</c:v>
                </c:pt>
                <c:pt idx="318">
                  <c:v>#N/A</c:v>
                </c:pt>
                <c:pt idx="319">
                  <c:v>#N/A</c:v>
                </c:pt>
                <c:pt idx="320">
                  <c:v>#N/A</c:v>
                </c:pt>
                <c:pt idx="321">
                  <c:v>#N/A</c:v>
                </c:pt>
                <c:pt idx="322">
                  <c:v>#N/A</c:v>
                </c:pt>
                <c:pt idx="323">
                  <c:v>#N/A</c:v>
                </c:pt>
                <c:pt idx="324">
                  <c:v>#N/A</c:v>
                </c:pt>
                <c:pt idx="325">
                  <c:v>#N/A</c:v>
                </c:pt>
                <c:pt idx="326">
                  <c:v>0.0</c:v>
                </c:pt>
                <c:pt idx="327">
                  <c:v>#N/A</c:v>
                </c:pt>
                <c:pt idx="328">
                  <c:v>#N/A</c:v>
                </c:pt>
                <c:pt idx="329">
                  <c:v>#N/A</c:v>
                </c:pt>
                <c:pt idx="330">
                  <c:v>#N/A</c:v>
                </c:pt>
                <c:pt idx="331">
                  <c:v>#N/A</c:v>
                </c:pt>
                <c:pt idx="332">
                  <c:v>#N/A</c:v>
                </c:pt>
                <c:pt idx="333">
                  <c:v>#N/A</c:v>
                </c:pt>
                <c:pt idx="334">
                  <c:v>#N/A</c:v>
                </c:pt>
                <c:pt idx="335">
                  <c:v>#N/A</c:v>
                </c:pt>
                <c:pt idx="336">
                  <c:v>#N/A</c:v>
                </c:pt>
                <c:pt idx="337">
                  <c:v>#N/A</c:v>
                </c:pt>
                <c:pt idx="338">
                  <c:v>0.0</c:v>
                </c:pt>
                <c:pt idx="339">
                  <c:v>#N/A</c:v>
                </c:pt>
                <c:pt idx="340">
                  <c:v>#N/A</c:v>
                </c:pt>
                <c:pt idx="341">
                  <c:v>#N/A</c:v>
                </c:pt>
                <c:pt idx="342">
                  <c:v>#N/A</c:v>
                </c:pt>
                <c:pt idx="343">
                  <c:v>#N/A</c:v>
                </c:pt>
                <c:pt idx="344">
                  <c:v>#N/A</c:v>
                </c:pt>
                <c:pt idx="345">
                  <c:v>#N/A</c:v>
                </c:pt>
                <c:pt idx="346">
                  <c:v>#N/A</c:v>
                </c:pt>
                <c:pt idx="347">
                  <c:v>#N/A</c:v>
                </c:pt>
                <c:pt idx="348">
                  <c:v>#N/A</c:v>
                </c:pt>
                <c:pt idx="349">
                  <c:v>#N/A</c:v>
                </c:pt>
                <c:pt idx="350">
                  <c:v>2.0</c:v>
                </c:pt>
                <c:pt idx="351">
                  <c:v>#N/A</c:v>
                </c:pt>
                <c:pt idx="352">
                  <c:v>#N/A</c:v>
                </c:pt>
                <c:pt idx="353">
                  <c:v>#N/A</c:v>
                </c:pt>
                <c:pt idx="354">
                  <c:v>#N/A</c:v>
                </c:pt>
                <c:pt idx="355">
                  <c:v>#N/A</c:v>
                </c:pt>
                <c:pt idx="356">
                  <c:v>#N/A</c:v>
                </c:pt>
                <c:pt idx="357">
                  <c:v>#N/A</c:v>
                </c:pt>
                <c:pt idx="358">
                  <c:v>#N/A</c:v>
                </c:pt>
                <c:pt idx="359">
                  <c:v>#N/A</c:v>
                </c:pt>
                <c:pt idx="360">
                  <c:v>#N/A</c:v>
                </c:pt>
                <c:pt idx="361">
                  <c:v>#N/A</c:v>
                </c:pt>
                <c:pt idx="362">
                  <c:v>2.0</c:v>
                </c:pt>
                <c:pt idx="363">
                  <c:v>#N/A</c:v>
                </c:pt>
                <c:pt idx="364">
                  <c:v>#N/A</c:v>
                </c:pt>
                <c:pt idx="365">
                  <c:v>#N/A</c:v>
                </c:pt>
                <c:pt idx="366">
                  <c:v>#N/A</c:v>
                </c:pt>
                <c:pt idx="367">
                  <c:v>#N/A</c:v>
                </c:pt>
                <c:pt idx="368">
                  <c:v>#N/A</c:v>
                </c:pt>
                <c:pt idx="369">
                  <c:v>#N/A</c:v>
                </c:pt>
                <c:pt idx="370">
                  <c:v>#N/A</c:v>
                </c:pt>
                <c:pt idx="371">
                  <c:v>#N/A</c:v>
                </c:pt>
                <c:pt idx="372">
                  <c:v>#N/A</c:v>
                </c:pt>
                <c:pt idx="373">
                  <c:v>#N/A</c:v>
                </c:pt>
                <c:pt idx="374">
                  <c:v>1.0</c:v>
                </c:pt>
                <c:pt idx="375">
                  <c:v>#N/A</c:v>
                </c:pt>
                <c:pt idx="376">
                  <c:v>#N/A</c:v>
                </c:pt>
                <c:pt idx="377">
                  <c:v>#N/A</c:v>
                </c:pt>
                <c:pt idx="378">
                  <c:v>#N/A</c:v>
                </c:pt>
                <c:pt idx="379">
                  <c:v>#N/A</c:v>
                </c:pt>
                <c:pt idx="380">
                  <c:v>#N/A</c:v>
                </c:pt>
                <c:pt idx="381">
                  <c:v>#N/A</c:v>
                </c:pt>
                <c:pt idx="382">
                  <c:v>#N/A</c:v>
                </c:pt>
                <c:pt idx="383">
                  <c:v>#N/A</c:v>
                </c:pt>
                <c:pt idx="384">
                  <c:v>#N/A</c:v>
                </c:pt>
                <c:pt idx="385">
                  <c:v>#N/A</c:v>
                </c:pt>
                <c:pt idx="386">
                  <c:v>0.0</c:v>
                </c:pt>
                <c:pt idx="387">
                  <c:v>#N/A</c:v>
                </c:pt>
                <c:pt idx="388">
                  <c:v>#N/A</c:v>
                </c:pt>
                <c:pt idx="389">
                  <c:v>#N/A</c:v>
                </c:pt>
                <c:pt idx="390">
                  <c:v>#N/A</c:v>
                </c:pt>
                <c:pt idx="391">
                  <c:v>#N/A</c:v>
                </c:pt>
                <c:pt idx="392">
                  <c:v>#N/A</c:v>
                </c:pt>
                <c:pt idx="393">
                  <c:v>#N/A</c:v>
                </c:pt>
                <c:pt idx="394">
                  <c:v>#N/A</c:v>
                </c:pt>
                <c:pt idx="395">
                  <c:v>#N/A</c:v>
                </c:pt>
                <c:pt idx="396">
                  <c:v>#N/A</c:v>
                </c:pt>
                <c:pt idx="397">
                  <c:v>#N/A</c:v>
                </c:pt>
                <c:pt idx="398">
                  <c:v>0.0</c:v>
                </c:pt>
                <c:pt idx="399">
                  <c:v>#N/A</c:v>
                </c:pt>
                <c:pt idx="400">
                  <c:v>#N/A</c:v>
                </c:pt>
                <c:pt idx="401">
                  <c:v>#N/A</c:v>
                </c:pt>
                <c:pt idx="402">
                  <c:v>#N/A</c:v>
                </c:pt>
                <c:pt idx="403">
                  <c:v>#N/A</c:v>
                </c:pt>
                <c:pt idx="404">
                  <c:v>#N/A</c:v>
                </c:pt>
                <c:pt idx="405">
                  <c:v>#N/A</c:v>
                </c:pt>
                <c:pt idx="406">
                  <c:v>#N/A</c:v>
                </c:pt>
                <c:pt idx="407">
                  <c:v>#N/A</c:v>
                </c:pt>
                <c:pt idx="408">
                  <c:v>#N/A</c:v>
                </c:pt>
                <c:pt idx="409">
                  <c:v>#N/A</c:v>
                </c:pt>
                <c:pt idx="410">
                  <c:v>3.0</c:v>
                </c:pt>
                <c:pt idx="411">
                  <c:v>#N/A</c:v>
                </c:pt>
                <c:pt idx="412">
                  <c:v>#N/A</c:v>
                </c:pt>
                <c:pt idx="413">
                  <c:v>#N/A</c:v>
                </c:pt>
                <c:pt idx="414">
                  <c:v>#N/A</c:v>
                </c:pt>
                <c:pt idx="415">
                  <c:v>#N/A</c:v>
                </c:pt>
                <c:pt idx="416">
                  <c:v>#N/A</c:v>
                </c:pt>
                <c:pt idx="417">
                  <c:v>#N/A</c:v>
                </c:pt>
                <c:pt idx="418">
                  <c:v>#N/A</c:v>
                </c:pt>
                <c:pt idx="419">
                  <c:v>#N/A</c:v>
                </c:pt>
                <c:pt idx="420">
                  <c:v>#N/A</c:v>
                </c:pt>
                <c:pt idx="421">
                  <c:v>#N/A</c:v>
                </c:pt>
                <c:pt idx="422">
                  <c:v>2.0</c:v>
                </c:pt>
                <c:pt idx="423">
                  <c:v>#N/A</c:v>
                </c:pt>
                <c:pt idx="424">
                  <c:v>#N/A</c:v>
                </c:pt>
                <c:pt idx="425">
                  <c:v>#N/A</c:v>
                </c:pt>
                <c:pt idx="426">
                  <c:v>#N/A</c:v>
                </c:pt>
                <c:pt idx="427">
                  <c:v>#N/A</c:v>
                </c:pt>
                <c:pt idx="428">
                  <c:v>#N/A</c:v>
                </c:pt>
                <c:pt idx="429">
                  <c:v>#N/A</c:v>
                </c:pt>
                <c:pt idx="430">
                  <c:v>#N/A</c:v>
                </c:pt>
                <c:pt idx="431">
                  <c:v>#N/A</c:v>
                </c:pt>
                <c:pt idx="432">
                  <c:v>#N/A</c:v>
                </c:pt>
                <c:pt idx="433">
                  <c:v>#N/A</c:v>
                </c:pt>
                <c:pt idx="434">
                  <c:v>7.0</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numCache>
            </c:numRef>
          </c:val>
          <c:extLst xmlns:c16r2="http://schemas.microsoft.com/office/drawing/2015/06/chart">
            <c:ext xmlns:c16="http://schemas.microsoft.com/office/drawing/2014/chart" uri="{C3380CC4-5D6E-409C-BE32-E72D297353CC}">
              <c16:uniqueId val="{00000003-7CF7-4599-A767-A04F015C53DD}"/>
            </c:ext>
          </c:extLst>
        </c:ser>
        <c:ser>
          <c:idx val="4"/>
          <c:order val="4"/>
          <c:tx>
            <c:strRef>
              <c:f>Sheet1!$F$1</c:f>
              <c:strCache>
                <c:ptCount val="1"/>
                <c:pt idx="0">
                  <c:v>Sovereign debt crisis (rhs)</c:v>
                </c:pt>
              </c:strCache>
            </c:strRef>
          </c:tx>
          <c:spPr>
            <a:solidFill>
              <a:srgbClr val="00FF00"/>
            </a:solidFill>
            <a:ln w="76200">
              <a:solidFill>
                <a:srgbClr val="00FF00"/>
              </a:solidFill>
            </a:ln>
            <a:effectLst/>
          </c:spPr>
          <c:invertIfNegative val="0"/>
          <c:cat>
            <c:numRef>
              <c:f>Sheet1!$A$2:$A$457</c:f>
              <c:numCache>
                <c:formatCode>mmm\-yy</c:formatCode>
                <c:ptCount val="456"/>
                <c:pt idx="0">
                  <c:v>28856.0</c:v>
                </c:pt>
                <c:pt idx="1">
                  <c:v>28887.0</c:v>
                </c:pt>
                <c:pt idx="2">
                  <c:v>28915.0</c:v>
                </c:pt>
                <c:pt idx="3">
                  <c:v>28946.0</c:v>
                </c:pt>
                <c:pt idx="4">
                  <c:v>28976.0</c:v>
                </c:pt>
                <c:pt idx="5">
                  <c:v>29007.0</c:v>
                </c:pt>
                <c:pt idx="6">
                  <c:v>29037.0</c:v>
                </c:pt>
                <c:pt idx="7">
                  <c:v>29068.0</c:v>
                </c:pt>
                <c:pt idx="8">
                  <c:v>29099.0</c:v>
                </c:pt>
                <c:pt idx="9">
                  <c:v>29129.0</c:v>
                </c:pt>
                <c:pt idx="10">
                  <c:v>29160.0</c:v>
                </c:pt>
                <c:pt idx="11">
                  <c:v>29190.0</c:v>
                </c:pt>
                <c:pt idx="12">
                  <c:v>29221.0</c:v>
                </c:pt>
                <c:pt idx="13">
                  <c:v>29252.0</c:v>
                </c:pt>
                <c:pt idx="14">
                  <c:v>29281.0</c:v>
                </c:pt>
                <c:pt idx="15">
                  <c:v>29312.0</c:v>
                </c:pt>
                <c:pt idx="16">
                  <c:v>29342.0</c:v>
                </c:pt>
                <c:pt idx="17">
                  <c:v>29373.0</c:v>
                </c:pt>
                <c:pt idx="18">
                  <c:v>29403.0</c:v>
                </c:pt>
                <c:pt idx="19">
                  <c:v>29434.0</c:v>
                </c:pt>
                <c:pt idx="20">
                  <c:v>29465.0</c:v>
                </c:pt>
                <c:pt idx="21">
                  <c:v>29495.0</c:v>
                </c:pt>
                <c:pt idx="22">
                  <c:v>29526.0</c:v>
                </c:pt>
                <c:pt idx="23">
                  <c:v>29556.0</c:v>
                </c:pt>
                <c:pt idx="24">
                  <c:v>29587.0</c:v>
                </c:pt>
                <c:pt idx="25">
                  <c:v>29618.0</c:v>
                </c:pt>
                <c:pt idx="26">
                  <c:v>29646.0</c:v>
                </c:pt>
                <c:pt idx="27">
                  <c:v>29677.0</c:v>
                </c:pt>
                <c:pt idx="28">
                  <c:v>29707.0</c:v>
                </c:pt>
                <c:pt idx="29">
                  <c:v>29738.0</c:v>
                </c:pt>
                <c:pt idx="30">
                  <c:v>29768.0</c:v>
                </c:pt>
                <c:pt idx="31">
                  <c:v>29799.0</c:v>
                </c:pt>
                <c:pt idx="32">
                  <c:v>29830.0</c:v>
                </c:pt>
                <c:pt idx="33">
                  <c:v>29860.0</c:v>
                </c:pt>
                <c:pt idx="34">
                  <c:v>29891.0</c:v>
                </c:pt>
                <c:pt idx="35">
                  <c:v>29921.0</c:v>
                </c:pt>
                <c:pt idx="36">
                  <c:v>29952.0</c:v>
                </c:pt>
                <c:pt idx="37">
                  <c:v>29983.0</c:v>
                </c:pt>
                <c:pt idx="38">
                  <c:v>30011.0</c:v>
                </c:pt>
                <c:pt idx="39">
                  <c:v>30042.0</c:v>
                </c:pt>
                <c:pt idx="40">
                  <c:v>30072.0</c:v>
                </c:pt>
                <c:pt idx="41">
                  <c:v>30103.0</c:v>
                </c:pt>
                <c:pt idx="42">
                  <c:v>30133.0</c:v>
                </c:pt>
                <c:pt idx="43">
                  <c:v>30164.0</c:v>
                </c:pt>
                <c:pt idx="44">
                  <c:v>30195.0</c:v>
                </c:pt>
                <c:pt idx="45">
                  <c:v>30225.0</c:v>
                </c:pt>
                <c:pt idx="46">
                  <c:v>30256.0</c:v>
                </c:pt>
                <c:pt idx="47">
                  <c:v>30286.0</c:v>
                </c:pt>
                <c:pt idx="48">
                  <c:v>30317.0</c:v>
                </c:pt>
                <c:pt idx="49">
                  <c:v>30348.0</c:v>
                </c:pt>
                <c:pt idx="50">
                  <c:v>30376.0</c:v>
                </c:pt>
                <c:pt idx="51">
                  <c:v>30407.0</c:v>
                </c:pt>
                <c:pt idx="52">
                  <c:v>30437.0</c:v>
                </c:pt>
                <c:pt idx="53">
                  <c:v>30468.0</c:v>
                </c:pt>
                <c:pt idx="54">
                  <c:v>30498.0</c:v>
                </c:pt>
                <c:pt idx="55">
                  <c:v>30529.0</c:v>
                </c:pt>
                <c:pt idx="56">
                  <c:v>30560.0</c:v>
                </c:pt>
                <c:pt idx="57">
                  <c:v>30590.0</c:v>
                </c:pt>
                <c:pt idx="58">
                  <c:v>30621.0</c:v>
                </c:pt>
                <c:pt idx="59">
                  <c:v>30651.0</c:v>
                </c:pt>
                <c:pt idx="60">
                  <c:v>30682.0</c:v>
                </c:pt>
                <c:pt idx="61">
                  <c:v>30713.0</c:v>
                </c:pt>
                <c:pt idx="62">
                  <c:v>30742.0</c:v>
                </c:pt>
                <c:pt idx="63">
                  <c:v>30773.0</c:v>
                </c:pt>
                <c:pt idx="64">
                  <c:v>30803.0</c:v>
                </c:pt>
                <c:pt idx="65">
                  <c:v>30834.0</c:v>
                </c:pt>
                <c:pt idx="66">
                  <c:v>30864.0</c:v>
                </c:pt>
                <c:pt idx="67">
                  <c:v>30895.0</c:v>
                </c:pt>
                <c:pt idx="68">
                  <c:v>30926.0</c:v>
                </c:pt>
                <c:pt idx="69">
                  <c:v>30956.0</c:v>
                </c:pt>
                <c:pt idx="70">
                  <c:v>30987.0</c:v>
                </c:pt>
                <c:pt idx="71">
                  <c:v>31017.0</c:v>
                </c:pt>
                <c:pt idx="72">
                  <c:v>31048.0</c:v>
                </c:pt>
                <c:pt idx="73">
                  <c:v>31079.0</c:v>
                </c:pt>
                <c:pt idx="74">
                  <c:v>31107.0</c:v>
                </c:pt>
                <c:pt idx="75">
                  <c:v>31138.0</c:v>
                </c:pt>
                <c:pt idx="76">
                  <c:v>31168.0</c:v>
                </c:pt>
                <c:pt idx="77">
                  <c:v>31199.0</c:v>
                </c:pt>
                <c:pt idx="78">
                  <c:v>31229.0</c:v>
                </c:pt>
                <c:pt idx="79">
                  <c:v>31260.0</c:v>
                </c:pt>
                <c:pt idx="80">
                  <c:v>31291.0</c:v>
                </c:pt>
                <c:pt idx="81">
                  <c:v>31321.0</c:v>
                </c:pt>
                <c:pt idx="82">
                  <c:v>31352.0</c:v>
                </c:pt>
                <c:pt idx="83">
                  <c:v>31382.0</c:v>
                </c:pt>
                <c:pt idx="84">
                  <c:v>31413.0</c:v>
                </c:pt>
                <c:pt idx="85">
                  <c:v>31444.0</c:v>
                </c:pt>
                <c:pt idx="86">
                  <c:v>31472.0</c:v>
                </c:pt>
                <c:pt idx="87">
                  <c:v>31503.0</c:v>
                </c:pt>
                <c:pt idx="88">
                  <c:v>31533.0</c:v>
                </c:pt>
                <c:pt idx="89">
                  <c:v>31564.0</c:v>
                </c:pt>
                <c:pt idx="90">
                  <c:v>31594.0</c:v>
                </c:pt>
                <c:pt idx="91">
                  <c:v>31625.0</c:v>
                </c:pt>
                <c:pt idx="92">
                  <c:v>31656.0</c:v>
                </c:pt>
                <c:pt idx="93">
                  <c:v>31686.0</c:v>
                </c:pt>
                <c:pt idx="94">
                  <c:v>31717.0</c:v>
                </c:pt>
                <c:pt idx="95">
                  <c:v>31747.0</c:v>
                </c:pt>
                <c:pt idx="96">
                  <c:v>31778.0</c:v>
                </c:pt>
                <c:pt idx="97">
                  <c:v>31809.0</c:v>
                </c:pt>
                <c:pt idx="98">
                  <c:v>31837.0</c:v>
                </c:pt>
                <c:pt idx="99">
                  <c:v>31868.0</c:v>
                </c:pt>
                <c:pt idx="100">
                  <c:v>31898.0</c:v>
                </c:pt>
                <c:pt idx="101">
                  <c:v>31929.0</c:v>
                </c:pt>
                <c:pt idx="102">
                  <c:v>31959.0</c:v>
                </c:pt>
                <c:pt idx="103">
                  <c:v>31990.0</c:v>
                </c:pt>
                <c:pt idx="104">
                  <c:v>32021.0</c:v>
                </c:pt>
                <c:pt idx="105">
                  <c:v>32051.0</c:v>
                </c:pt>
                <c:pt idx="106">
                  <c:v>32082.0</c:v>
                </c:pt>
                <c:pt idx="107">
                  <c:v>32112.0</c:v>
                </c:pt>
                <c:pt idx="108">
                  <c:v>32143.0</c:v>
                </c:pt>
                <c:pt idx="109">
                  <c:v>32174.0</c:v>
                </c:pt>
                <c:pt idx="110">
                  <c:v>32203.0</c:v>
                </c:pt>
                <c:pt idx="111">
                  <c:v>32234.0</c:v>
                </c:pt>
                <c:pt idx="112">
                  <c:v>32264.0</c:v>
                </c:pt>
                <c:pt idx="113">
                  <c:v>32295.0</c:v>
                </c:pt>
                <c:pt idx="114">
                  <c:v>32325.0</c:v>
                </c:pt>
                <c:pt idx="115">
                  <c:v>32356.0</c:v>
                </c:pt>
                <c:pt idx="116">
                  <c:v>32387.0</c:v>
                </c:pt>
                <c:pt idx="117">
                  <c:v>32417.0</c:v>
                </c:pt>
                <c:pt idx="118">
                  <c:v>32448.0</c:v>
                </c:pt>
                <c:pt idx="119">
                  <c:v>32478.0</c:v>
                </c:pt>
                <c:pt idx="120">
                  <c:v>32509.0</c:v>
                </c:pt>
                <c:pt idx="121">
                  <c:v>32540.0</c:v>
                </c:pt>
                <c:pt idx="122">
                  <c:v>32568.0</c:v>
                </c:pt>
                <c:pt idx="123">
                  <c:v>32599.0</c:v>
                </c:pt>
                <c:pt idx="124">
                  <c:v>32629.0</c:v>
                </c:pt>
                <c:pt idx="125">
                  <c:v>32660.0</c:v>
                </c:pt>
                <c:pt idx="126">
                  <c:v>32690.0</c:v>
                </c:pt>
                <c:pt idx="127">
                  <c:v>32721.0</c:v>
                </c:pt>
                <c:pt idx="128">
                  <c:v>32752.0</c:v>
                </c:pt>
                <c:pt idx="129">
                  <c:v>32782.0</c:v>
                </c:pt>
                <c:pt idx="130">
                  <c:v>32813.0</c:v>
                </c:pt>
                <c:pt idx="131">
                  <c:v>32843.0</c:v>
                </c:pt>
                <c:pt idx="132">
                  <c:v>32874.0</c:v>
                </c:pt>
                <c:pt idx="133">
                  <c:v>32905.0</c:v>
                </c:pt>
                <c:pt idx="134">
                  <c:v>32933.0</c:v>
                </c:pt>
                <c:pt idx="135">
                  <c:v>32964.0</c:v>
                </c:pt>
                <c:pt idx="136">
                  <c:v>32994.0</c:v>
                </c:pt>
                <c:pt idx="137">
                  <c:v>33025.0</c:v>
                </c:pt>
                <c:pt idx="138">
                  <c:v>33055.0</c:v>
                </c:pt>
                <c:pt idx="139">
                  <c:v>33086.0</c:v>
                </c:pt>
                <c:pt idx="140">
                  <c:v>33117.0</c:v>
                </c:pt>
                <c:pt idx="141">
                  <c:v>33147.0</c:v>
                </c:pt>
                <c:pt idx="142">
                  <c:v>33178.0</c:v>
                </c:pt>
                <c:pt idx="143">
                  <c:v>33208.0</c:v>
                </c:pt>
                <c:pt idx="144">
                  <c:v>33239.0</c:v>
                </c:pt>
                <c:pt idx="145">
                  <c:v>33270.0</c:v>
                </c:pt>
                <c:pt idx="146">
                  <c:v>33298.0</c:v>
                </c:pt>
                <c:pt idx="147">
                  <c:v>33329.0</c:v>
                </c:pt>
                <c:pt idx="148">
                  <c:v>33359.0</c:v>
                </c:pt>
                <c:pt idx="149">
                  <c:v>33390.0</c:v>
                </c:pt>
                <c:pt idx="150">
                  <c:v>33420.0</c:v>
                </c:pt>
                <c:pt idx="151">
                  <c:v>33451.0</c:v>
                </c:pt>
                <c:pt idx="152">
                  <c:v>33482.0</c:v>
                </c:pt>
                <c:pt idx="153">
                  <c:v>33512.0</c:v>
                </c:pt>
                <c:pt idx="154">
                  <c:v>33543.0</c:v>
                </c:pt>
                <c:pt idx="155">
                  <c:v>33573.0</c:v>
                </c:pt>
                <c:pt idx="156">
                  <c:v>33604.0</c:v>
                </c:pt>
                <c:pt idx="157">
                  <c:v>33635.0</c:v>
                </c:pt>
                <c:pt idx="158">
                  <c:v>33664.0</c:v>
                </c:pt>
                <c:pt idx="159">
                  <c:v>33695.0</c:v>
                </c:pt>
                <c:pt idx="160">
                  <c:v>33725.0</c:v>
                </c:pt>
                <c:pt idx="161">
                  <c:v>33756.0</c:v>
                </c:pt>
                <c:pt idx="162">
                  <c:v>33786.0</c:v>
                </c:pt>
                <c:pt idx="163">
                  <c:v>33817.0</c:v>
                </c:pt>
                <c:pt idx="164">
                  <c:v>33848.0</c:v>
                </c:pt>
                <c:pt idx="165">
                  <c:v>33878.0</c:v>
                </c:pt>
                <c:pt idx="166">
                  <c:v>33909.0</c:v>
                </c:pt>
                <c:pt idx="167">
                  <c:v>33939.0</c:v>
                </c:pt>
                <c:pt idx="168">
                  <c:v>33970.0</c:v>
                </c:pt>
                <c:pt idx="169">
                  <c:v>34001.0</c:v>
                </c:pt>
                <c:pt idx="170">
                  <c:v>34029.0</c:v>
                </c:pt>
                <c:pt idx="171">
                  <c:v>34060.0</c:v>
                </c:pt>
                <c:pt idx="172">
                  <c:v>34090.0</c:v>
                </c:pt>
                <c:pt idx="173">
                  <c:v>34121.0</c:v>
                </c:pt>
                <c:pt idx="174">
                  <c:v>34151.0</c:v>
                </c:pt>
                <c:pt idx="175">
                  <c:v>34182.0</c:v>
                </c:pt>
                <c:pt idx="176">
                  <c:v>34213.0</c:v>
                </c:pt>
                <c:pt idx="177">
                  <c:v>34243.0</c:v>
                </c:pt>
                <c:pt idx="178">
                  <c:v>34274.0</c:v>
                </c:pt>
                <c:pt idx="179">
                  <c:v>34304.0</c:v>
                </c:pt>
                <c:pt idx="180">
                  <c:v>34335.0</c:v>
                </c:pt>
                <c:pt idx="181">
                  <c:v>34366.0</c:v>
                </c:pt>
                <c:pt idx="182">
                  <c:v>34394.0</c:v>
                </c:pt>
                <c:pt idx="183">
                  <c:v>34425.0</c:v>
                </c:pt>
                <c:pt idx="184">
                  <c:v>34455.0</c:v>
                </c:pt>
                <c:pt idx="185">
                  <c:v>34486.0</c:v>
                </c:pt>
                <c:pt idx="186">
                  <c:v>34516.0</c:v>
                </c:pt>
                <c:pt idx="187">
                  <c:v>34547.0</c:v>
                </c:pt>
                <c:pt idx="188">
                  <c:v>34578.0</c:v>
                </c:pt>
                <c:pt idx="189">
                  <c:v>34608.0</c:v>
                </c:pt>
                <c:pt idx="190">
                  <c:v>34639.0</c:v>
                </c:pt>
                <c:pt idx="191">
                  <c:v>34669.0</c:v>
                </c:pt>
                <c:pt idx="192">
                  <c:v>34700.0</c:v>
                </c:pt>
                <c:pt idx="193">
                  <c:v>34731.0</c:v>
                </c:pt>
                <c:pt idx="194">
                  <c:v>34759.0</c:v>
                </c:pt>
                <c:pt idx="195">
                  <c:v>34790.0</c:v>
                </c:pt>
                <c:pt idx="196">
                  <c:v>34820.0</c:v>
                </c:pt>
                <c:pt idx="197">
                  <c:v>34851.0</c:v>
                </c:pt>
                <c:pt idx="198">
                  <c:v>34881.0</c:v>
                </c:pt>
                <c:pt idx="199">
                  <c:v>34912.0</c:v>
                </c:pt>
                <c:pt idx="200">
                  <c:v>34943.0</c:v>
                </c:pt>
                <c:pt idx="201">
                  <c:v>34973.0</c:v>
                </c:pt>
                <c:pt idx="202">
                  <c:v>35004.0</c:v>
                </c:pt>
                <c:pt idx="203">
                  <c:v>35034.0</c:v>
                </c:pt>
                <c:pt idx="204">
                  <c:v>35065.0</c:v>
                </c:pt>
                <c:pt idx="205">
                  <c:v>35096.0</c:v>
                </c:pt>
                <c:pt idx="206">
                  <c:v>35125.0</c:v>
                </c:pt>
                <c:pt idx="207">
                  <c:v>35156.0</c:v>
                </c:pt>
                <c:pt idx="208">
                  <c:v>35186.0</c:v>
                </c:pt>
                <c:pt idx="209">
                  <c:v>35217.0</c:v>
                </c:pt>
                <c:pt idx="210">
                  <c:v>35247.0</c:v>
                </c:pt>
                <c:pt idx="211">
                  <c:v>35278.0</c:v>
                </c:pt>
                <c:pt idx="212">
                  <c:v>35309.0</c:v>
                </c:pt>
                <c:pt idx="213">
                  <c:v>35339.0</c:v>
                </c:pt>
                <c:pt idx="214">
                  <c:v>35370.0</c:v>
                </c:pt>
                <c:pt idx="215">
                  <c:v>35400.0</c:v>
                </c:pt>
                <c:pt idx="216">
                  <c:v>35431.0</c:v>
                </c:pt>
                <c:pt idx="217">
                  <c:v>35462.0</c:v>
                </c:pt>
                <c:pt idx="218">
                  <c:v>35490.0</c:v>
                </c:pt>
                <c:pt idx="219">
                  <c:v>35521.0</c:v>
                </c:pt>
                <c:pt idx="220">
                  <c:v>35551.0</c:v>
                </c:pt>
                <c:pt idx="221">
                  <c:v>35582.0</c:v>
                </c:pt>
                <c:pt idx="222">
                  <c:v>35612.0</c:v>
                </c:pt>
                <c:pt idx="223">
                  <c:v>35643.0</c:v>
                </c:pt>
                <c:pt idx="224">
                  <c:v>35674.0</c:v>
                </c:pt>
                <c:pt idx="225">
                  <c:v>35704.0</c:v>
                </c:pt>
                <c:pt idx="226">
                  <c:v>35735.0</c:v>
                </c:pt>
                <c:pt idx="227">
                  <c:v>35765.0</c:v>
                </c:pt>
                <c:pt idx="228">
                  <c:v>35796.0</c:v>
                </c:pt>
                <c:pt idx="229">
                  <c:v>35827.0</c:v>
                </c:pt>
                <c:pt idx="230">
                  <c:v>35855.0</c:v>
                </c:pt>
                <c:pt idx="231">
                  <c:v>35886.0</c:v>
                </c:pt>
                <c:pt idx="232">
                  <c:v>35916.0</c:v>
                </c:pt>
                <c:pt idx="233">
                  <c:v>35947.0</c:v>
                </c:pt>
                <c:pt idx="234">
                  <c:v>35977.0</c:v>
                </c:pt>
                <c:pt idx="235">
                  <c:v>36008.0</c:v>
                </c:pt>
                <c:pt idx="236">
                  <c:v>36039.0</c:v>
                </c:pt>
                <c:pt idx="237">
                  <c:v>36069.0</c:v>
                </c:pt>
                <c:pt idx="238">
                  <c:v>36100.0</c:v>
                </c:pt>
                <c:pt idx="239">
                  <c:v>36130.0</c:v>
                </c:pt>
                <c:pt idx="240">
                  <c:v>36161.0</c:v>
                </c:pt>
                <c:pt idx="241">
                  <c:v>36192.0</c:v>
                </c:pt>
                <c:pt idx="242">
                  <c:v>36220.0</c:v>
                </c:pt>
                <c:pt idx="243">
                  <c:v>36251.0</c:v>
                </c:pt>
                <c:pt idx="244">
                  <c:v>36281.0</c:v>
                </c:pt>
                <c:pt idx="245">
                  <c:v>36312.0</c:v>
                </c:pt>
                <c:pt idx="246">
                  <c:v>36342.0</c:v>
                </c:pt>
                <c:pt idx="247">
                  <c:v>36373.0</c:v>
                </c:pt>
                <c:pt idx="248">
                  <c:v>36404.0</c:v>
                </c:pt>
                <c:pt idx="249">
                  <c:v>36434.0</c:v>
                </c:pt>
                <c:pt idx="250">
                  <c:v>36465.0</c:v>
                </c:pt>
                <c:pt idx="251">
                  <c:v>36495.0</c:v>
                </c:pt>
                <c:pt idx="252">
                  <c:v>36526.0</c:v>
                </c:pt>
                <c:pt idx="253">
                  <c:v>36557.0</c:v>
                </c:pt>
                <c:pt idx="254">
                  <c:v>36586.0</c:v>
                </c:pt>
                <c:pt idx="255">
                  <c:v>36617.0</c:v>
                </c:pt>
                <c:pt idx="256">
                  <c:v>36647.0</c:v>
                </c:pt>
                <c:pt idx="257">
                  <c:v>36678.0</c:v>
                </c:pt>
                <c:pt idx="258">
                  <c:v>36708.0</c:v>
                </c:pt>
                <c:pt idx="259">
                  <c:v>36739.0</c:v>
                </c:pt>
                <c:pt idx="260">
                  <c:v>36770.0</c:v>
                </c:pt>
                <c:pt idx="261">
                  <c:v>36800.0</c:v>
                </c:pt>
                <c:pt idx="262">
                  <c:v>36831.0</c:v>
                </c:pt>
                <c:pt idx="263">
                  <c:v>36861.0</c:v>
                </c:pt>
                <c:pt idx="264">
                  <c:v>36892.0</c:v>
                </c:pt>
                <c:pt idx="265">
                  <c:v>36923.0</c:v>
                </c:pt>
                <c:pt idx="266">
                  <c:v>36951.0</c:v>
                </c:pt>
                <c:pt idx="267">
                  <c:v>36982.0</c:v>
                </c:pt>
                <c:pt idx="268">
                  <c:v>37012.0</c:v>
                </c:pt>
                <c:pt idx="269">
                  <c:v>37043.0</c:v>
                </c:pt>
                <c:pt idx="270">
                  <c:v>37073.0</c:v>
                </c:pt>
                <c:pt idx="271">
                  <c:v>37104.0</c:v>
                </c:pt>
                <c:pt idx="272">
                  <c:v>37135.0</c:v>
                </c:pt>
                <c:pt idx="273">
                  <c:v>37165.0</c:v>
                </c:pt>
                <c:pt idx="274">
                  <c:v>37196.0</c:v>
                </c:pt>
                <c:pt idx="275">
                  <c:v>37226.0</c:v>
                </c:pt>
                <c:pt idx="276">
                  <c:v>37257.0</c:v>
                </c:pt>
                <c:pt idx="277">
                  <c:v>37288.0</c:v>
                </c:pt>
                <c:pt idx="278">
                  <c:v>37316.0</c:v>
                </c:pt>
                <c:pt idx="279">
                  <c:v>37347.0</c:v>
                </c:pt>
                <c:pt idx="280">
                  <c:v>37377.0</c:v>
                </c:pt>
                <c:pt idx="281">
                  <c:v>37408.0</c:v>
                </c:pt>
                <c:pt idx="282">
                  <c:v>37438.0</c:v>
                </c:pt>
                <c:pt idx="283">
                  <c:v>37469.0</c:v>
                </c:pt>
                <c:pt idx="284">
                  <c:v>37500.0</c:v>
                </c:pt>
                <c:pt idx="285">
                  <c:v>37530.0</c:v>
                </c:pt>
                <c:pt idx="286">
                  <c:v>37561.0</c:v>
                </c:pt>
                <c:pt idx="287">
                  <c:v>37591.0</c:v>
                </c:pt>
                <c:pt idx="288">
                  <c:v>37622.0</c:v>
                </c:pt>
                <c:pt idx="289">
                  <c:v>37653.0</c:v>
                </c:pt>
                <c:pt idx="290">
                  <c:v>37681.0</c:v>
                </c:pt>
                <c:pt idx="291">
                  <c:v>37712.0</c:v>
                </c:pt>
                <c:pt idx="292">
                  <c:v>37742.0</c:v>
                </c:pt>
                <c:pt idx="293">
                  <c:v>37773.0</c:v>
                </c:pt>
                <c:pt idx="294">
                  <c:v>37803.0</c:v>
                </c:pt>
                <c:pt idx="295">
                  <c:v>37834.0</c:v>
                </c:pt>
                <c:pt idx="296">
                  <c:v>37865.0</c:v>
                </c:pt>
                <c:pt idx="297">
                  <c:v>37895.0</c:v>
                </c:pt>
                <c:pt idx="298">
                  <c:v>37926.0</c:v>
                </c:pt>
                <c:pt idx="299">
                  <c:v>37956.0</c:v>
                </c:pt>
                <c:pt idx="300">
                  <c:v>37987.0</c:v>
                </c:pt>
                <c:pt idx="301">
                  <c:v>38018.0</c:v>
                </c:pt>
                <c:pt idx="302">
                  <c:v>38047.0</c:v>
                </c:pt>
                <c:pt idx="303">
                  <c:v>38078.0</c:v>
                </c:pt>
                <c:pt idx="304">
                  <c:v>38108.0</c:v>
                </c:pt>
                <c:pt idx="305">
                  <c:v>38139.0</c:v>
                </c:pt>
                <c:pt idx="306">
                  <c:v>38169.0</c:v>
                </c:pt>
                <c:pt idx="307">
                  <c:v>38200.0</c:v>
                </c:pt>
                <c:pt idx="308">
                  <c:v>38231.0</c:v>
                </c:pt>
                <c:pt idx="309">
                  <c:v>38261.0</c:v>
                </c:pt>
                <c:pt idx="310">
                  <c:v>38292.0</c:v>
                </c:pt>
                <c:pt idx="311">
                  <c:v>38322.0</c:v>
                </c:pt>
                <c:pt idx="312">
                  <c:v>38353.0</c:v>
                </c:pt>
                <c:pt idx="313">
                  <c:v>38384.0</c:v>
                </c:pt>
                <c:pt idx="314">
                  <c:v>38412.0</c:v>
                </c:pt>
                <c:pt idx="315">
                  <c:v>38443.0</c:v>
                </c:pt>
                <c:pt idx="316">
                  <c:v>38473.0</c:v>
                </c:pt>
                <c:pt idx="317">
                  <c:v>38504.0</c:v>
                </c:pt>
                <c:pt idx="318">
                  <c:v>38534.0</c:v>
                </c:pt>
                <c:pt idx="319">
                  <c:v>38565.0</c:v>
                </c:pt>
                <c:pt idx="320">
                  <c:v>38596.0</c:v>
                </c:pt>
                <c:pt idx="321">
                  <c:v>38626.0</c:v>
                </c:pt>
                <c:pt idx="322">
                  <c:v>38657.0</c:v>
                </c:pt>
                <c:pt idx="323">
                  <c:v>38687.0</c:v>
                </c:pt>
                <c:pt idx="324">
                  <c:v>38718.0</c:v>
                </c:pt>
                <c:pt idx="325">
                  <c:v>38749.0</c:v>
                </c:pt>
                <c:pt idx="326">
                  <c:v>38777.0</c:v>
                </c:pt>
                <c:pt idx="327">
                  <c:v>38808.0</c:v>
                </c:pt>
                <c:pt idx="328">
                  <c:v>38838.0</c:v>
                </c:pt>
                <c:pt idx="329">
                  <c:v>38869.0</c:v>
                </c:pt>
                <c:pt idx="330">
                  <c:v>38899.0</c:v>
                </c:pt>
                <c:pt idx="331">
                  <c:v>38930.0</c:v>
                </c:pt>
                <c:pt idx="332">
                  <c:v>38961.0</c:v>
                </c:pt>
                <c:pt idx="333">
                  <c:v>38991.0</c:v>
                </c:pt>
                <c:pt idx="334">
                  <c:v>39022.0</c:v>
                </c:pt>
                <c:pt idx="335">
                  <c:v>39052.0</c:v>
                </c:pt>
                <c:pt idx="336">
                  <c:v>39083.0</c:v>
                </c:pt>
                <c:pt idx="337">
                  <c:v>39114.0</c:v>
                </c:pt>
                <c:pt idx="338">
                  <c:v>39142.0</c:v>
                </c:pt>
                <c:pt idx="339">
                  <c:v>39173.0</c:v>
                </c:pt>
                <c:pt idx="340">
                  <c:v>39203.0</c:v>
                </c:pt>
                <c:pt idx="341">
                  <c:v>39234.0</c:v>
                </c:pt>
                <c:pt idx="342">
                  <c:v>39264.0</c:v>
                </c:pt>
                <c:pt idx="343">
                  <c:v>39295.0</c:v>
                </c:pt>
                <c:pt idx="344">
                  <c:v>39326.0</c:v>
                </c:pt>
                <c:pt idx="345">
                  <c:v>39356.0</c:v>
                </c:pt>
                <c:pt idx="346">
                  <c:v>39387.0</c:v>
                </c:pt>
                <c:pt idx="347">
                  <c:v>39417.0</c:v>
                </c:pt>
                <c:pt idx="348">
                  <c:v>39448.0</c:v>
                </c:pt>
                <c:pt idx="349">
                  <c:v>39479.0</c:v>
                </c:pt>
                <c:pt idx="350">
                  <c:v>39508.0</c:v>
                </c:pt>
                <c:pt idx="351">
                  <c:v>39539.0</c:v>
                </c:pt>
                <c:pt idx="352">
                  <c:v>39569.0</c:v>
                </c:pt>
                <c:pt idx="353">
                  <c:v>39600.0</c:v>
                </c:pt>
                <c:pt idx="354">
                  <c:v>39630.0</c:v>
                </c:pt>
                <c:pt idx="355">
                  <c:v>39661.0</c:v>
                </c:pt>
                <c:pt idx="356">
                  <c:v>39692.0</c:v>
                </c:pt>
                <c:pt idx="357">
                  <c:v>39722.0</c:v>
                </c:pt>
                <c:pt idx="358">
                  <c:v>39753.0</c:v>
                </c:pt>
                <c:pt idx="359">
                  <c:v>39783.0</c:v>
                </c:pt>
                <c:pt idx="360">
                  <c:v>39814.0</c:v>
                </c:pt>
                <c:pt idx="361">
                  <c:v>39845.0</c:v>
                </c:pt>
                <c:pt idx="362">
                  <c:v>39873.0</c:v>
                </c:pt>
                <c:pt idx="363">
                  <c:v>39904.0</c:v>
                </c:pt>
                <c:pt idx="364">
                  <c:v>39934.0</c:v>
                </c:pt>
                <c:pt idx="365">
                  <c:v>39965.0</c:v>
                </c:pt>
                <c:pt idx="366">
                  <c:v>39995.0</c:v>
                </c:pt>
                <c:pt idx="367">
                  <c:v>40026.0</c:v>
                </c:pt>
                <c:pt idx="368">
                  <c:v>40057.0</c:v>
                </c:pt>
                <c:pt idx="369">
                  <c:v>40087.0</c:v>
                </c:pt>
                <c:pt idx="370">
                  <c:v>40118.0</c:v>
                </c:pt>
                <c:pt idx="371">
                  <c:v>40148.0</c:v>
                </c:pt>
                <c:pt idx="372">
                  <c:v>40179.0</c:v>
                </c:pt>
                <c:pt idx="373">
                  <c:v>40210.0</c:v>
                </c:pt>
                <c:pt idx="374">
                  <c:v>40238.0</c:v>
                </c:pt>
                <c:pt idx="375">
                  <c:v>40269.0</c:v>
                </c:pt>
                <c:pt idx="376">
                  <c:v>40299.0</c:v>
                </c:pt>
                <c:pt idx="377">
                  <c:v>40330.0</c:v>
                </c:pt>
                <c:pt idx="378">
                  <c:v>40360.0</c:v>
                </c:pt>
                <c:pt idx="379">
                  <c:v>40391.0</c:v>
                </c:pt>
                <c:pt idx="380">
                  <c:v>40422.0</c:v>
                </c:pt>
                <c:pt idx="381">
                  <c:v>40452.0</c:v>
                </c:pt>
                <c:pt idx="382">
                  <c:v>40483.0</c:v>
                </c:pt>
                <c:pt idx="383">
                  <c:v>40513.0</c:v>
                </c:pt>
                <c:pt idx="384">
                  <c:v>40544.0</c:v>
                </c:pt>
                <c:pt idx="385">
                  <c:v>40575.0</c:v>
                </c:pt>
                <c:pt idx="386">
                  <c:v>40603.0</c:v>
                </c:pt>
                <c:pt idx="387">
                  <c:v>40634.0</c:v>
                </c:pt>
                <c:pt idx="388">
                  <c:v>40664.0</c:v>
                </c:pt>
                <c:pt idx="389">
                  <c:v>40695.0</c:v>
                </c:pt>
                <c:pt idx="390">
                  <c:v>40725.0</c:v>
                </c:pt>
                <c:pt idx="391">
                  <c:v>40756.0</c:v>
                </c:pt>
                <c:pt idx="392">
                  <c:v>40787.0</c:v>
                </c:pt>
                <c:pt idx="393">
                  <c:v>40817.0</c:v>
                </c:pt>
                <c:pt idx="394">
                  <c:v>40848.0</c:v>
                </c:pt>
                <c:pt idx="395">
                  <c:v>40878.0</c:v>
                </c:pt>
                <c:pt idx="396">
                  <c:v>40909.0</c:v>
                </c:pt>
                <c:pt idx="397">
                  <c:v>40940.0</c:v>
                </c:pt>
                <c:pt idx="398">
                  <c:v>40969.0</c:v>
                </c:pt>
                <c:pt idx="399">
                  <c:v>41000.0</c:v>
                </c:pt>
                <c:pt idx="400">
                  <c:v>41030.0</c:v>
                </c:pt>
                <c:pt idx="401">
                  <c:v>41061.0</c:v>
                </c:pt>
                <c:pt idx="402">
                  <c:v>41091.0</c:v>
                </c:pt>
                <c:pt idx="403">
                  <c:v>41122.0</c:v>
                </c:pt>
                <c:pt idx="404">
                  <c:v>41153.0</c:v>
                </c:pt>
                <c:pt idx="405">
                  <c:v>41183.0</c:v>
                </c:pt>
                <c:pt idx="406">
                  <c:v>41214.0</c:v>
                </c:pt>
                <c:pt idx="407">
                  <c:v>41244.0</c:v>
                </c:pt>
                <c:pt idx="408">
                  <c:v>41275.0</c:v>
                </c:pt>
                <c:pt idx="409">
                  <c:v>41306.0</c:v>
                </c:pt>
                <c:pt idx="410">
                  <c:v>41334.0</c:v>
                </c:pt>
                <c:pt idx="411">
                  <c:v>41365.0</c:v>
                </c:pt>
                <c:pt idx="412">
                  <c:v>41395.0</c:v>
                </c:pt>
                <c:pt idx="413">
                  <c:v>41426.0</c:v>
                </c:pt>
                <c:pt idx="414">
                  <c:v>41456.0</c:v>
                </c:pt>
                <c:pt idx="415">
                  <c:v>41487.0</c:v>
                </c:pt>
                <c:pt idx="416">
                  <c:v>41518.0</c:v>
                </c:pt>
                <c:pt idx="417">
                  <c:v>41548.0</c:v>
                </c:pt>
                <c:pt idx="418">
                  <c:v>41579.0</c:v>
                </c:pt>
                <c:pt idx="419">
                  <c:v>41609.0</c:v>
                </c:pt>
                <c:pt idx="420">
                  <c:v>41640.0</c:v>
                </c:pt>
                <c:pt idx="421">
                  <c:v>41671.0</c:v>
                </c:pt>
                <c:pt idx="422">
                  <c:v>41699.0</c:v>
                </c:pt>
                <c:pt idx="423">
                  <c:v>41730.0</c:v>
                </c:pt>
                <c:pt idx="424">
                  <c:v>41760.0</c:v>
                </c:pt>
                <c:pt idx="425">
                  <c:v>41791.0</c:v>
                </c:pt>
                <c:pt idx="426">
                  <c:v>41821.0</c:v>
                </c:pt>
                <c:pt idx="427">
                  <c:v>41852.0</c:v>
                </c:pt>
                <c:pt idx="428">
                  <c:v>41883.0</c:v>
                </c:pt>
                <c:pt idx="429">
                  <c:v>41913.0</c:v>
                </c:pt>
                <c:pt idx="430">
                  <c:v>41944.0</c:v>
                </c:pt>
                <c:pt idx="431">
                  <c:v>41974.0</c:v>
                </c:pt>
                <c:pt idx="432">
                  <c:v>42005.0</c:v>
                </c:pt>
                <c:pt idx="433">
                  <c:v>42036.0</c:v>
                </c:pt>
                <c:pt idx="434">
                  <c:v>42064.0</c:v>
                </c:pt>
                <c:pt idx="435">
                  <c:v>42095.0</c:v>
                </c:pt>
                <c:pt idx="436">
                  <c:v>42125.0</c:v>
                </c:pt>
                <c:pt idx="437">
                  <c:v>42156.0</c:v>
                </c:pt>
                <c:pt idx="438">
                  <c:v>42186.0</c:v>
                </c:pt>
                <c:pt idx="439">
                  <c:v>42217.0</c:v>
                </c:pt>
                <c:pt idx="440">
                  <c:v>42248.0</c:v>
                </c:pt>
                <c:pt idx="441">
                  <c:v>42278.0</c:v>
                </c:pt>
                <c:pt idx="442">
                  <c:v>42309.0</c:v>
                </c:pt>
                <c:pt idx="443">
                  <c:v>42339.0</c:v>
                </c:pt>
                <c:pt idx="444">
                  <c:v>42370.0</c:v>
                </c:pt>
                <c:pt idx="445">
                  <c:v>42401.0</c:v>
                </c:pt>
                <c:pt idx="446">
                  <c:v>42430.0</c:v>
                </c:pt>
                <c:pt idx="447">
                  <c:v>42461.0</c:v>
                </c:pt>
                <c:pt idx="448">
                  <c:v>42491.0</c:v>
                </c:pt>
                <c:pt idx="449">
                  <c:v>42522.0</c:v>
                </c:pt>
                <c:pt idx="450">
                  <c:v>42552.0</c:v>
                </c:pt>
                <c:pt idx="451">
                  <c:v>42583.0</c:v>
                </c:pt>
                <c:pt idx="452">
                  <c:v>42614.0</c:v>
                </c:pt>
                <c:pt idx="453">
                  <c:v>42644.0</c:v>
                </c:pt>
                <c:pt idx="454">
                  <c:v>42675.0</c:v>
                </c:pt>
                <c:pt idx="455">
                  <c:v>42705.0</c:v>
                </c:pt>
              </c:numCache>
            </c:numRef>
          </c:cat>
          <c:val>
            <c:numRef>
              <c:f>Sheet1!$F$2:$F$460</c:f>
              <c:numCache>
                <c:formatCode>General</c:formatCode>
                <c:ptCount val="459"/>
                <c:pt idx="0">
                  <c:v>#N/A</c:v>
                </c:pt>
                <c:pt idx="1">
                  <c:v>#N/A</c:v>
                </c:pt>
                <c:pt idx="2">
                  <c:v>#N/A</c:v>
                </c:pt>
                <c:pt idx="3">
                  <c:v>#N/A</c:v>
                </c:pt>
                <c:pt idx="4">
                  <c:v>0.0</c:v>
                </c:pt>
                <c:pt idx="5">
                  <c:v>#N/A</c:v>
                </c:pt>
                <c:pt idx="6">
                  <c:v>#N/A</c:v>
                </c:pt>
                <c:pt idx="7">
                  <c:v>#N/A</c:v>
                </c:pt>
                <c:pt idx="8">
                  <c:v>#N/A</c:v>
                </c:pt>
                <c:pt idx="9">
                  <c:v>#N/A</c:v>
                </c:pt>
                <c:pt idx="10">
                  <c:v>#N/A</c:v>
                </c:pt>
                <c:pt idx="11">
                  <c:v>#N/A</c:v>
                </c:pt>
                <c:pt idx="12">
                  <c:v>#N/A</c:v>
                </c:pt>
                <c:pt idx="13">
                  <c:v>#N/A</c:v>
                </c:pt>
                <c:pt idx="14">
                  <c:v>#N/A</c:v>
                </c:pt>
                <c:pt idx="15">
                  <c:v>#N/A</c:v>
                </c:pt>
                <c:pt idx="16">
                  <c:v>0.0</c:v>
                </c:pt>
                <c:pt idx="17">
                  <c:v>#N/A</c:v>
                </c:pt>
                <c:pt idx="18">
                  <c:v>#N/A</c:v>
                </c:pt>
                <c:pt idx="19">
                  <c:v>#N/A</c:v>
                </c:pt>
                <c:pt idx="20">
                  <c:v>#N/A</c:v>
                </c:pt>
                <c:pt idx="21">
                  <c:v>#N/A</c:v>
                </c:pt>
                <c:pt idx="22">
                  <c:v>#N/A</c:v>
                </c:pt>
                <c:pt idx="23">
                  <c:v>#N/A</c:v>
                </c:pt>
                <c:pt idx="24">
                  <c:v>#N/A</c:v>
                </c:pt>
                <c:pt idx="25">
                  <c:v>#N/A</c:v>
                </c:pt>
                <c:pt idx="26">
                  <c:v>#N/A</c:v>
                </c:pt>
                <c:pt idx="27">
                  <c:v>#N/A</c:v>
                </c:pt>
                <c:pt idx="28">
                  <c:v>2.0</c:v>
                </c:pt>
                <c:pt idx="29">
                  <c:v>#N/A</c:v>
                </c:pt>
                <c:pt idx="30">
                  <c:v>#N/A</c:v>
                </c:pt>
                <c:pt idx="31">
                  <c:v>#N/A</c:v>
                </c:pt>
                <c:pt idx="32">
                  <c:v>#N/A</c:v>
                </c:pt>
                <c:pt idx="33">
                  <c:v>#N/A</c:v>
                </c:pt>
                <c:pt idx="34">
                  <c:v>#N/A</c:v>
                </c:pt>
                <c:pt idx="35">
                  <c:v>#N/A</c:v>
                </c:pt>
                <c:pt idx="36">
                  <c:v>#N/A</c:v>
                </c:pt>
                <c:pt idx="37">
                  <c:v>#N/A</c:v>
                </c:pt>
                <c:pt idx="38">
                  <c:v>#N/A</c:v>
                </c:pt>
                <c:pt idx="39">
                  <c:v>#N/A</c:v>
                </c:pt>
                <c:pt idx="40">
                  <c:v>7.0</c:v>
                </c:pt>
                <c:pt idx="41">
                  <c:v>#N/A</c:v>
                </c:pt>
                <c:pt idx="42">
                  <c:v>#N/A</c:v>
                </c:pt>
                <c:pt idx="43">
                  <c:v>#N/A</c:v>
                </c:pt>
                <c:pt idx="44">
                  <c:v>#N/A</c:v>
                </c:pt>
                <c:pt idx="45">
                  <c:v>#N/A</c:v>
                </c:pt>
                <c:pt idx="46">
                  <c:v>#N/A</c:v>
                </c:pt>
                <c:pt idx="47">
                  <c:v>#N/A</c:v>
                </c:pt>
                <c:pt idx="48">
                  <c:v>#N/A</c:v>
                </c:pt>
                <c:pt idx="49">
                  <c:v>#N/A</c:v>
                </c:pt>
                <c:pt idx="50">
                  <c:v>#N/A</c:v>
                </c:pt>
                <c:pt idx="51">
                  <c:v>#N/A</c:v>
                </c:pt>
                <c:pt idx="52">
                  <c:v>6.0</c:v>
                </c:pt>
                <c:pt idx="53">
                  <c:v>#N/A</c:v>
                </c:pt>
                <c:pt idx="54">
                  <c:v>#N/A</c:v>
                </c:pt>
                <c:pt idx="55">
                  <c:v>#N/A</c:v>
                </c:pt>
                <c:pt idx="56">
                  <c:v>#N/A</c:v>
                </c:pt>
                <c:pt idx="57">
                  <c:v>#N/A</c:v>
                </c:pt>
                <c:pt idx="58">
                  <c:v>#N/A</c:v>
                </c:pt>
                <c:pt idx="59">
                  <c:v>#N/A</c:v>
                </c:pt>
                <c:pt idx="60">
                  <c:v>#N/A</c:v>
                </c:pt>
                <c:pt idx="61">
                  <c:v>#N/A</c:v>
                </c:pt>
                <c:pt idx="62">
                  <c:v>#N/A</c:v>
                </c:pt>
                <c:pt idx="63">
                  <c:v>#N/A</c:v>
                </c:pt>
                <c:pt idx="64">
                  <c:v>1.0</c:v>
                </c:pt>
                <c:pt idx="65">
                  <c:v>#N/A</c:v>
                </c:pt>
                <c:pt idx="66">
                  <c:v>#N/A</c:v>
                </c:pt>
                <c:pt idx="67">
                  <c:v>#N/A</c:v>
                </c:pt>
                <c:pt idx="68">
                  <c:v>#N/A</c:v>
                </c:pt>
                <c:pt idx="69">
                  <c:v>#N/A</c:v>
                </c:pt>
                <c:pt idx="70">
                  <c:v>#N/A</c:v>
                </c:pt>
                <c:pt idx="71">
                  <c:v>#N/A</c:v>
                </c:pt>
                <c:pt idx="72">
                  <c:v>#N/A</c:v>
                </c:pt>
                <c:pt idx="73">
                  <c:v>#N/A</c:v>
                </c:pt>
                <c:pt idx="74">
                  <c:v>#N/A</c:v>
                </c:pt>
                <c:pt idx="75">
                  <c:v>#N/A</c:v>
                </c:pt>
                <c:pt idx="76">
                  <c:v>1.0</c:v>
                </c:pt>
                <c:pt idx="77">
                  <c:v>#N/A</c:v>
                </c:pt>
                <c:pt idx="78">
                  <c:v>#N/A</c:v>
                </c:pt>
                <c:pt idx="79">
                  <c:v>#N/A</c:v>
                </c:pt>
                <c:pt idx="80">
                  <c:v>#N/A</c:v>
                </c:pt>
                <c:pt idx="81">
                  <c:v>#N/A</c:v>
                </c:pt>
                <c:pt idx="82">
                  <c:v>#N/A</c:v>
                </c:pt>
                <c:pt idx="83">
                  <c:v>#N/A</c:v>
                </c:pt>
                <c:pt idx="84">
                  <c:v>#N/A</c:v>
                </c:pt>
                <c:pt idx="85">
                  <c:v>#N/A</c:v>
                </c:pt>
                <c:pt idx="86">
                  <c:v>#N/A</c:v>
                </c:pt>
                <c:pt idx="87">
                  <c:v>#N/A</c:v>
                </c:pt>
                <c:pt idx="88">
                  <c:v>1.0</c:v>
                </c:pt>
                <c:pt idx="89">
                  <c:v>#N/A</c:v>
                </c:pt>
                <c:pt idx="90">
                  <c:v>#N/A</c:v>
                </c:pt>
                <c:pt idx="91">
                  <c:v>#N/A</c:v>
                </c:pt>
                <c:pt idx="92">
                  <c:v>#N/A</c:v>
                </c:pt>
                <c:pt idx="93">
                  <c:v>#N/A</c:v>
                </c:pt>
                <c:pt idx="94">
                  <c:v>#N/A</c:v>
                </c:pt>
                <c:pt idx="95">
                  <c:v>#N/A</c:v>
                </c:pt>
                <c:pt idx="96">
                  <c:v>#N/A</c:v>
                </c:pt>
                <c:pt idx="97">
                  <c:v>#N/A</c:v>
                </c:pt>
                <c:pt idx="98">
                  <c:v>#N/A</c:v>
                </c:pt>
                <c:pt idx="99">
                  <c:v>#N/A</c:v>
                </c:pt>
                <c:pt idx="100">
                  <c:v>0.0</c:v>
                </c:pt>
                <c:pt idx="101">
                  <c:v>#N/A</c:v>
                </c:pt>
                <c:pt idx="102">
                  <c:v>#N/A</c:v>
                </c:pt>
                <c:pt idx="103">
                  <c:v>#N/A</c:v>
                </c:pt>
                <c:pt idx="104">
                  <c:v>#N/A</c:v>
                </c:pt>
                <c:pt idx="105">
                  <c:v>#N/A</c:v>
                </c:pt>
                <c:pt idx="106">
                  <c:v>#N/A</c:v>
                </c:pt>
                <c:pt idx="107">
                  <c:v>#N/A</c:v>
                </c:pt>
                <c:pt idx="108">
                  <c:v>#N/A</c:v>
                </c:pt>
                <c:pt idx="109">
                  <c:v>#N/A</c:v>
                </c:pt>
                <c:pt idx="110">
                  <c:v>#N/A</c:v>
                </c:pt>
                <c:pt idx="111">
                  <c:v>#N/A</c:v>
                </c:pt>
                <c:pt idx="112">
                  <c:v>1.0</c:v>
                </c:pt>
                <c:pt idx="113">
                  <c:v>#N/A</c:v>
                </c:pt>
                <c:pt idx="114">
                  <c:v>#N/A</c:v>
                </c:pt>
                <c:pt idx="115">
                  <c:v>#N/A</c:v>
                </c:pt>
                <c:pt idx="116">
                  <c:v>#N/A</c:v>
                </c:pt>
                <c:pt idx="117">
                  <c:v>#N/A</c:v>
                </c:pt>
                <c:pt idx="118">
                  <c:v>#N/A</c:v>
                </c:pt>
                <c:pt idx="119">
                  <c:v>#N/A</c:v>
                </c:pt>
                <c:pt idx="120">
                  <c:v>#N/A</c:v>
                </c:pt>
                <c:pt idx="121">
                  <c:v>#N/A</c:v>
                </c:pt>
                <c:pt idx="122">
                  <c:v>#N/A</c:v>
                </c:pt>
                <c:pt idx="123">
                  <c:v>#N/A</c:v>
                </c:pt>
                <c:pt idx="124">
                  <c:v>2.0</c:v>
                </c:pt>
                <c:pt idx="125">
                  <c:v>#N/A</c:v>
                </c:pt>
                <c:pt idx="126">
                  <c:v>#N/A</c:v>
                </c:pt>
                <c:pt idx="127">
                  <c:v>#N/A</c:v>
                </c:pt>
                <c:pt idx="128">
                  <c:v>#N/A</c:v>
                </c:pt>
                <c:pt idx="129">
                  <c:v>#N/A</c:v>
                </c:pt>
                <c:pt idx="130">
                  <c:v>#N/A</c:v>
                </c:pt>
                <c:pt idx="131">
                  <c:v>#N/A</c:v>
                </c:pt>
                <c:pt idx="132">
                  <c:v>#N/A</c:v>
                </c:pt>
                <c:pt idx="133">
                  <c:v>#N/A</c:v>
                </c:pt>
                <c:pt idx="134">
                  <c:v>#N/A</c:v>
                </c:pt>
                <c:pt idx="135">
                  <c:v>#N/A</c:v>
                </c:pt>
                <c:pt idx="136">
                  <c:v>2.0</c:v>
                </c:pt>
                <c:pt idx="137">
                  <c:v>#N/A</c:v>
                </c:pt>
                <c:pt idx="138">
                  <c:v>#N/A</c:v>
                </c:pt>
                <c:pt idx="139">
                  <c:v>#N/A</c:v>
                </c:pt>
                <c:pt idx="140">
                  <c:v>#N/A</c:v>
                </c:pt>
                <c:pt idx="141">
                  <c:v>#N/A</c:v>
                </c:pt>
                <c:pt idx="142">
                  <c:v>#N/A</c:v>
                </c:pt>
                <c:pt idx="143">
                  <c:v>#N/A</c:v>
                </c:pt>
                <c:pt idx="144">
                  <c:v>#N/A</c:v>
                </c:pt>
                <c:pt idx="145">
                  <c:v>#N/A</c:v>
                </c:pt>
                <c:pt idx="146">
                  <c:v>#N/A</c:v>
                </c:pt>
                <c:pt idx="147">
                  <c:v>#N/A</c:v>
                </c:pt>
                <c:pt idx="148">
                  <c:v>0.0</c:v>
                </c:pt>
                <c:pt idx="149">
                  <c:v>#N/A</c:v>
                </c:pt>
                <c:pt idx="150">
                  <c:v>#N/A</c:v>
                </c:pt>
                <c:pt idx="151">
                  <c:v>#N/A</c:v>
                </c:pt>
                <c:pt idx="152">
                  <c:v>#N/A</c:v>
                </c:pt>
                <c:pt idx="153">
                  <c:v>#N/A</c:v>
                </c:pt>
                <c:pt idx="154">
                  <c:v>#N/A</c:v>
                </c:pt>
                <c:pt idx="155">
                  <c:v>#N/A</c:v>
                </c:pt>
                <c:pt idx="156">
                  <c:v>#N/A</c:v>
                </c:pt>
                <c:pt idx="157">
                  <c:v>#N/A</c:v>
                </c:pt>
                <c:pt idx="158">
                  <c:v>#N/A</c:v>
                </c:pt>
                <c:pt idx="159">
                  <c:v>#N/A</c:v>
                </c:pt>
                <c:pt idx="160">
                  <c:v>1.0</c:v>
                </c:pt>
                <c:pt idx="161">
                  <c:v>#N/A</c:v>
                </c:pt>
                <c:pt idx="162">
                  <c:v>#N/A</c:v>
                </c:pt>
                <c:pt idx="163">
                  <c:v>#N/A</c:v>
                </c:pt>
                <c:pt idx="164">
                  <c:v>#N/A</c:v>
                </c:pt>
                <c:pt idx="165">
                  <c:v>#N/A</c:v>
                </c:pt>
                <c:pt idx="166">
                  <c:v>#N/A</c:v>
                </c:pt>
                <c:pt idx="167">
                  <c:v>#N/A</c:v>
                </c:pt>
                <c:pt idx="168">
                  <c:v>#N/A</c:v>
                </c:pt>
                <c:pt idx="169">
                  <c:v>#N/A</c:v>
                </c:pt>
                <c:pt idx="170">
                  <c:v>#N/A</c:v>
                </c:pt>
                <c:pt idx="171">
                  <c:v>#N/A</c:v>
                </c:pt>
                <c:pt idx="172">
                  <c:v>0.0</c:v>
                </c:pt>
                <c:pt idx="173">
                  <c:v>#N/A</c:v>
                </c:pt>
                <c:pt idx="174">
                  <c:v>#N/A</c:v>
                </c:pt>
                <c:pt idx="175">
                  <c:v>#N/A</c:v>
                </c:pt>
                <c:pt idx="176">
                  <c:v>#N/A</c:v>
                </c:pt>
                <c:pt idx="177">
                  <c:v>#N/A</c:v>
                </c:pt>
                <c:pt idx="178">
                  <c:v>#N/A</c:v>
                </c:pt>
                <c:pt idx="179">
                  <c:v>#N/A</c:v>
                </c:pt>
                <c:pt idx="180">
                  <c:v>#N/A</c:v>
                </c:pt>
                <c:pt idx="181">
                  <c:v>#N/A</c:v>
                </c:pt>
                <c:pt idx="182">
                  <c:v>#N/A</c:v>
                </c:pt>
                <c:pt idx="183">
                  <c:v>#N/A</c:v>
                </c:pt>
                <c:pt idx="184">
                  <c:v>0.0</c:v>
                </c:pt>
                <c:pt idx="185">
                  <c:v>#N/A</c:v>
                </c:pt>
                <c:pt idx="186">
                  <c:v>#N/A</c:v>
                </c:pt>
                <c:pt idx="187">
                  <c:v>#N/A</c:v>
                </c:pt>
                <c:pt idx="188">
                  <c:v>#N/A</c:v>
                </c:pt>
                <c:pt idx="189">
                  <c:v>#N/A</c:v>
                </c:pt>
                <c:pt idx="190">
                  <c:v>#N/A</c:v>
                </c:pt>
                <c:pt idx="191">
                  <c:v>#N/A</c:v>
                </c:pt>
                <c:pt idx="192">
                  <c:v>#N/A</c:v>
                </c:pt>
                <c:pt idx="193">
                  <c:v>#N/A</c:v>
                </c:pt>
                <c:pt idx="194">
                  <c:v>#N/A</c:v>
                </c:pt>
                <c:pt idx="195">
                  <c:v>#N/A</c:v>
                </c:pt>
                <c:pt idx="196">
                  <c:v>0.0</c:v>
                </c:pt>
                <c:pt idx="197">
                  <c:v>#N/A</c:v>
                </c:pt>
                <c:pt idx="198">
                  <c:v>#N/A</c:v>
                </c:pt>
                <c:pt idx="199">
                  <c:v>#N/A</c:v>
                </c:pt>
                <c:pt idx="200">
                  <c:v>#N/A</c:v>
                </c:pt>
                <c:pt idx="201">
                  <c:v>#N/A</c:v>
                </c:pt>
                <c:pt idx="202">
                  <c:v>#N/A</c:v>
                </c:pt>
                <c:pt idx="203">
                  <c:v>#N/A</c:v>
                </c:pt>
                <c:pt idx="204">
                  <c:v>#N/A</c:v>
                </c:pt>
                <c:pt idx="205">
                  <c:v>#N/A</c:v>
                </c:pt>
                <c:pt idx="206">
                  <c:v>#N/A</c:v>
                </c:pt>
                <c:pt idx="207">
                  <c:v>#N/A</c:v>
                </c:pt>
                <c:pt idx="208">
                  <c:v>0.0</c:v>
                </c:pt>
                <c:pt idx="209">
                  <c:v>#N/A</c:v>
                </c:pt>
                <c:pt idx="210">
                  <c:v>#N/A</c:v>
                </c:pt>
                <c:pt idx="211">
                  <c:v>#N/A</c:v>
                </c:pt>
                <c:pt idx="212">
                  <c:v>#N/A</c:v>
                </c:pt>
                <c:pt idx="213">
                  <c:v>#N/A</c:v>
                </c:pt>
                <c:pt idx="214">
                  <c:v>#N/A</c:v>
                </c:pt>
                <c:pt idx="215">
                  <c:v>#N/A</c:v>
                </c:pt>
                <c:pt idx="216">
                  <c:v>#N/A</c:v>
                </c:pt>
                <c:pt idx="217">
                  <c:v>#N/A</c:v>
                </c:pt>
                <c:pt idx="218">
                  <c:v>#N/A</c:v>
                </c:pt>
                <c:pt idx="219">
                  <c:v>#N/A</c:v>
                </c:pt>
                <c:pt idx="220">
                  <c:v>0.0</c:v>
                </c:pt>
                <c:pt idx="221">
                  <c:v>#N/A</c:v>
                </c:pt>
                <c:pt idx="222">
                  <c:v>#N/A</c:v>
                </c:pt>
                <c:pt idx="223">
                  <c:v>#N/A</c:v>
                </c:pt>
                <c:pt idx="224">
                  <c:v>#N/A</c:v>
                </c:pt>
                <c:pt idx="225">
                  <c:v>#N/A</c:v>
                </c:pt>
                <c:pt idx="226">
                  <c:v>#N/A</c:v>
                </c:pt>
                <c:pt idx="227">
                  <c:v>#N/A</c:v>
                </c:pt>
                <c:pt idx="228">
                  <c:v>#N/A</c:v>
                </c:pt>
                <c:pt idx="229">
                  <c:v>#N/A</c:v>
                </c:pt>
                <c:pt idx="230">
                  <c:v>#N/A</c:v>
                </c:pt>
                <c:pt idx="231">
                  <c:v>#N/A</c:v>
                </c:pt>
                <c:pt idx="232">
                  <c:v>2.0</c:v>
                </c:pt>
                <c:pt idx="233">
                  <c:v>#N/A</c:v>
                </c:pt>
                <c:pt idx="234">
                  <c:v>#N/A</c:v>
                </c:pt>
                <c:pt idx="235">
                  <c:v>#N/A</c:v>
                </c:pt>
                <c:pt idx="236">
                  <c:v>#N/A</c:v>
                </c:pt>
                <c:pt idx="237">
                  <c:v>#N/A</c:v>
                </c:pt>
                <c:pt idx="238">
                  <c:v>#N/A</c:v>
                </c:pt>
                <c:pt idx="239">
                  <c:v>#N/A</c:v>
                </c:pt>
                <c:pt idx="240">
                  <c:v>#N/A</c:v>
                </c:pt>
                <c:pt idx="241">
                  <c:v>#N/A</c:v>
                </c:pt>
                <c:pt idx="242">
                  <c:v>#N/A</c:v>
                </c:pt>
                <c:pt idx="243">
                  <c:v>#N/A</c:v>
                </c:pt>
                <c:pt idx="244">
                  <c:v>2.0</c:v>
                </c:pt>
                <c:pt idx="245">
                  <c:v>#N/A</c:v>
                </c:pt>
                <c:pt idx="246">
                  <c:v>#N/A</c:v>
                </c:pt>
                <c:pt idx="247">
                  <c:v>#N/A</c:v>
                </c:pt>
                <c:pt idx="248">
                  <c:v>#N/A</c:v>
                </c:pt>
                <c:pt idx="249">
                  <c:v>#N/A</c:v>
                </c:pt>
                <c:pt idx="250">
                  <c:v>#N/A</c:v>
                </c:pt>
                <c:pt idx="251">
                  <c:v>#N/A</c:v>
                </c:pt>
                <c:pt idx="252">
                  <c:v>#N/A</c:v>
                </c:pt>
                <c:pt idx="253">
                  <c:v>#N/A</c:v>
                </c:pt>
                <c:pt idx="254">
                  <c:v>#N/A</c:v>
                </c:pt>
                <c:pt idx="255">
                  <c:v>#N/A</c:v>
                </c:pt>
                <c:pt idx="256">
                  <c:v>0.0</c:v>
                </c:pt>
                <c:pt idx="257">
                  <c:v>#N/A</c:v>
                </c:pt>
                <c:pt idx="258">
                  <c:v>#N/A</c:v>
                </c:pt>
                <c:pt idx="259">
                  <c:v>#N/A</c:v>
                </c:pt>
                <c:pt idx="260">
                  <c:v>#N/A</c:v>
                </c:pt>
                <c:pt idx="261">
                  <c:v>#N/A</c:v>
                </c:pt>
                <c:pt idx="262">
                  <c:v>#N/A</c:v>
                </c:pt>
                <c:pt idx="263">
                  <c:v>#N/A</c:v>
                </c:pt>
                <c:pt idx="264">
                  <c:v>#N/A</c:v>
                </c:pt>
                <c:pt idx="265">
                  <c:v>#N/A</c:v>
                </c:pt>
                <c:pt idx="266">
                  <c:v>#N/A</c:v>
                </c:pt>
                <c:pt idx="267">
                  <c:v>#N/A</c:v>
                </c:pt>
                <c:pt idx="268">
                  <c:v>1.0</c:v>
                </c:pt>
                <c:pt idx="269">
                  <c:v>#N/A</c:v>
                </c:pt>
                <c:pt idx="270">
                  <c:v>#N/A</c:v>
                </c:pt>
                <c:pt idx="271">
                  <c:v>#N/A</c:v>
                </c:pt>
                <c:pt idx="272">
                  <c:v>#N/A</c:v>
                </c:pt>
                <c:pt idx="273">
                  <c:v>#N/A</c:v>
                </c:pt>
                <c:pt idx="274">
                  <c:v>#N/A</c:v>
                </c:pt>
                <c:pt idx="275">
                  <c:v>#N/A</c:v>
                </c:pt>
                <c:pt idx="276">
                  <c:v>#N/A</c:v>
                </c:pt>
                <c:pt idx="277">
                  <c:v>#N/A</c:v>
                </c:pt>
                <c:pt idx="278">
                  <c:v>#N/A</c:v>
                </c:pt>
                <c:pt idx="279">
                  <c:v>#N/A</c:v>
                </c:pt>
                <c:pt idx="280">
                  <c:v>3.0</c:v>
                </c:pt>
                <c:pt idx="281">
                  <c:v>#N/A</c:v>
                </c:pt>
                <c:pt idx="282">
                  <c:v>#N/A</c:v>
                </c:pt>
                <c:pt idx="283">
                  <c:v>#N/A</c:v>
                </c:pt>
                <c:pt idx="284">
                  <c:v>#N/A</c:v>
                </c:pt>
                <c:pt idx="285">
                  <c:v>#N/A</c:v>
                </c:pt>
                <c:pt idx="286">
                  <c:v>#N/A</c:v>
                </c:pt>
                <c:pt idx="287">
                  <c:v>#N/A</c:v>
                </c:pt>
                <c:pt idx="288">
                  <c:v>#N/A</c:v>
                </c:pt>
                <c:pt idx="289">
                  <c:v>#N/A</c:v>
                </c:pt>
                <c:pt idx="290">
                  <c:v>#N/A</c:v>
                </c:pt>
                <c:pt idx="291">
                  <c:v>#N/A</c:v>
                </c:pt>
                <c:pt idx="292">
                  <c:v>1.0</c:v>
                </c:pt>
                <c:pt idx="293">
                  <c:v>#N/A</c:v>
                </c:pt>
                <c:pt idx="294">
                  <c:v>#N/A</c:v>
                </c:pt>
                <c:pt idx="295">
                  <c:v>#N/A</c:v>
                </c:pt>
                <c:pt idx="296">
                  <c:v>#N/A</c:v>
                </c:pt>
                <c:pt idx="297">
                  <c:v>#N/A</c:v>
                </c:pt>
                <c:pt idx="298">
                  <c:v>#N/A</c:v>
                </c:pt>
                <c:pt idx="299">
                  <c:v>#N/A</c:v>
                </c:pt>
                <c:pt idx="300">
                  <c:v>#N/A</c:v>
                </c:pt>
                <c:pt idx="301">
                  <c:v>#N/A</c:v>
                </c:pt>
                <c:pt idx="302">
                  <c:v>#N/A</c:v>
                </c:pt>
                <c:pt idx="303">
                  <c:v>#N/A</c:v>
                </c:pt>
                <c:pt idx="304">
                  <c:v>1.0</c:v>
                </c:pt>
                <c:pt idx="305">
                  <c:v>#N/A</c:v>
                </c:pt>
                <c:pt idx="306">
                  <c:v>#N/A</c:v>
                </c:pt>
                <c:pt idx="307">
                  <c:v>#N/A</c:v>
                </c:pt>
                <c:pt idx="308">
                  <c:v>#N/A</c:v>
                </c:pt>
                <c:pt idx="309">
                  <c:v>#N/A</c:v>
                </c:pt>
                <c:pt idx="310">
                  <c:v>#N/A</c:v>
                </c:pt>
                <c:pt idx="311">
                  <c:v>#N/A</c:v>
                </c:pt>
                <c:pt idx="312">
                  <c:v>#N/A</c:v>
                </c:pt>
                <c:pt idx="313">
                  <c:v>#N/A</c:v>
                </c:pt>
                <c:pt idx="314">
                  <c:v>#N/A</c:v>
                </c:pt>
                <c:pt idx="315">
                  <c:v>#N/A</c:v>
                </c:pt>
                <c:pt idx="316">
                  <c:v>0.0</c:v>
                </c:pt>
                <c:pt idx="317">
                  <c:v>#N/A</c:v>
                </c:pt>
                <c:pt idx="318">
                  <c:v>#N/A</c:v>
                </c:pt>
                <c:pt idx="319">
                  <c:v>#N/A</c:v>
                </c:pt>
                <c:pt idx="320">
                  <c:v>#N/A</c:v>
                </c:pt>
                <c:pt idx="321">
                  <c:v>#N/A</c:v>
                </c:pt>
                <c:pt idx="322">
                  <c:v>#N/A</c:v>
                </c:pt>
                <c:pt idx="323">
                  <c:v>#N/A</c:v>
                </c:pt>
                <c:pt idx="324">
                  <c:v>#N/A</c:v>
                </c:pt>
                <c:pt idx="325">
                  <c:v>#N/A</c:v>
                </c:pt>
                <c:pt idx="326">
                  <c:v>#N/A</c:v>
                </c:pt>
                <c:pt idx="327">
                  <c:v>#N/A</c:v>
                </c:pt>
                <c:pt idx="328">
                  <c:v>0.0</c:v>
                </c:pt>
                <c:pt idx="329">
                  <c:v>#N/A</c:v>
                </c:pt>
                <c:pt idx="330">
                  <c:v>#N/A</c:v>
                </c:pt>
                <c:pt idx="331">
                  <c:v>#N/A</c:v>
                </c:pt>
                <c:pt idx="332">
                  <c:v>#N/A</c:v>
                </c:pt>
                <c:pt idx="333">
                  <c:v>#N/A</c:v>
                </c:pt>
                <c:pt idx="334">
                  <c:v>#N/A</c:v>
                </c:pt>
                <c:pt idx="335">
                  <c:v>#N/A</c:v>
                </c:pt>
                <c:pt idx="336">
                  <c:v>#N/A</c:v>
                </c:pt>
                <c:pt idx="337">
                  <c:v>#N/A</c:v>
                </c:pt>
                <c:pt idx="338">
                  <c:v>#N/A</c:v>
                </c:pt>
                <c:pt idx="339">
                  <c:v>#N/A</c:v>
                </c:pt>
                <c:pt idx="340">
                  <c:v>0.0</c:v>
                </c:pt>
                <c:pt idx="341">
                  <c:v>#N/A</c:v>
                </c:pt>
                <c:pt idx="342">
                  <c:v>#N/A</c:v>
                </c:pt>
                <c:pt idx="343">
                  <c:v>#N/A</c:v>
                </c:pt>
                <c:pt idx="344">
                  <c:v>#N/A</c:v>
                </c:pt>
                <c:pt idx="345">
                  <c:v>#N/A</c:v>
                </c:pt>
                <c:pt idx="346">
                  <c:v>#N/A</c:v>
                </c:pt>
                <c:pt idx="347">
                  <c:v>#N/A</c:v>
                </c:pt>
                <c:pt idx="348">
                  <c:v>#N/A</c:v>
                </c:pt>
                <c:pt idx="349">
                  <c:v>#N/A</c:v>
                </c:pt>
                <c:pt idx="350">
                  <c:v>#N/A</c:v>
                </c:pt>
                <c:pt idx="351">
                  <c:v>#N/A</c:v>
                </c:pt>
                <c:pt idx="352">
                  <c:v>2.0</c:v>
                </c:pt>
                <c:pt idx="353">
                  <c:v>#N/A</c:v>
                </c:pt>
                <c:pt idx="354">
                  <c:v>#N/A</c:v>
                </c:pt>
                <c:pt idx="355">
                  <c:v>#N/A</c:v>
                </c:pt>
                <c:pt idx="356">
                  <c:v>#N/A</c:v>
                </c:pt>
                <c:pt idx="357">
                  <c:v>#N/A</c:v>
                </c:pt>
                <c:pt idx="358">
                  <c:v>#N/A</c:v>
                </c:pt>
                <c:pt idx="359">
                  <c:v>#N/A</c:v>
                </c:pt>
                <c:pt idx="360">
                  <c:v>#N/A</c:v>
                </c:pt>
                <c:pt idx="361">
                  <c:v>#N/A</c:v>
                </c:pt>
                <c:pt idx="362">
                  <c:v>#N/A</c:v>
                </c:pt>
                <c:pt idx="363">
                  <c:v>#N/A</c:v>
                </c:pt>
                <c:pt idx="364">
                  <c:v>0.0</c:v>
                </c:pt>
                <c:pt idx="365">
                  <c:v>#N/A</c:v>
                </c:pt>
                <c:pt idx="366">
                  <c:v>#N/A</c:v>
                </c:pt>
                <c:pt idx="367">
                  <c:v>#N/A</c:v>
                </c:pt>
                <c:pt idx="368">
                  <c:v>#N/A</c:v>
                </c:pt>
                <c:pt idx="369">
                  <c:v>#N/A</c:v>
                </c:pt>
                <c:pt idx="370">
                  <c:v>#N/A</c:v>
                </c:pt>
                <c:pt idx="371">
                  <c:v>#N/A</c:v>
                </c:pt>
                <c:pt idx="372">
                  <c:v>#N/A</c:v>
                </c:pt>
                <c:pt idx="373">
                  <c:v>#N/A</c:v>
                </c:pt>
                <c:pt idx="374">
                  <c:v>#N/A</c:v>
                </c:pt>
                <c:pt idx="375">
                  <c:v>#N/A</c:v>
                </c:pt>
                <c:pt idx="376">
                  <c:v>1.0</c:v>
                </c:pt>
                <c:pt idx="377">
                  <c:v>#N/A</c:v>
                </c:pt>
                <c:pt idx="378">
                  <c:v>#N/A</c:v>
                </c:pt>
                <c:pt idx="379">
                  <c:v>#N/A</c:v>
                </c:pt>
                <c:pt idx="380">
                  <c:v>#N/A</c:v>
                </c:pt>
                <c:pt idx="381">
                  <c:v>#N/A</c:v>
                </c:pt>
                <c:pt idx="382">
                  <c:v>#N/A</c:v>
                </c:pt>
                <c:pt idx="383">
                  <c:v>#N/A</c:v>
                </c:pt>
                <c:pt idx="384">
                  <c:v>#N/A</c:v>
                </c:pt>
                <c:pt idx="385">
                  <c:v>#N/A</c:v>
                </c:pt>
                <c:pt idx="386">
                  <c:v>#N/A</c:v>
                </c:pt>
                <c:pt idx="387">
                  <c:v>#N/A</c:v>
                </c:pt>
                <c:pt idx="388">
                  <c:v>0.0</c:v>
                </c:pt>
                <c:pt idx="389">
                  <c:v>#N/A</c:v>
                </c:pt>
                <c:pt idx="390">
                  <c:v>#N/A</c:v>
                </c:pt>
                <c:pt idx="391">
                  <c:v>#N/A</c:v>
                </c:pt>
                <c:pt idx="392">
                  <c:v>#N/A</c:v>
                </c:pt>
                <c:pt idx="393">
                  <c:v>#N/A</c:v>
                </c:pt>
                <c:pt idx="394">
                  <c:v>#N/A</c:v>
                </c:pt>
                <c:pt idx="395">
                  <c:v>#N/A</c:v>
                </c:pt>
                <c:pt idx="396">
                  <c:v>#N/A</c:v>
                </c:pt>
                <c:pt idx="397">
                  <c:v>#N/A</c:v>
                </c:pt>
                <c:pt idx="398">
                  <c:v>#N/A</c:v>
                </c:pt>
                <c:pt idx="399">
                  <c:v>#N/A</c:v>
                </c:pt>
                <c:pt idx="400">
                  <c:v>0.0</c:v>
                </c:pt>
                <c:pt idx="401">
                  <c:v>#N/A</c:v>
                </c:pt>
                <c:pt idx="402">
                  <c:v>#N/A</c:v>
                </c:pt>
                <c:pt idx="403">
                  <c:v>#N/A</c:v>
                </c:pt>
                <c:pt idx="404">
                  <c:v>#N/A</c:v>
                </c:pt>
                <c:pt idx="405">
                  <c:v>#N/A</c:v>
                </c:pt>
                <c:pt idx="406">
                  <c:v>#N/A</c:v>
                </c:pt>
                <c:pt idx="407">
                  <c:v>#N/A</c:v>
                </c:pt>
                <c:pt idx="408">
                  <c:v>#N/A</c:v>
                </c:pt>
                <c:pt idx="409">
                  <c:v>#N/A</c:v>
                </c:pt>
                <c:pt idx="410">
                  <c:v>#N/A</c:v>
                </c:pt>
                <c:pt idx="411">
                  <c:v>#N/A</c:v>
                </c:pt>
                <c:pt idx="412">
                  <c:v>0.0</c:v>
                </c:pt>
                <c:pt idx="413">
                  <c:v>#N/A</c:v>
                </c:pt>
                <c:pt idx="414">
                  <c:v>#N/A</c:v>
                </c:pt>
                <c:pt idx="415">
                  <c:v>#N/A</c:v>
                </c:pt>
                <c:pt idx="416">
                  <c:v>#N/A</c:v>
                </c:pt>
                <c:pt idx="417">
                  <c:v>#N/A</c:v>
                </c:pt>
                <c:pt idx="418">
                  <c:v>#N/A</c:v>
                </c:pt>
                <c:pt idx="419">
                  <c:v>#N/A</c:v>
                </c:pt>
                <c:pt idx="420">
                  <c:v>#N/A</c:v>
                </c:pt>
                <c:pt idx="421">
                  <c:v>#N/A</c:v>
                </c:pt>
                <c:pt idx="422">
                  <c:v>#N/A</c:v>
                </c:pt>
                <c:pt idx="423">
                  <c:v>#N/A</c:v>
                </c:pt>
                <c:pt idx="424">
                  <c:v>0.0</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numCache>
            </c:numRef>
          </c:val>
          <c:extLst xmlns:c16r2="http://schemas.microsoft.com/office/drawing/2015/06/chart">
            <c:ext xmlns:c16="http://schemas.microsoft.com/office/drawing/2014/chart" uri="{C3380CC4-5D6E-409C-BE32-E72D297353CC}">
              <c16:uniqueId val="{00000000-311B-49C5-AC54-7A183A4AF63B}"/>
            </c:ext>
          </c:extLst>
        </c:ser>
        <c:dLbls>
          <c:showLegendKey val="0"/>
          <c:showVal val="0"/>
          <c:showCatName val="0"/>
          <c:showSerName val="0"/>
          <c:showPercent val="0"/>
          <c:showBubbleSize val="0"/>
        </c:dLbls>
        <c:gapWidth val="150"/>
        <c:axId val="-2112238168"/>
        <c:axId val="-2112241608"/>
      </c:barChart>
      <c:lineChart>
        <c:grouping val="standard"/>
        <c:varyColors val="0"/>
        <c:ser>
          <c:idx val="1"/>
          <c:order val="3"/>
          <c:tx>
            <c:strRef>
              <c:f>Sheet1!$C$1</c:f>
              <c:strCache>
                <c:ptCount val="1"/>
                <c:pt idx="0">
                  <c:v>U.S. REER</c:v>
                </c:pt>
              </c:strCache>
            </c:strRef>
          </c:tx>
          <c:spPr>
            <a:ln w="88900" cap="rnd">
              <a:solidFill>
                <a:srgbClr val="00FFFF"/>
              </a:solidFill>
              <a:round/>
            </a:ln>
            <a:effectLst/>
          </c:spPr>
          <c:marker>
            <c:symbol val="none"/>
          </c:marker>
          <c:cat>
            <c:numRef>
              <c:f>Sheet1!$A$2:$A$457</c:f>
              <c:numCache>
                <c:formatCode>mmm\-yy</c:formatCode>
                <c:ptCount val="456"/>
                <c:pt idx="0">
                  <c:v>28856.0</c:v>
                </c:pt>
                <c:pt idx="1">
                  <c:v>28887.0</c:v>
                </c:pt>
                <c:pt idx="2">
                  <c:v>28915.0</c:v>
                </c:pt>
                <c:pt idx="3">
                  <c:v>28946.0</c:v>
                </c:pt>
                <c:pt idx="4">
                  <c:v>28976.0</c:v>
                </c:pt>
                <c:pt idx="5">
                  <c:v>29007.0</c:v>
                </c:pt>
                <c:pt idx="6">
                  <c:v>29037.0</c:v>
                </c:pt>
                <c:pt idx="7">
                  <c:v>29068.0</c:v>
                </c:pt>
                <c:pt idx="8">
                  <c:v>29099.0</c:v>
                </c:pt>
                <c:pt idx="9">
                  <c:v>29129.0</c:v>
                </c:pt>
                <c:pt idx="10">
                  <c:v>29160.0</c:v>
                </c:pt>
                <c:pt idx="11">
                  <c:v>29190.0</c:v>
                </c:pt>
                <c:pt idx="12">
                  <c:v>29221.0</c:v>
                </c:pt>
                <c:pt idx="13">
                  <c:v>29252.0</c:v>
                </c:pt>
                <c:pt idx="14">
                  <c:v>29281.0</c:v>
                </c:pt>
                <c:pt idx="15">
                  <c:v>29312.0</c:v>
                </c:pt>
                <c:pt idx="16">
                  <c:v>29342.0</c:v>
                </c:pt>
                <c:pt idx="17">
                  <c:v>29373.0</c:v>
                </c:pt>
                <c:pt idx="18">
                  <c:v>29403.0</c:v>
                </c:pt>
                <c:pt idx="19">
                  <c:v>29434.0</c:v>
                </c:pt>
                <c:pt idx="20">
                  <c:v>29465.0</c:v>
                </c:pt>
                <c:pt idx="21">
                  <c:v>29495.0</c:v>
                </c:pt>
                <c:pt idx="22">
                  <c:v>29526.0</c:v>
                </c:pt>
                <c:pt idx="23">
                  <c:v>29556.0</c:v>
                </c:pt>
                <c:pt idx="24">
                  <c:v>29587.0</c:v>
                </c:pt>
                <c:pt idx="25">
                  <c:v>29618.0</c:v>
                </c:pt>
                <c:pt idx="26">
                  <c:v>29646.0</c:v>
                </c:pt>
                <c:pt idx="27">
                  <c:v>29677.0</c:v>
                </c:pt>
                <c:pt idx="28">
                  <c:v>29707.0</c:v>
                </c:pt>
                <c:pt idx="29">
                  <c:v>29738.0</c:v>
                </c:pt>
                <c:pt idx="30">
                  <c:v>29768.0</c:v>
                </c:pt>
                <c:pt idx="31">
                  <c:v>29799.0</c:v>
                </c:pt>
                <c:pt idx="32">
                  <c:v>29830.0</c:v>
                </c:pt>
                <c:pt idx="33">
                  <c:v>29860.0</c:v>
                </c:pt>
                <c:pt idx="34">
                  <c:v>29891.0</c:v>
                </c:pt>
                <c:pt idx="35">
                  <c:v>29921.0</c:v>
                </c:pt>
                <c:pt idx="36">
                  <c:v>29952.0</c:v>
                </c:pt>
                <c:pt idx="37">
                  <c:v>29983.0</c:v>
                </c:pt>
                <c:pt idx="38">
                  <c:v>30011.0</c:v>
                </c:pt>
                <c:pt idx="39">
                  <c:v>30042.0</c:v>
                </c:pt>
                <c:pt idx="40">
                  <c:v>30072.0</c:v>
                </c:pt>
                <c:pt idx="41">
                  <c:v>30103.0</c:v>
                </c:pt>
                <c:pt idx="42">
                  <c:v>30133.0</c:v>
                </c:pt>
                <c:pt idx="43">
                  <c:v>30164.0</c:v>
                </c:pt>
                <c:pt idx="44">
                  <c:v>30195.0</c:v>
                </c:pt>
                <c:pt idx="45">
                  <c:v>30225.0</c:v>
                </c:pt>
                <c:pt idx="46">
                  <c:v>30256.0</c:v>
                </c:pt>
                <c:pt idx="47">
                  <c:v>30286.0</c:v>
                </c:pt>
                <c:pt idx="48">
                  <c:v>30317.0</c:v>
                </c:pt>
                <c:pt idx="49">
                  <c:v>30348.0</c:v>
                </c:pt>
                <c:pt idx="50">
                  <c:v>30376.0</c:v>
                </c:pt>
                <c:pt idx="51">
                  <c:v>30407.0</c:v>
                </c:pt>
                <c:pt idx="52">
                  <c:v>30437.0</c:v>
                </c:pt>
                <c:pt idx="53">
                  <c:v>30468.0</c:v>
                </c:pt>
                <c:pt idx="54">
                  <c:v>30498.0</c:v>
                </c:pt>
                <c:pt idx="55">
                  <c:v>30529.0</c:v>
                </c:pt>
                <c:pt idx="56">
                  <c:v>30560.0</c:v>
                </c:pt>
                <c:pt idx="57">
                  <c:v>30590.0</c:v>
                </c:pt>
                <c:pt idx="58">
                  <c:v>30621.0</c:v>
                </c:pt>
                <c:pt idx="59">
                  <c:v>30651.0</c:v>
                </c:pt>
                <c:pt idx="60">
                  <c:v>30682.0</c:v>
                </c:pt>
                <c:pt idx="61">
                  <c:v>30713.0</c:v>
                </c:pt>
                <c:pt idx="62">
                  <c:v>30742.0</c:v>
                </c:pt>
                <c:pt idx="63">
                  <c:v>30773.0</c:v>
                </c:pt>
                <c:pt idx="64">
                  <c:v>30803.0</c:v>
                </c:pt>
                <c:pt idx="65">
                  <c:v>30834.0</c:v>
                </c:pt>
                <c:pt idx="66">
                  <c:v>30864.0</c:v>
                </c:pt>
                <c:pt idx="67">
                  <c:v>30895.0</c:v>
                </c:pt>
                <c:pt idx="68">
                  <c:v>30926.0</c:v>
                </c:pt>
                <c:pt idx="69">
                  <c:v>30956.0</c:v>
                </c:pt>
                <c:pt idx="70">
                  <c:v>30987.0</c:v>
                </c:pt>
                <c:pt idx="71">
                  <c:v>31017.0</c:v>
                </c:pt>
                <c:pt idx="72">
                  <c:v>31048.0</c:v>
                </c:pt>
                <c:pt idx="73">
                  <c:v>31079.0</c:v>
                </c:pt>
                <c:pt idx="74">
                  <c:v>31107.0</c:v>
                </c:pt>
                <c:pt idx="75">
                  <c:v>31138.0</c:v>
                </c:pt>
                <c:pt idx="76">
                  <c:v>31168.0</c:v>
                </c:pt>
                <c:pt idx="77">
                  <c:v>31199.0</c:v>
                </c:pt>
                <c:pt idx="78">
                  <c:v>31229.0</c:v>
                </c:pt>
                <c:pt idx="79">
                  <c:v>31260.0</c:v>
                </c:pt>
                <c:pt idx="80">
                  <c:v>31291.0</c:v>
                </c:pt>
                <c:pt idx="81">
                  <c:v>31321.0</c:v>
                </c:pt>
                <c:pt idx="82">
                  <c:v>31352.0</c:v>
                </c:pt>
                <c:pt idx="83">
                  <c:v>31382.0</c:v>
                </c:pt>
                <c:pt idx="84">
                  <c:v>31413.0</c:v>
                </c:pt>
                <c:pt idx="85">
                  <c:v>31444.0</c:v>
                </c:pt>
                <c:pt idx="86">
                  <c:v>31472.0</c:v>
                </c:pt>
                <c:pt idx="87">
                  <c:v>31503.0</c:v>
                </c:pt>
                <c:pt idx="88">
                  <c:v>31533.0</c:v>
                </c:pt>
                <c:pt idx="89">
                  <c:v>31564.0</c:v>
                </c:pt>
                <c:pt idx="90">
                  <c:v>31594.0</c:v>
                </c:pt>
                <c:pt idx="91">
                  <c:v>31625.0</c:v>
                </c:pt>
                <c:pt idx="92">
                  <c:v>31656.0</c:v>
                </c:pt>
                <c:pt idx="93">
                  <c:v>31686.0</c:v>
                </c:pt>
                <c:pt idx="94">
                  <c:v>31717.0</c:v>
                </c:pt>
                <c:pt idx="95">
                  <c:v>31747.0</c:v>
                </c:pt>
                <c:pt idx="96">
                  <c:v>31778.0</c:v>
                </c:pt>
                <c:pt idx="97">
                  <c:v>31809.0</c:v>
                </c:pt>
                <c:pt idx="98">
                  <c:v>31837.0</c:v>
                </c:pt>
                <c:pt idx="99">
                  <c:v>31868.0</c:v>
                </c:pt>
                <c:pt idx="100">
                  <c:v>31898.0</c:v>
                </c:pt>
                <c:pt idx="101">
                  <c:v>31929.0</c:v>
                </c:pt>
                <c:pt idx="102">
                  <c:v>31959.0</c:v>
                </c:pt>
                <c:pt idx="103">
                  <c:v>31990.0</c:v>
                </c:pt>
                <c:pt idx="104">
                  <c:v>32021.0</c:v>
                </c:pt>
                <c:pt idx="105">
                  <c:v>32051.0</c:v>
                </c:pt>
                <c:pt idx="106">
                  <c:v>32082.0</c:v>
                </c:pt>
                <c:pt idx="107">
                  <c:v>32112.0</c:v>
                </c:pt>
                <c:pt idx="108">
                  <c:v>32143.0</c:v>
                </c:pt>
                <c:pt idx="109">
                  <c:v>32174.0</c:v>
                </c:pt>
                <c:pt idx="110">
                  <c:v>32203.0</c:v>
                </c:pt>
                <c:pt idx="111">
                  <c:v>32234.0</c:v>
                </c:pt>
                <c:pt idx="112">
                  <c:v>32264.0</c:v>
                </c:pt>
                <c:pt idx="113">
                  <c:v>32295.0</c:v>
                </c:pt>
                <c:pt idx="114">
                  <c:v>32325.0</c:v>
                </c:pt>
                <c:pt idx="115">
                  <c:v>32356.0</c:v>
                </c:pt>
                <c:pt idx="116">
                  <c:v>32387.0</c:v>
                </c:pt>
                <c:pt idx="117">
                  <c:v>32417.0</c:v>
                </c:pt>
                <c:pt idx="118">
                  <c:v>32448.0</c:v>
                </c:pt>
                <c:pt idx="119">
                  <c:v>32478.0</c:v>
                </c:pt>
                <c:pt idx="120">
                  <c:v>32509.0</c:v>
                </c:pt>
                <c:pt idx="121">
                  <c:v>32540.0</c:v>
                </c:pt>
                <c:pt idx="122">
                  <c:v>32568.0</c:v>
                </c:pt>
                <c:pt idx="123">
                  <c:v>32599.0</c:v>
                </c:pt>
                <c:pt idx="124">
                  <c:v>32629.0</c:v>
                </c:pt>
                <c:pt idx="125">
                  <c:v>32660.0</c:v>
                </c:pt>
                <c:pt idx="126">
                  <c:v>32690.0</c:v>
                </c:pt>
                <c:pt idx="127">
                  <c:v>32721.0</c:v>
                </c:pt>
                <c:pt idx="128">
                  <c:v>32752.0</c:v>
                </c:pt>
                <c:pt idx="129">
                  <c:v>32782.0</c:v>
                </c:pt>
                <c:pt idx="130">
                  <c:v>32813.0</c:v>
                </c:pt>
                <c:pt idx="131">
                  <c:v>32843.0</c:v>
                </c:pt>
                <c:pt idx="132">
                  <c:v>32874.0</c:v>
                </c:pt>
                <c:pt idx="133">
                  <c:v>32905.0</c:v>
                </c:pt>
                <c:pt idx="134">
                  <c:v>32933.0</c:v>
                </c:pt>
                <c:pt idx="135">
                  <c:v>32964.0</c:v>
                </c:pt>
                <c:pt idx="136">
                  <c:v>32994.0</c:v>
                </c:pt>
                <c:pt idx="137">
                  <c:v>33025.0</c:v>
                </c:pt>
                <c:pt idx="138">
                  <c:v>33055.0</c:v>
                </c:pt>
                <c:pt idx="139">
                  <c:v>33086.0</c:v>
                </c:pt>
                <c:pt idx="140">
                  <c:v>33117.0</c:v>
                </c:pt>
                <c:pt idx="141">
                  <c:v>33147.0</c:v>
                </c:pt>
                <c:pt idx="142">
                  <c:v>33178.0</c:v>
                </c:pt>
                <c:pt idx="143">
                  <c:v>33208.0</c:v>
                </c:pt>
                <c:pt idx="144">
                  <c:v>33239.0</c:v>
                </c:pt>
                <c:pt idx="145">
                  <c:v>33270.0</c:v>
                </c:pt>
                <c:pt idx="146">
                  <c:v>33298.0</c:v>
                </c:pt>
                <c:pt idx="147">
                  <c:v>33329.0</c:v>
                </c:pt>
                <c:pt idx="148">
                  <c:v>33359.0</c:v>
                </c:pt>
                <c:pt idx="149">
                  <c:v>33390.0</c:v>
                </c:pt>
                <c:pt idx="150">
                  <c:v>33420.0</c:v>
                </c:pt>
                <c:pt idx="151">
                  <c:v>33451.0</c:v>
                </c:pt>
                <c:pt idx="152">
                  <c:v>33482.0</c:v>
                </c:pt>
                <c:pt idx="153">
                  <c:v>33512.0</c:v>
                </c:pt>
                <c:pt idx="154">
                  <c:v>33543.0</c:v>
                </c:pt>
                <c:pt idx="155">
                  <c:v>33573.0</c:v>
                </c:pt>
                <c:pt idx="156">
                  <c:v>33604.0</c:v>
                </c:pt>
                <c:pt idx="157">
                  <c:v>33635.0</c:v>
                </c:pt>
                <c:pt idx="158">
                  <c:v>33664.0</c:v>
                </c:pt>
                <c:pt idx="159">
                  <c:v>33695.0</c:v>
                </c:pt>
                <c:pt idx="160">
                  <c:v>33725.0</c:v>
                </c:pt>
                <c:pt idx="161">
                  <c:v>33756.0</c:v>
                </c:pt>
                <c:pt idx="162">
                  <c:v>33786.0</c:v>
                </c:pt>
                <c:pt idx="163">
                  <c:v>33817.0</c:v>
                </c:pt>
                <c:pt idx="164">
                  <c:v>33848.0</c:v>
                </c:pt>
                <c:pt idx="165">
                  <c:v>33878.0</c:v>
                </c:pt>
                <c:pt idx="166">
                  <c:v>33909.0</c:v>
                </c:pt>
                <c:pt idx="167">
                  <c:v>33939.0</c:v>
                </c:pt>
                <c:pt idx="168">
                  <c:v>33970.0</c:v>
                </c:pt>
                <c:pt idx="169">
                  <c:v>34001.0</c:v>
                </c:pt>
                <c:pt idx="170">
                  <c:v>34029.0</c:v>
                </c:pt>
                <c:pt idx="171">
                  <c:v>34060.0</c:v>
                </c:pt>
                <c:pt idx="172">
                  <c:v>34090.0</c:v>
                </c:pt>
                <c:pt idx="173">
                  <c:v>34121.0</c:v>
                </c:pt>
                <c:pt idx="174">
                  <c:v>34151.0</c:v>
                </c:pt>
                <c:pt idx="175">
                  <c:v>34182.0</c:v>
                </c:pt>
                <c:pt idx="176">
                  <c:v>34213.0</c:v>
                </c:pt>
                <c:pt idx="177">
                  <c:v>34243.0</c:v>
                </c:pt>
                <c:pt idx="178">
                  <c:v>34274.0</c:v>
                </c:pt>
                <c:pt idx="179">
                  <c:v>34304.0</c:v>
                </c:pt>
                <c:pt idx="180">
                  <c:v>34335.0</c:v>
                </c:pt>
                <c:pt idx="181">
                  <c:v>34366.0</c:v>
                </c:pt>
                <c:pt idx="182">
                  <c:v>34394.0</c:v>
                </c:pt>
                <c:pt idx="183">
                  <c:v>34425.0</c:v>
                </c:pt>
                <c:pt idx="184">
                  <c:v>34455.0</c:v>
                </c:pt>
                <c:pt idx="185">
                  <c:v>34486.0</c:v>
                </c:pt>
                <c:pt idx="186">
                  <c:v>34516.0</c:v>
                </c:pt>
                <c:pt idx="187">
                  <c:v>34547.0</c:v>
                </c:pt>
                <c:pt idx="188">
                  <c:v>34578.0</c:v>
                </c:pt>
                <c:pt idx="189">
                  <c:v>34608.0</c:v>
                </c:pt>
                <c:pt idx="190">
                  <c:v>34639.0</c:v>
                </c:pt>
                <c:pt idx="191">
                  <c:v>34669.0</c:v>
                </c:pt>
                <c:pt idx="192">
                  <c:v>34700.0</c:v>
                </c:pt>
                <c:pt idx="193">
                  <c:v>34731.0</c:v>
                </c:pt>
                <c:pt idx="194">
                  <c:v>34759.0</c:v>
                </c:pt>
                <c:pt idx="195">
                  <c:v>34790.0</c:v>
                </c:pt>
                <c:pt idx="196">
                  <c:v>34820.0</c:v>
                </c:pt>
                <c:pt idx="197">
                  <c:v>34851.0</c:v>
                </c:pt>
                <c:pt idx="198">
                  <c:v>34881.0</c:v>
                </c:pt>
                <c:pt idx="199">
                  <c:v>34912.0</c:v>
                </c:pt>
                <c:pt idx="200">
                  <c:v>34943.0</c:v>
                </c:pt>
                <c:pt idx="201">
                  <c:v>34973.0</c:v>
                </c:pt>
                <c:pt idx="202">
                  <c:v>35004.0</c:v>
                </c:pt>
                <c:pt idx="203">
                  <c:v>35034.0</c:v>
                </c:pt>
                <c:pt idx="204">
                  <c:v>35065.0</c:v>
                </c:pt>
                <c:pt idx="205">
                  <c:v>35096.0</c:v>
                </c:pt>
                <c:pt idx="206">
                  <c:v>35125.0</c:v>
                </c:pt>
                <c:pt idx="207">
                  <c:v>35156.0</c:v>
                </c:pt>
                <c:pt idx="208">
                  <c:v>35186.0</c:v>
                </c:pt>
                <c:pt idx="209">
                  <c:v>35217.0</c:v>
                </c:pt>
                <c:pt idx="210">
                  <c:v>35247.0</c:v>
                </c:pt>
                <c:pt idx="211">
                  <c:v>35278.0</c:v>
                </c:pt>
                <c:pt idx="212">
                  <c:v>35309.0</c:v>
                </c:pt>
                <c:pt idx="213">
                  <c:v>35339.0</c:v>
                </c:pt>
                <c:pt idx="214">
                  <c:v>35370.0</c:v>
                </c:pt>
                <c:pt idx="215">
                  <c:v>35400.0</c:v>
                </c:pt>
                <c:pt idx="216">
                  <c:v>35431.0</c:v>
                </c:pt>
                <c:pt idx="217">
                  <c:v>35462.0</c:v>
                </c:pt>
                <c:pt idx="218">
                  <c:v>35490.0</c:v>
                </c:pt>
                <c:pt idx="219">
                  <c:v>35521.0</c:v>
                </c:pt>
                <c:pt idx="220">
                  <c:v>35551.0</c:v>
                </c:pt>
                <c:pt idx="221">
                  <c:v>35582.0</c:v>
                </c:pt>
                <c:pt idx="222">
                  <c:v>35612.0</c:v>
                </c:pt>
                <c:pt idx="223">
                  <c:v>35643.0</c:v>
                </c:pt>
                <c:pt idx="224">
                  <c:v>35674.0</c:v>
                </c:pt>
                <c:pt idx="225">
                  <c:v>35704.0</c:v>
                </c:pt>
                <c:pt idx="226">
                  <c:v>35735.0</c:v>
                </c:pt>
                <c:pt idx="227">
                  <c:v>35765.0</c:v>
                </c:pt>
                <c:pt idx="228">
                  <c:v>35796.0</c:v>
                </c:pt>
                <c:pt idx="229">
                  <c:v>35827.0</c:v>
                </c:pt>
                <c:pt idx="230">
                  <c:v>35855.0</c:v>
                </c:pt>
                <c:pt idx="231">
                  <c:v>35886.0</c:v>
                </c:pt>
                <c:pt idx="232">
                  <c:v>35916.0</c:v>
                </c:pt>
                <c:pt idx="233">
                  <c:v>35947.0</c:v>
                </c:pt>
                <c:pt idx="234">
                  <c:v>35977.0</c:v>
                </c:pt>
                <c:pt idx="235">
                  <c:v>36008.0</c:v>
                </c:pt>
                <c:pt idx="236">
                  <c:v>36039.0</c:v>
                </c:pt>
                <c:pt idx="237">
                  <c:v>36069.0</c:v>
                </c:pt>
                <c:pt idx="238">
                  <c:v>36100.0</c:v>
                </c:pt>
                <c:pt idx="239">
                  <c:v>36130.0</c:v>
                </c:pt>
                <c:pt idx="240">
                  <c:v>36161.0</c:v>
                </c:pt>
                <c:pt idx="241">
                  <c:v>36192.0</c:v>
                </c:pt>
                <c:pt idx="242">
                  <c:v>36220.0</c:v>
                </c:pt>
                <c:pt idx="243">
                  <c:v>36251.0</c:v>
                </c:pt>
                <c:pt idx="244">
                  <c:v>36281.0</c:v>
                </c:pt>
                <c:pt idx="245">
                  <c:v>36312.0</c:v>
                </c:pt>
                <c:pt idx="246">
                  <c:v>36342.0</c:v>
                </c:pt>
                <c:pt idx="247">
                  <c:v>36373.0</c:v>
                </c:pt>
                <c:pt idx="248">
                  <c:v>36404.0</c:v>
                </c:pt>
                <c:pt idx="249">
                  <c:v>36434.0</c:v>
                </c:pt>
                <c:pt idx="250">
                  <c:v>36465.0</c:v>
                </c:pt>
                <c:pt idx="251">
                  <c:v>36495.0</c:v>
                </c:pt>
                <c:pt idx="252">
                  <c:v>36526.0</c:v>
                </c:pt>
                <c:pt idx="253">
                  <c:v>36557.0</c:v>
                </c:pt>
                <c:pt idx="254">
                  <c:v>36586.0</c:v>
                </c:pt>
                <c:pt idx="255">
                  <c:v>36617.0</c:v>
                </c:pt>
                <c:pt idx="256">
                  <c:v>36647.0</c:v>
                </c:pt>
                <c:pt idx="257">
                  <c:v>36678.0</c:v>
                </c:pt>
                <c:pt idx="258">
                  <c:v>36708.0</c:v>
                </c:pt>
                <c:pt idx="259">
                  <c:v>36739.0</c:v>
                </c:pt>
                <c:pt idx="260">
                  <c:v>36770.0</c:v>
                </c:pt>
                <c:pt idx="261">
                  <c:v>36800.0</c:v>
                </c:pt>
                <c:pt idx="262">
                  <c:v>36831.0</c:v>
                </c:pt>
                <c:pt idx="263">
                  <c:v>36861.0</c:v>
                </c:pt>
                <c:pt idx="264">
                  <c:v>36892.0</c:v>
                </c:pt>
                <c:pt idx="265">
                  <c:v>36923.0</c:v>
                </c:pt>
                <c:pt idx="266">
                  <c:v>36951.0</c:v>
                </c:pt>
                <c:pt idx="267">
                  <c:v>36982.0</c:v>
                </c:pt>
                <c:pt idx="268">
                  <c:v>37012.0</c:v>
                </c:pt>
                <c:pt idx="269">
                  <c:v>37043.0</c:v>
                </c:pt>
                <c:pt idx="270">
                  <c:v>37073.0</c:v>
                </c:pt>
                <c:pt idx="271">
                  <c:v>37104.0</c:v>
                </c:pt>
                <c:pt idx="272">
                  <c:v>37135.0</c:v>
                </c:pt>
                <c:pt idx="273">
                  <c:v>37165.0</c:v>
                </c:pt>
                <c:pt idx="274">
                  <c:v>37196.0</c:v>
                </c:pt>
                <c:pt idx="275">
                  <c:v>37226.0</c:v>
                </c:pt>
                <c:pt idx="276">
                  <c:v>37257.0</c:v>
                </c:pt>
                <c:pt idx="277">
                  <c:v>37288.0</c:v>
                </c:pt>
                <c:pt idx="278">
                  <c:v>37316.0</c:v>
                </c:pt>
                <c:pt idx="279">
                  <c:v>37347.0</c:v>
                </c:pt>
                <c:pt idx="280">
                  <c:v>37377.0</c:v>
                </c:pt>
                <c:pt idx="281">
                  <c:v>37408.0</c:v>
                </c:pt>
                <c:pt idx="282">
                  <c:v>37438.0</c:v>
                </c:pt>
                <c:pt idx="283">
                  <c:v>37469.0</c:v>
                </c:pt>
                <c:pt idx="284">
                  <c:v>37500.0</c:v>
                </c:pt>
                <c:pt idx="285">
                  <c:v>37530.0</c:v>
                </c:pt>
                <c:pt idx="286">
                  <c:v>37561.0</c:v>
                </c:pt>
                <c:pt idx="287">
                  <c:v>37591.0</c:v>
                </c:pt>
                <c:pt idx="288">
                  <c:v>37622.0</c:v>
                </c:pt>
                <c:pt idx="289">
                  <c:v>37653.0</c:v>
                </c:pt>
                <c:pt idx="290">
                  <c:v>37681.0</c:v>
                </c:pt>
                <c:pt idx="291">
                  <c:v>37712.0</c:v>
                </c:pt>
                <c:pt idx="292">
                  <c:v>37742.0</c:v>
                </c:pt>
                <c:pt idx="293">
                  <c:v>37773.0</c:v>
                </c:pt>
                <c:pt idx="294">
                  <c:v>37803.0</c:v>
                </c:pt>
                <c:pt idx="295">
                  <c:v>37834.0</c:v>
                </c:pt>
                <c:pt idx="296">
                  <c:v>37865.0</c:v>
                </c:pt>
                <c:pt idx="297">
                  <c:v>37895.0</c:v>
                </c:pt>
                <c:pt idx="298">
                  <c:v>37926.0</c:v>
                </c:pt>
                <c:pt idx="299">
                  <c:v>37956.0</c:v>
                </c:pt>
                <c:pt idx="300">
                  <c:v>37987.0</c:v>
                </c:pt>
                <c:pt idx="301">
                  <c:v>38018.0</c:v>
                </c:pt>
                <c:pt idx="302">
                  <c:v>38047.0</c:v>
                </c:pt>
                <c:pt idx="303">
                  <c:v>38078.0</c:v>
                </c:pt>
                <c:pt idx="304">
                  <c:v>38108.0</c:v>
                </c:pt>
                <c:pt idx="305">
                  <c:v>38139.0</c:v>
                </c:pt>
                <c:pt idx="306">
                  <c:v>38169.0</c:v>
                </c:pt>
                <c:pt idx="307">
                  <c:v>38200.0</c:v>
                </c:pt>
                <c:pt idx="308">
                  <c:v>38231.0</c:v>
                </c:pt>
                <c:pt idx="309">
                  <c:v>38261.0</c:v>
                </c:pt>
                <c:pt idx="310">
                  <c:v>38292.0</c:v>
                </c:pt>
                <c:pt idx="311">
                  <c:v>38322.0</c:v>
                </c:pt>
                <c:pt idx="312">
                  <c:v>38353.0</c:v>
                </c:pt>
                <c:pt idx="313">
                  <c:v>38384.0</c:v>
                </c:pt>
                <c:pt idx="314">
                  <c:v>38412.0</c:v>
                </c:pt>
                <c:pt idx="315">
                  <c:v>38443.0</c:v>
                </c:pt>
                <c:pt idx="316">
                  <c:v>38473.0</c:v>
                </c:pt>
                <c:pt idx="317">
                  <c:v>38504.0</c:v>
                </c:pt>
                <c:pt idx="318">
                  <c:v>38534.0</c:v>
                </c:pt>
                <c:pt idx="319">
                  <c:v>38565.0</c:v>
                </c:pt>
                <c:pt idx="320">
                  <c:v>38596.0</c:v>
                </c:pt>
                <c:pt idx="321">
                  <c:v>38626.0</c:v>
                </c:pt>
                <c:pt idx="322">
                  <c:v>38657.0</c:v>
                </c:pt>
                <c:pt idx="323">
                  <c:v>38687.0</c:v>
                </c:pt>
                <c:pt idx="324">
                  <c:v>38718.0</c:v>
                </c:pt>
                <c:pt idx="325">
                  <c:v>38749.0</c:v>
                </c:pt>
                <c:pt idx="326">
                  <c:v>38777.0</c:v>
                </c:pt>
                <c:pt idx="327">
                  <c:v>38808.0</c:v>
                </c:pt>
                <c:pt idx="328">
                  <c:v>38838.0</c:v>
                </c:pt>
                <c:pt idx="329">
                  <c:v>38869.0</c:v>
                </c:pt>
                <c:pt idx="330">
                  <c:v>38899.0</c:v>
                </c:pt>
                <c:pt idx="331">
                  <c:v>38930.0</c:v>
                </c:pt>
                <c:pt idx="332">
                  <c:v>38961.0</c:v>
                </c:pt>
                <c:pt idx="333">
                  <c:v>38991.0</c:v>
                </c:pt>
                <c:pt idx="334">
                  <c:v>39022.0</c:v>
                </c:pt>
                <c:pt idx="335">
                  <c:v>39052.0</c:v>
                </c:pt>
                <c:pt idx="336">
                  <c:v>39083.0</c:v>
                </c:pt>
                <c:pt idx="337">
                  <c:v>39114.0</c:v>
                </c:pt>
                <c:pt idx="338">
                  <c:v>39142.0</c:v>
                </c:pt>
                <c:pt idx="339">
                  <c:v>39173.0</c:v>
                </c:pt>
                <c:pt idx="340">
                  <c:v>39203.0</c:v>
                </c:pt>
                <c:pt idx="341">
                  <c:v>39234.0</c:v>
                </c:pt>
                <c:pt idx="342">
                  <c:v>39264.0</c:v>
                </c:pt>
                <c:pt idx="343">
                  <c:v>39295.0</c:v>
                </c:pt>
                <c:pt idx="344">
                  <c:v>39326.0</c:v>
                </c:pt>
                <c:pt idx="345">
                  <c:v>39356.0</c:v>
                </c:pt>
                <c:pt idx="346">
                  <c:v>39387.0</c:v>
                </c:pt>
                <c:pt idx="347">
                  <c:v>39417.0</c:v>
                </c:pt>
                <c:pt idx="348">
                  <c:v>39448.0</c:v>
                </c:pt>
                <c:pt idx="349">
                  <c:v>39479.0</c:v>
                </c:pt>
                <c:pt idx="350">
                  <c:v>39508.0</c:v>
                </c:pt>
                <c:pt idx="351">
                  <c:v>39539.0</c:v>
                </c:pt>
                <c:pt idx="352">
                  <c:v>39569.0</c:v>
                </c:pt>
                <c:pt idx="353">
                  <c:v>39600.0</c:v>
                </c:pt>
                <c:pt idx="354">
                  <c:v>39630.0</c:v>
                </c:pt>
                <c:pt idx="355">
                  <c:v>39661.0</c:v>
                </c:pt>
                <c:pt idx="356">
                  <c:v>39692.0</c:v>
                </c:pt>
                <c:pt idx="357">
                  <c:v>39722.0</c:v>
                </c:pt>
                <c:pt idx="358">
                  <c:v>39753.0</c:v>
                </c:pt>
                <c:pt idx="359">
                  <c:v>39783.0</c:v>
                </c:pt>
                <c:pt idx="360">
                  <c:v>39814.0</c:v>
                </c:pt>
                <c:pt idx="361">
                  <c:v>39845.0</c:v>
                </c:pt>
                <c:pt idx="362">
                  <c:v>39873.0</c:v>
                </c:pt>
                <c:pt idx="363">
                  <c:v>39904.0</c:v>
                </c:pt>
                <c:pt idx="364">
                  <c:v>39934.0</c:v>
                </c:pt>
                <c:pt idx="365">
                  <c:v>39965.0</c:v>
                </c:pt>
                <c:pt idx="366">
                  <c:v>39995.0</c:v>
                </c:pt>
                <c:pt idx="367">
                  <c:v>40026.0</c:v>
                </c:pt>
                <c:pt idx="368">
                  <c:v>40057.0</c:v>
                </c:pt>
                <c:pt idx="369">
                  <c:v>40087.0</c:v>
                </c:pt>
                <c:pt idx="370">
                  <c:v>40118.0</c:v>
                </c:pt>
                <c:pt idx="371">
                  <c:v>40148.0</c:v>
                </c:pt>
                <c:pt idx="372">
                  <c:v>40179.0</c:v>
                </c:pt>
                <c:pt idx="373">
                  <c:v>40210.0</c:v>
                </c:pt>
                <c:pt idx="374">
                  <c:v>40238.0</c:v>
                </c:pt>
                <c:pt idx="375">
                  <c:v>40269.0</c:v>
                </c:pt>
                <c:pt idx="376">
                  <c:v>40299.0</c:v>
                </c:pt>
                <c:pt idx="377">
                  <c:v>40330.0</c:v>
                </c:pt>
                <c:pt idx="378">
                  <c:v>40360.0</c:v>
                </c:pt>
                <c:pt idx="379">
                  <c:v>40391.0</c:v>
                </c:pt>
                <c:pt idx="380">
                  <c:v>40422.0</c:v>
                </c:pt>
                <c:pt idx="381">
                  <c:v>40452.0</c:v>
                </c:pt>
                <c:pt idx="382">
                  <c:v>40483.0</c:v>
                </c:pt>
                <c:pt idx="383">
                  <c:v>40513.0</c:v>
                </c:pt>
                <c:pt idx="384">
                  <c:v>40544.0</c:v>
                </c:pt>
                <c:pt idx="385">
                  <c:v>40575.0</c:v>
                </c:pt>
                <c:pt idx="386">
                  <c:v>40603.0</c:v>
                </c:pt>
                <c:pt idx="387">
                  <c:v>40634.0</c:v>
                </c:pt>
                <c:pt idx="388">
                  <c:v>40664.0</c:v>
                </c:pt>
                <c:pt idx="389">
                  <c:v>40695.0</c:v>
                </c:pt>
                <c:pt idx="390">
                  <c:v>40725.0</c:v>
                </c:pt>
                <c:pt idx="391">
                  <c:v>40756.0</c:v>
                </c:pt>
                <c:pt idx="392">
                  <c:v>40787.0</c:v>
                </c:pt>
                <c:pt idx="393">
                  <c:v>40817.0</c:v>
                </c:pt>
                <c:pt idx="394">
                  <c:v>40848.0</c:v>
                </c:pt>
                <c:pt idx="395">
                  <c:v>40878.0</c:v>
                </c:pt>
                <c:pt idx="396">
                  <c:v>40909.0</c:v>
                </c:pt>
                <c:pt idx="397">
                  <c:v>40940.0</c:v>
                </c:pt>
                <c:pt idx="398">
                  <c:v>40969.0</c:v>
                </c:pt>
                <c:pt idx="399">
                  <c:v>41000.0</c:v>
                </c:pt>
                <c:pt idx="400">
                  <c:v>41030.0</c:v>
                </c:pt>
                <c:pt idx="401">
                  <c:v>41061.0</c:v>
                </c:pt>
                <c:pt idx="402">
                  <c:v>41091.0</c:v>
                </c:pt>
                <c:pt idx="403">
                  <c:v>41122.0</c:v>
                </c:pt>
                <c:pt idx="404">
                  <c:v>41153.0</c:v>
                </c:pt>
                <c:pt idx="405">
                  <c:v>41183.0</c:v>
                </c:pt>
                <c:pt idx="406">
                  <c:v>41214.0</c:v>
                </c:pt>
                <c:pt idx="407">
                  <c:v>41244.0</c:v>
                </c:pt>
                <c:pt idx="408">
                  <c:v>41275.0</c:v>
                </c:pt>
                <c:pt idx="409">
                  <c:v>41306.0</c:v>
                </c:pt>
                <c:pt idx="410">
                  <c:v>41334.0</c:v>
                </c:pt>
                <c:pt idx="411">
                  <c:v>41365.0</c:v>
                </c:pt>
                <c:pt idx="412">
                  <c:v>41395.0</c:v>
                </c:pt>
                <c:pt idx="413">
                  <c:v>41426.0</c:v>
                </c:pt>
                <c:pt idx="414">
                  <c:v>41456.0</c:v>
                </c:pt>
                <c:pt idx="415">
                  <c:v>41487.0</c:v>
                </c:pt>
                <c:pt idx="416">
                  <c:v>41518.0</c:v>
                </c:pt>
                <c:pt idx="417">
                  <c:v>41548.0</c:v>
                </c:pt>
                <c:pt idx="418">
                  <c:v>41579.0</c:v>
                </c:pt>
                <c:pt idx="419">
                  <c:v>41609.0</c:v>
                </c:pt>
                <c:pt idx="420">
                  <c:v>41640.0</c:v>
                </c:pt>
                <c:pt idx="421">
                  <c:v>41671.0</c:v>
                </c:pt>
                <c:pt idx="422">
                  <c:v>41699.0</c:v>
                </c:pt>
                <c:pt idx="423">
                  <c:v>41730.0</c:v>
                </c:pt>
                <c:pt idx="424">
                  <c:v>41760.0</c:v>
                </c:pt>
                <c:pt idx="425">
                  <c:v>41791.0</c:v>
                </c:pt>
                <c:pt idx="426">
                  <c:v>41821.0</c:v>
                </c:pt>
                <c:pt idx="427">
                  <c:v>41852.0</c:v>
                </c:pt>
                <c:pt idx="428">
                  <c:v>41883.0</c:v>
                </c:pt>
                <c:pt idx="429">
                  <c:v>41913.0</c:v>
                </c:pt>
                <c:pt idx="430">
                  <c:v>41944.0</c:v>
                </c:pt>
                <c:pt idx="431">
                  <c:v>41974.0</c:v>
                </c:pt>
                <c:pt idx="432">
                  <c:v>42005.0</c:v>
                </c:pt>
                <c:pt idx="433">
                  <c:v>42036.0</c:v>
                </c:pt>
                <c:pt idx="434">
                  <c:v>42064.0</c:v>
                </c:pt>
                <c:pt idx="435">
                  <c:v>42095.0</c:v>
                </c:pt>
                <c:pt idx="436">
                  <c:v>42125.0</c:v>
                </c:pt>
                <c:pt idx="437">
                  <c:v>42156.0</c:v>
                </c:pt>
                <c:pt idx="438">
                  <c:v>42186.0</c:v>
                </c:pt>
                <c:pt idx="439">
                  <c:v>42217.0</c:v>
                </c:pt>
                <c:pt idx="440">
                  <c:v>42248.0</c:v>
                </c:pt>
                <c:pt idx="441">
                  <c:v>42278.0</c:v>
                </c:pt>
                <c:pt idx="442">
                  <c:v>42309.0</c:v>
                </c:pt>
                <c:pt idx="443">
                  <c:v>42339.0</c:v>
                </c:pt>
                <c:pt idx="444">
                  <c:v>42370.0</c:v>
                </c:pt>
                <c:pt idx="445">
                  <c:v>42401.0</c:v>
                </c:pt>
                <c:pt idx="446">
                  <c:v>42430.0</c:v>
                </c:pt>
                <c:pt idx="447">
                  <c:v>42461.0</c:v>
                </c:pt>
                <c:pt idx="448">
                  <c:v>42491.0</c:v>
                </c:pt>
                <c:pt idx="449">
                  <c:v>42522.0</c:v>
                </c:pt>
                <c:pt idx="450">
                  <c:v>42552.0</c:v>
                </c:pt>
                <c:pt idx="451">
                  <c:v>42583.0</c:v>
                </c:pt>
                <c:pt idx="452">
                  <c:v>42614.0</c:v>
                </c:pt>
                <c:pt idx="453">
                  <c:v>42644.0</c:v>
                </c:pt>
                <c:pt idx="454">
                  <c:v>42675.0</c:v>
                </c:pt>
                <c:pt idx="455">
                  <c:v>42705.0</c:v>
                </c:pt>
              </c:numCache>
            </c:numRef>
          </c:cat>
          <c:val>
            <c:numRef>
              <c:f>Sheet1!$C$2:$C$460</c:f>
              <c:numCache>
                <c:formatCode>0.00</c:formatCode>
                <c:ptCount val="459"/>
                <c:pt idx="0">
                  <c:v>97.04062113199053</c:v>
                </c:pt>
                <c:pt idx="1">
                  <c:v>97.98582198717228</c:v>
                </c:pt>
                <c:pt idx="2">
                  <c:v>98.2108698098346</c:v>
                </c:pt>
                <c:pt idx="3">
                  <c:v>99.27984696748057</c:v>
                </c:pt>
                <c:pt idx="4">
                  <c:v>100.4500956453246</c:v>
                </c:pt>
                <c:pt idx="5">
                  <c:v>100.6638910768538</c:v>
                </c:pt>
                <c:pt idx="6">
                  <c:v>98.80724653988972</c:v>
                </c:pt>
                <c:pt idx="7">
                  <c:v>99.31360414087994</c:v>
                </c:pt>
                <c:pt idx="8">
                  <c:v>99.34736131427928</c:v>
                </c:pt>
                <c:pt idx="9">
                  <c:v>100.3488241251266</c:v>
                </c:pt>
                <c:pt idx="10">
                  <c:v>101.5978395409025</c:v>
                </c:pt>
                <c:pt idx="11">
                  <c:v>100.8101721615843</c:v>
                </c:pt>
                <c:pt idx="12">
                  <c:v>100.0</c:v>
                </c:pt>
                <c:pt idx="13">
                  <c:v>100.9001912906493</c:v>
                </c:pt>
                <c:pt idx="14">
                  <c:v>104.0621131990548</c:v>
                </c:pt>
                <c:pt idx="15">
                  <c:v>104.8835377517722</c:v>
                </c:pt>
                <c:pt idx="16">
                  <c:v>101.5640823675031</c:v>
                </c:pt>
                <c:pt idx="17">
                  <c:v>100.0562619556656</c:v>
                </c:pt>
                <c:pt idx="18">
                  <c:v>99.06605153595139</c:v>
                </c:pt>
                <c:pt idx="19">
                  <c:v>99.87622369753572</c:v>
                </c:pt>
                <c:pt idx="20">
                  <c:v>99.17857544728253</c:v>
                </c:pt>
                <c:pt idx="21">
                  <c:v>99.36986609654551</c:v>
                </c:pt>
                <c:pt idx="22">
                  <c:v>100.9902104197142</c:v>
                </c:pt>
                <c:pt idx="23">
                  <c:v>101.9691684482953</c:v>
                </c:pt>
                <c:pt idx="24">
                  <c:v>100.9902104197142</c:v>
                </c:pt>
                <c:pt idx="25">
                  <c:v>103.6795319005288</c:v>
                </c:pt>
                <c:pt idx="26">
                  <c:v>103.8595701586587</c:v>
                </c:pt>
                <c:pt idx="27">
                  <c:v>105.6487003488241</c:v>
                </c:pt>
                <c:pt idx="28">
                  <c:v>108.4505457409699</c:v>
                </c:pt>
                <c:pt idx="29">
                  <c:v>110.6672667941938</c:v>
                </c:pt>
                <c:pt idx="30">
                  <c:v>113.0302689321481</c:v>
                </c:pt>
                <c:pt idx="31">
                  <c:v>114.7068752109823</c:v>
                </c:pt>
                <c:pt idx="32">
                  <c:v>112.4676493754923</c:v>
                </c:pt>
                <c:pt idx="33">
                  <c:v>111.6012152582424</c:v>
                </c:pt>
                <c:pt idx="34">
                  <c:v>109.6658039833465</c:v>
                </c:pt>
                <c:pt idx="35">
                  <c:v>109.3732418138854</c:v>
                </c:pt>
                <c:pt idx="36">
                  <c:v>110.4872285360639</c:v>
                </c:pt>
                <c:pt idx="37">
                  <c:v>113.604140879937</c:v>
                </c:pt>
                <c:pt idx="38">
                  <c:v>116.1471812760211</c:v>
                </c:pt>
                <c:pt idx="39">
                  <c:v>116.6872960504107</c:v>
                </c:pt>
                <c:pt idx="40">
                  <c:v>115.359513896703</c:v>
                </c:pt>
                <c:pt idx="41">
                  <c:v>120.310565995274</c:v>
                </c:pt>
                <c:pt idx="42">
                  <c:v>122.06593901204</c:v>
                </c:pt>
                <c:pt idx="43">
                  <c:v>124.1251265894003</c:v>
                </c:pt>
                <c:pt idx="44">
                  <c:v>124.7215033194554</c:v>
                </c:pt>
                <c:pt idx="45">
                  <c:v>124.8677844041859</c:v>
                </c:pt>
                <c:pt idx="46">
                  <c:v>123.8213120288061</c:v>
                </c:pt>
                <c:pt idx="47">
                  <c:v>120.4568470800045</c:v>
                </c:pt>
                <c:pt idx="48">
                  <c:v>119.5679081804883</c:v>
                </c:pt>
                <c:pt idx="49">
                  <c:v>120.5806233824688</c:v>
                </c:pt>
                <c:pt idx="50">
                  <c:v>121.2107572859233</c:v>
                </c:pt>
                <c:pt idx="51">
                  <c:v>122.7298300888938</c:v>
                </c:pt>
                <c:pt idx="52">
                  <c:v>122.9773826938224</c:v>
                </c:pt>
                <c:pt idx="53">
                  <c:v>124.6539889726566</c:v>
                </c:pt>
                <c:pt idx="54">
                  <c:v>125.4529087431079</c:v>
                </c:pt>
                <c:pt idx="55">
                  <c:v>127.1745245864746</c:v>
                </c:pt>
                <c:pt idx="56">
                  <c:v>127.4220771914032</c:v>
                </c:pt>
                <c:pt idx="57">
                  <c:v>126.0380330820299</c:v>
                </c:pt>
                <c:pt idx="58">
                  <c:v>127.0620006751435</c:v>
                </c:pt>
                <c:pt idx="59">
                  <c:v>128.0972206593901</c:v>
                </c:pt>
                <c:pt idx="60">
                  <c:v>128.96365477664</c:v>
                </c:pt>
                <c:pt idx="61">
                  <c:v>127.7483965342635</c:v>
                </c:pt>
                <c:pt idx="62">
                  <c:v>126.533138291887</c:v>
                </c:pt>
                <c:pt idx="63">
                  <c:v>127.5796106672668</c:v>
                </c:pt>
                <c:pt idx="64">
                  <c:v>129.8525936761562</c:v>
                </c:pt>
                <c:pt idx="65">
                  <c:v>130.7527849668054</c:v>
                </c:pt>
                <c:pt idx="66">
                  <c:v>134.1847642624057</c:v>
                </c:pt>
                <c:pt idx="67">
                  <c:v>134.5223359963992</c:v>
                </c:pt>
                <c:pt idx="68">
                  <c:v>137.4929672555418</c:v>
                </c:pt>
                <c:pt idx="69">
                  <c:v>138.6969731067852</c:v>
                </c:pt>
                <c:pt idx="70">
                  <c:v>136.9641048722854</c:v>
                </c:pt>
                <c:pt idx="71">
                  <c:v>138.8545065826488</c:v>
                </c:pt>
                <c:pt idx="72">
                  <c:v>140.3848317767525</c:v>
                </c:pt>
                <c:pt idx="73">
                  <c:v>144.0643636772814</c:v>
                </c:pt>
                <c:pt idx="74">
                  <c:v>144.5257117137392</c:v>
                </c:pt>
                <c:pt idx="75">
                  <c:v>140.7674130752785</c:v>
                </c:pt>
                <c:pt idx="76">
                  <c:v>141.6113424102622</c:v>
                </c:pt>
                <c:pt idx="77">
                  <c:v>140.5873748171486</c:v>
                </c:pt>
                <c:pt idx="78">
                  <c:v>137.1328907392821</c:v>
                </c:pt>
                <c:pt idx="79">
                  <c:v>136.5702711826263</c:v>
                </c:pt>
                <c:pt idx="80">
                  <c:v>137.6955102959379</c:v>
                </c:pt>
                <c:pt idx="81">
                  <c:v>132.5644199392371</c:v>
                </c:pt>
                <c:pt idx="82">
                  <c:v>131.0453471362664</c:v>
                </c:pt>
                <c:pt idx="83">
                  <c:v>130.2914369303477</c:v>
                </c:pt>
                <c:pt idx="84">
                  <c:v>129.1999549904354</c:v>
                </c:pt>
                <c:pt idx="85">
                  <c:v>125.362889614043</c:v>
                </c:pt>
                <c:pt idx="86">
                  <c:v>123.0561494317542</c:v>
                </c:pt>
                <c:pt idx="87">
                  <c:v>121.9534151007089</c:v>
                </c:pt>
                <c:pt idx="88">
                  <c:v>120.0292562169461</c:v>
                </c:pt>
                <c:pt idx="89">
                  <c:v>121.1432429391245</c:v>
                </c:pt>
                <c:pt idx="90">
                  <c:v>119.0277934060988</c:v>
                </c:pt>
                <c:pt idx="91">
                  <c:v>117.5312253853944</c:v>
                </c:pt>
                <c:pt idx="92">
                  <c:v>117.790030381456</c:v>
                </c:pt>
                <c:pt idx="93">
                  <c:v>117.8913019016541</c:v>
                </c:pt>
                <c:pt idx="94">
                  <c:v>118.949026668167</c:v>
                </c:pt>
                <c:pt idx="95">
                  <c:v>118.2063688533813</c:v>
                </c:pt>
                <c:pt idx="96">
                  <c:v>114.9881849893103</c:v>
                </c:pt>
                <c:pt idx="97">
                  <c:v>113.9417126139305</c:v>
                </c:pt>
                <c:pt idx="98">
                  <c:v>113.3228311016091</c:v>
                </c:pt>
                <c:pt idx="99">
                  <c:v>111.0273433104534</c:v>
                </c:pt>
                <c:pt idx="100">
                  <c:v>110.3521998424665</c:v>
                </c:pt>
                <c:pt idx="101">
                  <c:v>111.5562056937099</c:v>
                </c:pt>
                <c:pt idx="102">
                  <c:v>112.827725891752</c:v>
                </c:pt>
                <c:pt idx="103">
                  <c:v>112.3663778552942</c:v>
                </c:pt>
                <c:pt idx="104">
                  <c:v>110.7572859232587</c:v>
                </c:pt>
                <c:pt idx="105">
                  <c:v>110.397209406999</c:v>
                </c:pt>
                <c:pt idx="106">
                  <c:v>106.6839203330708</c:v>
                </c:pt>
                <c:pt idx="107">
                  <c:v>103.9383368965905</c:v>
                </c:pt>
                <c:pt idx="108">
                  <c:v>103.6795319005288</c:v>
                </c:pt>
                <c:pt idx="109">
                  <c:v>104.1071227635872</c:v>
                </c:pt>
                <c:pt idx="110">
                  <c:v>102.6780690896815</c:v>
                </c:pt>
                <c:pt idx="111">
                  <c:v>101.8228873635647</c:v>
                </c:pt>
                <c:pt idx="112">
                  <c:v>102.0591875773602</c:v>
                </c:pt>
                <c:pt idx="113">
                  <c:v>103.2969506020029</c:v>
                </c:pt>
                <c:pt idx="114">
                  <c:v>105.5249240463598</c:v>
                </c:pt>
                <c:pt idx="115">
                  <c:v>106.4363677281422</c:v>
                </c:pt>
                <c:pt idx="116">
                  <c:v>106.5939012040059</c:v>
                </c:pt>
                <c:pt idx="117">
                  <c:v>104.2534038483178</c:v>
                </c:pt>
                <c:pt idx="118">
                  <c:v>101.6991110611005</c:v>
                </c:pt>
                <c:pt idx="119">
                  <c:v>101.1027343310453</c:v>
                </c:pt>
                <c:pt idx="120">
                  <c:v>102.7005738719478</c:v>
                </c:pt>
                <c:pt idx="121">
                  <c:v>102.8693597389445</c:v>
                </c:pt>
                <c:pt idx="122">
                  <c:v>104.3434229773827</c:v>
                </c:pt>
                <c:pt idx="123">
                  <c:v>104.7485090581749</c:v>
                </c:pt>
                <c:pt idx="124">
                  <c:v>106.6614155508045</c:v>
                </c:pt>
                <c:pt idx="125">
                  <c:v>108.2817598739732</c:v>
                </c:pt>
                <c:pt idx="126">
                  <c:v>106.3688533813436</c:v>
                </c:pt>
                <c:pt idx="127">
                  <c:v>106.6164059862721</c:v>
                </c:pt>
                <c:pt idx="128">
                  <c:v>107.3590638010577</c:v>
                </c:pt>
                <c:pt idx="129">
                  <c:v>105.8399909980871</c:v>
                </c:pt>
                <c:pt idx="130">
                  <c:v>105.8624957803533</c:v>
                </c:pt>
                <c:pt idx="131">
                  <c:v>104.8385281872398</c:v>
                </c:pt>
                <c:pt idx="132">
                  <c:v>104.47845167098</c:v>
                </c:pt>
                <c:pt idx="133">
                  <c:v>104.6134803645775</c:v>
                </c:pt>
                <c:pt idx="134">
                  <c:v>105.8850005626195</c:v>
                </c:pt>
                <c:pt idx="135">
                  <c:v>105.7837290424215</c:v>
                </c:pt>
                <c:pt idx="136">
                  <c:v>104.6584899291099</c:v>
                </c:pt>
                <c:pt idx="137">
                  <c:v>104.9960616631034</c:v>
                </c:pt>
                <c:pt idx="138">
                  <c:v>103.1394171261393</c:v>
                </c:pt>
                <c:pt idx="139">
                  <c:v>101.5528299763699</c:v>
                </c:pt>
                <c:pt idx="140">
                  <c:v>100.5401147743896</c:v>
                </c:pt>
                <c:pt idx="141">
                  <c:v>98.55969393496117</c:v>
                </c:pt>
                <c:pt idx="142">
                  <c:v>98.30088893889948</c:v>
                </c:pt>
                <c:pt idx="143">
                  <c:v>99.27984696748057</c:v>
                </c:pt>
                <c:pt idx="144">
                  <c:v>98.99853718915268</c:v>
                </c:pt>
                <c:pt idx="145">
                  <c:v>97.76077416450993</c:v>
                </c:pt>
                <c:pt idx="146">
                  <c:v>101.0239675931135</c:v>
                </c:pt>
                <c:pt idx="147">
                  <c:v>102.1154495330257</c:v>
                </c:pt>
                <c:pt idx="148">
                  <c:v>102.4755260492855</c:v>
                </c:pt>
                <c:pt idx="149">
                  <c:v>103.7582986384607</c:v>
                </c:pt>
                <c:pt idx="150">
                  <c:v>103.499493642399</c:v>
                </c:pt>
                <c:pt idx="151">
                  <c:v>102.3967593113536</c:v>
                </c:pt>
                <c:pt idx="152">
                  <c:v>101.2715201980421</c:v>
                </c:pt>
                <c:pt idx="153">
                  <c:v>100.5063576009902</c:v>
                </c:pt>
                <c:pt idx="154">
                  <c:v>99.02104197141891</c:v>
                </c:pt>
                <c:pt idx="155">
                  <c:v>98.09834589850342</c:v>
                </c:pt>
                <c:pt idx="156">
                  <c:v>97.80578372904241</c:v>
                </c:pt>
                <c:pt idx="157">
                  <c:v>99.0097895802858</c:v>
                </c:pt>
                <c:pt idx="158">
                  <c:v>100.9452008551817</c:v>
                </c:pt>
                <c:pt idx="159">
                  <c:v>100.3488241251266</c:v>
                </c:pt>
                <c:pt idx="160">
                  <c:v>99.3586137054124</c:v>
                </c:pt>
                <c:pt idx="161">
                  <c:v>98.05333633397093</c:v>
                </c:pt>
                <c:pt idx="162">
                  <c:v>96.65803983346457</c:v>
                </c:pt>
                <c:pt idx="163">
                  <c:v>96.10667266794191</c:v>
                </c:pt>
                <c:pt idx="164">
                  <c:v>96.38798244626982</c:v>
                </c:pt>
                <c:pt idx="165">
                  <c:v>98.25587937436704</c:v>
                </c:pt>
                <c:pt idx="166">
                  <c:v>101.1815010689772</c:v>
                </c:pt>
                <c:pt idx="167">
                  <c:v>101.2490154157759</c:v>
                </c:pt>
                <c:pt idx="168">
                  <c:v>101.9804208394284</c:v>
                </c:pt>
                <c:pt idx="169">
                  <c:v>102.0704399684933</c:v>
                </c:pt>
                <c:pt idx="170">
                  <c:v>101.3502869359739</c:v>
                </c:pt>
                <c:pt idx="171">
                  <c:v>99.33610892314615</c:v>
                </c:pt>
                <c:pt idx="172">
                  <c:v>99.18982783841564</c:v>
                </c:pt>
                <c:pt idx="173">
                  <c:v>99.45988522561043</c:v>
                </c:pt>
                <c:pt idx="174">
                  <c:v>100.2250478226623</c:v>
                </c:pt>
                <c:pt idx="175">
                  <c:v>99.76369978620458</c:v>
                </c:pt>
                <c:pt idx="176">
                  <c:v>99.13356588275006</c:v>
                </c:pt>
                <c:pt idx="177">
                  <c:v>99.88747608866882</c:v>
                </c:pt>
                <c:pt idx="178">
                  <c:v>100.5963767300551</c:v>
                </c:pt>
                <c:pt idx="179">
                  <c:v>100.4951052098571</c:v>
                </c:pt>
                <c:pt idx="180">
                  <c:v>102.8018453921458</c:v>
                </c:pt>
                <c:pt idx="181">
                  <c:v>102.1942162709576</c:v>
                </c:pt>
                <c:pt idx="182">
                  <c:v>102.1942162709576</c:v>
                </c:pt>
                <c:pt idx="183">
                  <c:v>102.036682795094</c:v>
                </c:pt>
                <c:pt idx="184">
                  <c:v>101.1815010689772</c:v>
                </c:pt>
                <c:pt idx="185">
                  <c:v>100.8326769438505</c:v>
                </c:pt>
                <c:pt idx="186">
                  <c:v>99.34736131427928</c:v>
                </c:pt>
                <c:pt idx="187">
                  <c:v>99.05479914481827</c:v>
                </c:pt>
                <c:pt idx="188">
                  <c:v>97.91830764037358</c:v>
                </c:pt>
                <c:pt idx="189">
                  <c:v>97.11938786992235</c:v>
                </c:pt>
                <c:pt idx="190">
                  <c:v>97.32193091031843</c:v>
                </c:pt>
                <c:pt idx="191">
                  <c:v>99.15607066501631</c:v>
                </c:pt>
                <c:pt idx="192">
                  <c:v>100.7989197704512</c:v>
                </c:pt>
                <c:pt idx="193">
                  <c:v>100.0450095645325</c:v>
                </c:pt>
                <c:pt idx="194">
                  <c:v>98.77348936649037</c:v>
                </c:pt>
                <c:pt idx="195">
                  <c:v>95.37526724428939</c:v>
                </c:pt>
                <c:pt idx="196">
                  <c:v>94.85765725216608</c:v>
                </c:pt>
                <c:pt idx="197">
                  <c:v>94.77889051423425</c:v>
                </c:pt>
                <c:pt idx="198">
                  <c:v>94.57634747383817</c:v>
                </c:pt>
                <c:pt idx="199">
                  <c:v>96.69179700686394</c:v>
                </c:pt>
                <c:pt idx="200">
                  <c:v>97.670755035445</c:v>
                </c:pt>
                <c:pt idx="201">
                  <c:v>97.53572634184766</c:v>
                </c:pt>
                <c:pt idx="202">
                  <c:v>98.39090806796442</c:v>
                </c:pt>
                <c:pt idx="203">
                  <c:v>98.6497130640261</c:v>
                </c:pt>
                <c:pt idx="204">
                  <c:v>99.33610892314615</c:v>
                </c:pt>
                <c:pt idx="205">
                  <c:v>99.23483740294811</c:v>
                </c:pt>
                <c:pt idx="206">
                  <c:v>99.30235174974682</c:v>
                </c:pt>
                <c:pt idx="207">
                  <c:v>99.32485653201303</c:v>
                </c:pt>
                <c:pt idx="208">
                  <c:v>99.59491391920784</c:v>
                </c:pt>
                <c:pt idx="209">
                  <c:v>99.90998087093507</c:v>
                </c:pt>
                <c:pt idx="210">
                  <c:v>99.80870935073702</c:v>
                </c:pt>
                <c:pt idx="211">
                  <c:v>99.13356588275006</c:v>
                </c:pt>
                <c:pt idx="212">
                  <c:v>99.59491391920784</c:v>
                </c:pt>
                <c:pt idx="213">
                  <c:v>100.1237763024642</c:v>
                </c:pt>
                <c:pt idx="214">
                  <c:v>99.62867109260716</c:v>
                </c:pt>
                <c:pt idx="215">
                  <c:v>100.2475526049286</c:v>
                </c:pt>
                <c:pt idx="216">
                  <c:v>101.1027343310453</c:v>
                </c:pt>
                <c:pt idx="217">
                  <c:v>102.8356025655452</c:v>
                </c:pt>
                <c:pt idx="218">
                  <c:v>103.8708225497918</c:v>
                </c:pt>
                <c:pt idx="219">
                  <c:v>104.275908630584</c:v>
                </c:pt>
                <c:pt idx="220">
                  <c:v>103.0493979970744</c:v>
                </c:pt>
                <c:pt idx="221">
                  <c:v>102.5542927872173</c:v>
                </c:pt>
                <c:pt idx="222">
                  <c:v>103.7020366827951</c:v>
                </c:pt>
                <c:pt idx="223">
                  <c:v>105.446157308428</c:v>
                </c:pt>
                <c:pt idx="224">
                  <c:v>105.7162146956228</c:v>
                </c:pt>
                <c:pt idx="225">
                  <c:v>106.4588725104084</c:v>
                </c:pt>
                <c:pt idx="226">
                  <c:v>108.0229548779115</c:v>
                </c:pt>
                <c:pt idx="227">
                  <c:v>111.8037582986384</c:v>
                </c:pt>
                <c:pt idx="228">
                  <c:v>114.8981658602453</c:v>
                </c:pt>
                <c:pt idx="229">
                  <c:v>112.9627545853494</c:v>
                </c:pt>
                <c:pt idx="230">
                  <c:v>112.5914256779566</c:v>
                </c:pt>
                <c:pt idx="231">
                  <c:v>112.2763587262293</c:v>
                </c:pt>
                <c:pt idx="232">
                  <c:v>113.1540452346123</c:v>
                </c:pt>
                <c:pt idx="233">
                  <c:v>115.5958141104985</c:v>
                </c:pt>
                <c:pt idx="234">
                  <c:v>115.9333858444919</c:v>
                </c:pt>
                <c:pt idx="235">
                  <c:v>117.7450208169236</c:v>
                </c:pt>
                <c:pt idx="236">
                  <c:v>115.7195904129628</c:v>
                </c:pt>
                <c:pt idx="237">
                  <c:v>112.4676493754923</c:v>
                </c:pt>
                <c:pt idx="238">
                  <c:v>112.0850680769663</c:v>
                </c:pt>
                <c:pt idx="239">
                  <c:v>111.0723528749859</c:v>
                </c:pt>
                <c:pt idx="240">
                  <c:v>111.1061100483853</c:v>
                </c:pt>
                <c:pt idx="241">
                  <c:v>112.5126589400247</c:v>
                </c:pt>
                <c:pt idx="242">
                  <c:v>113.7391695735344</c:v>
                </c:pt>
                <c:pt idx="243">
                  <c:v>113.5928884888039</c:v>
                </c:pt>
                <c:pt idx="244">
                  <c:v>113.3340834927422</c:v>
                </c:pt>
                <c:pt idx="245">
                  <c:v>113.8066839203331</c:v>
                </c:pt>
                <c:pt idx="246">
                  <c:v>114.0654889163947</c:v>
                </c:pt>
                <c:pt idx="247">
                  <c:v>113.0077641498819</c:v>
                </c:pt>
                <c:pt idx="248">
                  <c:v>112.5464161134241</c:v>
                </c:pt>
                <c:pt idx="249">
                  <c:v>111.9725441656352</c:v>
                </c:pt>
                <c:pt idx="250">
                  <c:v>112.343873073028</c:v>
                </c:pt>
                <c:pt idx="251">
                  <c:v>112.4451445932261</c:v>
                </c:pt>
                <c:pt idx="252">
                  <c:v>112.343873073028</c:v>
                </c:pt>
                <c:pt idx="253">
                  <c:v>113.9192078316642</c:v>
                </c:pt>
                <c:pt idx="254">
                  <c:v>114.4593226060538</c:v>
                </c:pt>
                <c:pt idx="255">
                  <c:v>115.0556993361089</c:v>
                </c:pt>
                <c:pt idx="256">
                  <c:v>117.6212445144593</c:v>
                </c:pt>
                <c:pt idx="257">
                  <c:v>116.619781703612</c:v>
                </c:pt>
                <c:pt idx="258">
                  <c:v>116.8785866996737</c:v>
                </c:pt>
                <c:pt idx="259">
                  <c:v>117.4637110385957</c:v>
                </c:pt>
                <c:pt idx="260">
                  <c:v>119.1403173174299</c:v>
                </c:pt>
                <c:pt idx="261">
                  <c:v>120.794418813998</c:v>
                </c:pt>
                <c:pt idx="262">
                  <c:v>121.5258242376505</c:v>
                </c:pt>
                <c:pt idx="263">
                  <c:v>120.5468662090694</c:v>
                </c:pt>
                <c:pt idx="264">
                  <c:v>120.9181951164622</c:v>
                </c:pt>
                <c:pt idx="265">
                  <c:v>121.863395971644</c:v>
                </c:pt>
                <c:pt idx="266">
                  <c:v>123.6412737706763</c:v>
                </c:pt>
                <c:pt idx="267">
                  <c:v>124.3164172386632</c:v>
                </c:pt>
                <c:pt idx="268">
                  <c:v>124.4176887588612</c:v>
                </c:pt>
                <c:pt idx="269">
                  <c:v>125.3291324406436</c:v>
                </c:pt>
                <c:pt idx="270">
                  <c:v>125.4529087431079</c:v>
                </c:pt>
                <c:pt idx="271">
                  <c:v>123.2699448632834</c:v>
                </c:pt>
                <c:pt idx="272">
                  <c:v>123.9450883312704</c:v>
                </c:pt>
                <c:pt idx="273">
                  <c:v>124.3389220209294</c:v>
                </c:pt>
                <c:pt idx="274">
                  <c:v>124.9127939687184</c:v>
                </c:pt>
                <c:pt idx="275">
                  <c:v>124.8227748396534</c:v>
                </c:pt>
                <c:pt idx="276">
                  <c:v>126.1955665578935</c:v>
                </c:pt>
                <c:pt idx="277">
                  <c:v>126.9382243726792</c:v>
                </c:pt>
                <c:pt idx="278">
                  <c:v>126.2855856869585</c:v>
                </c:pt>
                <c:pt idx="279">
                  <c:v>126.0380330820299</c:v>
                </c:pt>
                <c:pt idx="280">
                  <c:v>124.4176887588612</c:v>
                </c:pt>
                <c:pt idx="281">
                  <c:v>122.8085968268257</c:v>
                </c:pt>
                <c:pt idx="282">
                  <c:v>120.9969618543941</c:v>
                </c:pt>
                <c:pt idx="283">
                  <c:v>122.5047822662316</c:v>
                </c:pt>
                <c:pt idx="284">
                  <c:v>123.4499831214133</c:v>
                </c:pt>
                <c:pt idx="285">
                  <c:v>124.3164172386632</c:v>
                </c:pt>
                <c:pt idx="286">
                  <c:v>122.9548779115562</c:v>
                </c:pt>
                <c:pt idx="287">
                  <c:v>122.2797344435692</c:v>
                </c:pt>
                <c:pt idx="288">
                  <c:v>120.7831664228649</c:v>
                </c:pt>
                <c:pt idx="289">
                  <c:v>120.9632046809947</c:v>
                </c:pt>
                <c:pt idx="290">
                  <c:v>120.3893327332058</c:v>
                </c:pt>
                <c:pt idx="291">
                  <c:v>119.0390457972319</c:v>
                </c:pt>
                <c:pt idx="292">
                  <c:v>115.0894565095083</c:v>
                </c:pt>
                <c:pt idx="293">
                  <c:v>114.5268369528525</c:v>
                </c:pt>
                <c:pt idx="294">
                  <c:v>115.9221334533588</c:v>
                </c:pt>
                <c:pt idx="295">
                  <c:v>117.4862158208619</c:v>
                </c:pt>
                <c:pt idx="296">
                  <c:v>116.2709575784854</c:v>
                </c:pt>
                <c:pt idx="297">
                  <c:v>113.6378980533363</c:v>
                </c:pt>
                <c:pt idx="298">
                  <c:v>113.2328119725441</c:v>
                </c:pt>
                <c:pt idx="299">
                  <c:v>111.6912343873073</c:v>
                </c:pt>
                <c:pt idx="300">
                  <c:v>110.0146281084731</c:v>
                </c:pt>
                <c:pt idx="301">
                  <c:v>110.7122763587262</c:v>
                </c:pt>
                <c:pt idx="302">
                  <c:v>111.7362439518398</c:v>
                </c:pt>
                <c:pt idx="303">
                  <c:v>112.3888826375604</c:v>
                </c:pt>
                <c:pt idx="304">
                  <c:v>114.3918082592551</c:v>
                </c:pt>
                <c:pt idx="305">
                  <c:v>113.4353550129402</c:v>
                </c:pt>
                <c:pt idx="306">
                  <c:v>112.535163722291</c:v>
                </c:pt>
                <c:pt idx="307">
                  <c:v>112.5239113311578</c:v>
                </c:pt>
                <c:pt idx="308">
                  <c:v>112.2088443794306</c:v>
                </c:pt>
                <c:pt idx="309">
                  <c:v>110.881062225723</c:v>
                </c:pt>
                <c:pt idx="310">
                  <c:v>108.4055361764375</c:v>
                </c:pt>
                <c:pt idx="311">
                  <c:v>107.1115111961291</c:v>
                </c:pt>
                <c:pt idx="312">
                  <c:v>107.5278496680545</c:v>
                </c:pt>
                <c:pt idx="313">
                  <c:v>107.8204118375154</c:v>
                </c:pt>
                <c:pt idx="314">
                  <c:v>107.381568583324</c:v>
                </c:pt>
                <c:pt idx="315">
                  <c:v>108.4280409587037</c:v>
                </c:pt>
                <c:pt idx="316">
                  <c:v>108.7206031281647</c:v>
                </c:pt>
                <c:pt idx="317">
                  <c:v>109.6995611567458</c:v>
                </c:pt>
                <c:pt idx="318">
                  <c:v>110.4309665803983</c:v>
                </c:pt>
                <c:pt idx="319">
                  <c:v>109.5082705074828</c:v>
                </c:pt>
                <c:pt idx="320">
                  <c:v>110.498480927197</c:v>
                </c:pt>
                <c:pt idx="321">
                  <c:v>111.4886913469112</c:v>
                </c:pt>
                <c:pt idx="322">
                  <c:v>111.6462248227748</c:v>
                </c:pt>
                <c:pt idx="323">
                  <c:v>110.7347811409924</c:v>
                </c:pt>
                <c:pt idx="324">
                  <c:v>109.4520085518172</c:v>
                </c:pt>
                <c:pt idx="325">
                  <c:v>109.6770563744796</c:v>
                </c:pt>
                <c:pt idx="326">
                  <c:v>109.8908518060088</c:v>
                </c:pt>
                <c:pt idx="327">
                  <c:v>109.328232249353</c:v>
                </c:pt>
                <c:pt idx="328">
                  <c:v>107.1677731517947</c:v>
                </c:pt>
                <c:pt idx="329">
                  <c:v>108.5743220434342</c:v>
                </c:pt>
                <c:pt idx="330">
                  <c:v>108.7543603015641</c:v>
                </c:pt>
                <c:pt idx="331">
                  <c:v>108.2705074828401</c:v>
                </c:pt>
                <c:pt idx="332">
                  <c:v>107.9104309665804</c:v>
                </c:pt>
                <c:pt idx="333">
                  <c:v>107.5953640148531</c:v>
                </c:pt>
                <c:pt idx="334">
                  <c:v>106.4926296838078</c:v>
                </c:pt>
                <c:pt idx="335">
                  <c:v>105.8062338246878</c:v>
                </c:pt>
                <c:pt idx="336">
                  <c:v>106.8414538089344</c:v>
                </c:pt>
                <c:pt idx="337">
                  <c:v>106.6726679419377</c:v>
                </c:pt>
                <c:pt idx="338">
                  <c:v>106.3801057724766</c:v>
                </c:pt>
                <c:pt idx="339">
                  <c:v>105.1085855744345</c:v>
                </c:pt>
                <c:pt idx="340">
                  <c:v>104.3659277596489</c:v>
                </c:pt>
                <c:pt idx="341">
                  <c:v>104.0621131990548</c:v>
                </c:pt>
                <c:pt idx="342">
                  <c:v>102.531788004951</c:v>
                </c:pt>
                <c:pt idx="343">
                  <c:v>102.7680882187465</c:v>
                </c:pt>
                <c:pt idx="344">
                  <c:v>101.5528299763699</c:v>
                </c:pt>
                <c:pt idx="345">
                  <c:v>99.3586137054124</c:v>
                </c:pt>
                <c:pt idx="346">
                  <c:v>98.17711263643523</c:v>
                </c:pt>
                <c:pt idx="347">
                  <c:v>98.89726566895465</c:v>
                </c:pt>
                <c:pt idx="348">
                  <c:v>98.13210307190276</c:v>
                </c:pt>
                <c:pt idx="349">
                  <c:v>96.93934961179252</c:v>
                </c:pt>
                <c:pt idx="350">
                  <c:v>95.04894790142903</c:v>
                </c:pt>
                <c:pt idx="351">
                  <c:v>94.54259030043882</c:v>
                </c:pt>
                <c:pt idx="352">
                  <c:v>94.947676381231</c:v>
                </c:pt>
                <c:pt idx="353">
                  <c:v>95.49904354675368</c:v>
                </c:pt>
                <c:pt idx="354">
                  <c:v>95.06020029256217</c:v>
                </c:pt>
                <c:pt idx="355">
                  <c:v>97.40069764825028</c:v>
                </c:pt>
                <c:pt idx="356">
                  <c:v>99.77495217733768</c:v>
                </c:pt>
                <c:pt idx="357">
                  <c:v>105.4799144818274</c:v>
                </c:pt>
                <c:pt idx="358">
                  <c:v>106.413862945876</c:v>
                </c:pt>
                <c:pt idx="359">
                  <c:v>104.7260042759086</c:v>
                </c:pt>
                <c:pt idx="360">
                  <c:v>105.6036907842917</c:v>
                </c:pt>
                <c:pt idx="361">
                  <c:v>108.5630696523011</c:v>
                </c:pt>
                <c:pt idx="362">
                  <c:v>108.7768650838303</c:v>
                </c:pt>
                <c:pt idx="363">
                  <c:v>106.0875436030157</c:v>
                </c:pt>
                <c:pt idx="364">
                  <c:v>103.0043884325419</c:v>
                </c:pt>
                <c:pt idx="365">
                  <c:v>102.3067401822887</c:v>
                </c:pt>
                <c:pt idx="366">
                  <c:v>101.8566445369641</c:v>
                </c:pt>
                <c:pt idx="367">
                  <c:v>100.6751434679869</c:v>
                </c:pt>
                <c:pt idx="368">
                  <c:v>99.95499043546752</c:v>
                </c:pt>
                <c:pt idx="369">
                  <c:v>98.6497130640261</c:v>
                </c:pt>
                <c:pt idx="370">
                  <c:v>98.1433554630359</c:v>
                </c:pt>
                <c:pt idx="371">
                  <c:v>98.39090806796442</c:v>
                </c:pt>
                <c:pt idx="372">
                  <c:v>98.4246652413638</c:v>
                </c:pt>
                <c:pt idx="373">
                  <c:v>99.52739957240912</c:v>
                </c:pt>
                <c:pt idx="374">
                  <c:v>98.51468437042871</c:v>
                </c:pt>
                <c:pt idx="375">
                  <c:v>97.82828851130863</c:v>
                </c:pt>
                <c:pt idx="376">
                  <c:v>100.3038145605941</c:v>
                </c:pt>
                <c:pt idx="377">
                  <c:v>100.6976482502532</c:v>
                </c:pt>
                <c:pt idx="378">
                  <c:v>99.06605153595139</c:v>
                </c:pt>
                <c:pt idx="379">
                  <c:v>98.2221222009677</c:v>
                </c:pt>
                <c:pt idx="380">
                  <c:v>97.1531450433217</c:v>
                </c:pt>
                <c:pt idx="381">
                  <c:v>94.47507595364013</c:v>
                </c:pt>
                <c:pt idx="382">
                  <c:v>94.52008551817259</c:v>
                </c:pt>
                <c:pt idx="383">
                  <c:v>95.2177337684258</c:v>
                </c:pt>
                <c:pt idx="384">
                  <c:v>94.06998987284797</c:v>
                </c:pt>
                <c:pt idx="385">
                  <c:v>93.40609879599415</c:v>
                </c:pt>
                <c:pt idx="386">
                  <c:v>92.60717902554293</c:v>
                </c:pt>
                <c:pt idx="387">
                  <c:v>91.16687296050407</c:v>
                </c:pt>
                <c:pt idx="388">
                  <c:v>91.1893777427703</c:v>
                </c:pt>
                <c:pt idx="389">
                  <c:v>90.95307752897489</c:v>
                </c:pt>
                <c:pt idx="390">
                  <c:v>90.3116912343873</c:v>
                </c:pt>
                <c:pt idx="391">
                  <c:v>90.94182513784177</c:v>
                </c:pt>
                <c:pt idx="392">
                  <c:v>93.63114661865646</c:v>
                </c:pt>
                <c:pt idx="393">
                  <c:v>94.25002813097784</c:v>
                </c:pt>
                <c:pt idx="394">
                  <c:v>94.8239000787667</c:v>
                </c:pt>
                <c:pt idx="395">
                  <c:v>95.58906267581862</c:v>
                </c:pt>
                <c:pt idx="396">
                  <c:v>94.85765725216608</c:v>
                </c:pt>
                <c:pt idx="397">
                  <c:v>93.4398559693935</c:v>
                </c:pt>
                <c:pt idx="398">
                  <c:v>93.8561944413188</c:v>
                </c:pt>
                <c:pt idx="399">
                  <c:v>94.09249465511422</c:v>
                </c:pt>
                <c:pt idx="400">
                  <c:v>95.42027680882185</c:v>
                </c:pt>
                <c:pt idx="401">
                  <c:v>96.64678744233149</c:v>
                </c:pt>
                <c:pt idx="402">
                  <c:v>96.02790593001012</c:v>
                </c:pt>
                <c:pt idx="403">
                  <c:v>95.45403398222123</c:v>
                </c:pt>
                <c:pt idx="404">
                  <c:v>94.18251378417913</c:v>
                </c:pt>
                <c:pt idx="405">
                  <c:v>93.95746596151683</c:v>
                </c:pt>
                <c:pt idx="406">
                  <c:v>94.2837853043772</c:v>
                </c:pt>
                <c:pt idx="407">
                  <c:v>93.4961179250591</c:v>
                </c:pt>
                <c:pt idx="408">
                  <c:v>93.33858444919546</c:v>
                </c:pt>
                <c:pt idx="409">
                  <c:v>94.32879486890963</c:v>
                </c:pt>
                <c:pt idx="410">
                  <c:v>94.75638573196801</c:v>
                </c:pt>
                <c:pt idx="411">
                  <c:v>94.11499943738044</c:v>
                </c:pt>
                <c:pt idx="412">
                  <c:v>94.40756160684146</c:v>
                </c:pt>
                <c:pt idx="413">
                  <c:v>95.10520985709459</c:v>
                </c:pt>
                <c:pt idx="414">
                  <c:v>95.57781028468548</c:v>
                </c:pt>
                <c:pt idx="415">
                  <c:v>95.48779115562054</c:v>
                </c:pt>
                <c:pt idx="416">
                  <c:v>95.1727242038933</c:v>
                </c:pt>
                <c:pt idx="417">
                  <c:v>94.11499943738044</c:v>
                </c:pt>
                <c:pt idx="418">
                  <c:v>94.85765725216608</c:v>
                </c:pt>
                <c:pt idx="419">
                  <c:v>95.06020029256217</c:v>
                </c:pt>
                <c:pt idx="420">
                  <c:v>95.9491391920783</c:v>
                </c:pt>
                <c:pt idx="421">
                  <c:v>96.0841678856757</c:v>
                </c:pt>
                <c:pt idx="422">
                  <c:v>95.91538201867895</c:v>
                </c:pt>
                <c:pt idx="423">
                  <c:v>95.49904354675368</c:v>
                </c:pt>
                <c:pt idx="424">
                  <c:v>95.07145268369528</c:v>
                </c:pt>
                <c:pt idx="425">
                  <c:v>95.11646224822773</c:v>
                </c:pt>
                <c:pt idx="426">
                  <c:v>94.83515246989985</c:v>
                </c:pt>
                <c:pt idx="427">
                  <c:v>95.54405311128614</c:v>
                </c:pt>
                <c:pt idx="428">
                  <c:v>96.97310678519185</c:v>
                </c:pt>
                <c:pt idx="429">
                  <c:v>98.12085068076965</c:v>
                </c:pt>
                <c:pt idx="430">
                  <c:v>99.57240913694156</c:v>
                </c:pt>
                <c:pt idx="431">
                  <c:v>101.5078204118375</c:v>
                </c:pt>
                <c:pt idx="432">
                  <c:v>103.206931472938</c:v>
                </c:pt>
                <c:pt idx="433">
                  <c:v>104.4221897153145</c:v>
                </c:pt>
                <c:pt idx="434">
                  <c:v>106.2000675143468</c:v>
                </c:pt>
                <c:pt idx="435">
                  <c:v>105.1873523123663</c:v>
                </c:pt>
                <c:pt idx="436">
                  <c:v>104.4221897153145</c:v>
                </c:pt>
                <c:pt idx="437">
                  <c:v>105.2323618768988</c:v>
                </c:pt>
                <c:pt idx="438">
                  <c:v>106.9764825025318</c:v>
                </c:pt>
                <c:pt idx="439">
                  <c:v>108.7881174749634</c:v>
                </c:pt>
                <c:pt idx="440">
                  <c:v>109.5420276808822</c:v>
                </c:pt>
                <c:pt idx="441">
                  <c:v>108.5743220434342</c:v>
                </c:pt>
                <c:pt idx="442">
                  <c:v>110.2396759311354</c:v>
                </c:pt>
                <c:pt idx="443">
                  <c:v>111.0498480927197</c:v>
                </c:pt>
                <c:pt idx="444">
                  <c:v>113.5366265331383</c:v>
                </c:pt>
                <c:pt idx="445">
                  <c:v>112.0400585124339</c:v>
                </c:pt>
                <c:pt idx="446">
                  <c:v>109.6995611567458</c:v>
                </c:pt>
                <c:pt idx="447">
                  <c:v>108.1692359626421</c:v>
                </c:pt>
                <c:pt idx="448">
                  <c:v>109.2944750759536</c:v>
                </c:pt>
                <c:pt idx="449">
                  <c:v>109.6770563744796</c:v>
                </c:pt>
                <c:pt idx="450">
                  <c:v>110.3071902779341</c:v>
                </c:pt>
                <c:pt idx="451">
                  <c:v>109.4069989872848</c:v>
                </c:pt>
                <c:pt idx="452">
                  <c:v>110.3296950602003</c:v>
                </c:pt>
                <c:pt idx="453">
                  <c:v>111.3536626533138</c:v>
                </c:pt>
                <c:pt idx="454">
                  <c:v>113.9642173961967</c:v>
                </c:pt>
                <c:pt idx="455">
                  <c:v>115.7195904129628</c:v>
                </c:pt>
                <c:pt idx="456" formatCode="General">
                  <c:v>115.6633284572972</c:v>
                </c:pt>
                <c:pt idx="457" formatCode="General">
                  <c:v>114.1104984809272</c:v>
                </c:pt>
                <c:pt idx="458" formatCode="General">
                  <c:v>113.896703049398</c:v>
                </c:pt>
              </c:numCache>
            </c:numRef>
          </c:val>
          <c:smooth val="0"/>
          <c:extLst xmlns:c16r2="http://schemas.microsoft.com/office/drawing/2015/06/chart">
            <c:ext xmlns:c16="http://schemas.microsoft.com/office/drawing/2014/chart" uri="{C3380CC4-5D6E-409C-BE32-E72D297353CC}">
              <c16:uniqueId val="{00000001-7CF7-4599-A767-A04F015C53DD}"/>
            </c:ext>
          </c:extLst>
        </c:ser>
        <c:dLbls>
          <c:showLegendKey val="0"/>
          <c:showVal val="0"/>
          <c:showCatName val="0"/>
          <c:showSerName val="0"/>
          <c:showPercent val="0"/>
          <c:showBubbleSize val="0"/>
        </c:dLbls>
        <c:marker val="1"/>
        <c:smooth val="0"/>
        <c:axId val="-2112248312"/>
        <c:axId val="-2112245016"/>
      </c:lineChart>
      <c:lineChart>
        <c:grouping val="standard"/>
        <c:varyColors val="0"/>
        <c:dLbls>
          <c:showLegendKey val="0"/>
          <c:showVal val="0"/>
          <c:showCatName val="0"/>
          <c:showSerName val="0"/>
          <c:showPercent val="0"/>
          <c:showBubbleSize val="0"/>
        </c:dLbls>
        <c:marker val="1"/>
        <c:smooth val="0"/>
        <c:axId val="-2112238168"/>
        <c:axId val="-2112241608"/>
        <c:extLst xmlns:c16r2="http://schemas.microsoft.com/office/drawing/2015/06/chart">
          <c:ext xmlns:c15="http://schemas.microsoft.com/office/drawing/2012/chart" uri="{02D57815-91ED-43cb-92C2-25804820EDAC}">
            <c15:filteredLineSeries>
              <c15:ser>
                <c:idx val="5"/>
                <c:order val="5"/>
                <c:tx>
                  <c:strRef>
                    <c:extLst>
                      <c:ext uri="{02D57815-91ED-43cb-92C2-25804820EDAC}">
                        <c15:formulaRef>
                          <c15:sqref>Sheet1!$G$1</c15:sqref>
                        </c15:formulaRef>
                      </c:ext>
                    </c:extLst>
                    <c:strCache>
                      <c:ptCount val="1"/>
                      <c:pt idx="0">
                        <c:v>U.S. Generic Govt 2 Year Yield (rhs)</c:v>
                      </c:pt>
                    </c:strCache>
                  </c:strRef>
                </c:tx>
                <c:spPr>
                  <a:ln w="76200" cap="rnd">
                    <a:solidFill>
                      <a:srgbClr val="FF00FF"/>
                    </a:solidFill>
                    <a:round/>
                  </a:ln>
                  <a:effectLst/>
                </c:spPr>
                <c:marker>
                  <c:symbol val="none"/>
                </c:marker>
                <c:cat>
                  <c:numRef>
                    <c:extLst>
                      <c:ext uri="{02D57815-91ED-43cb-92C2-25804820EDAC}">
                        <c15:formulaRef>
                          <c15:sqref>Sheet1!$A$2:$A$457</c15:sqref>
                        </c15:formulaRef>
                      </c:ext>
                    </c:extLst>
                    <c:numCache>
                      <c:formatCode>mmm\-yy</c:formatCode>
                      <c:ptCount val="456"/>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pt idx="362">
                        <c:v>39873</c:v>
                      </c:pt>
                      <c:pt idx="363">
                        <c:v>39904</c:v>
                      </c:pt>
                      <c:pt idx="364">
                        <c:v>39934</c:v>
                      </c:pt>
                      <c:pt idx="365">
                        <c:v>39965</c:v>
                      </c:pt>
                      <c:pt idx="366">
                        <c:v>39995</c:v>
                      </c:pt>
                      <c:pt idx="367">
                        <c:v>40026</c:v>
                      </c:pt>
                      <c:pt idx="368">
                        <c:v>40057</c:v>
                      </c:pt>
                      <c:pt idx="369">
                        <c:v>40087</c:v>
                      </c:pt>
                      <c:pt idx="370">
                        <c:v>40118</c:v>
                      </c:pt>
                      <c:pt idx="371">
                        <c:v>40148</c:v>
                      </c:pt>
                      <c:pt idx="372">
                        <c:v>40179</c:v>
                      </c:pt>
                      <c:pt idx="373">
                        <c:v>40210</c:v>
                      </c:pt>
                      <c:pt idx="374">
                        <c:v>40238</c:v>
                      </c:pt>
                      <c:pt idx="375">
                        <c:v>40269</c:v>
                      </c:pt>
                      <c:pt idx="376">
                        <c:v>40299</c:v>
                      </c:pt>
                      <c:pt idx="377">
                        <c:v>40330</c:v>
                      </c:pt>
                      <c:pt idx="378">
                        <c:v>40360</c:v>
                      </c:pt>
                      <c:pt idx="379">
                        <c:v>40391</c:v>
                      </c:pt>
                      <c:pt idx="380">
                        <c:v>40422</c:v>
                      </c:pt>
                      <c:pt idx="381">
                        <c:v>40452</c:v>
                      </c:pt>
                      <c:pt idx="382">
                        <c:v>40483</c:v>
                      </c:pt>
                      <c:pt idx="383">
                        <c:v>40513</c:v>
                      </c:pt>
                      <c:pt idx="384">
                        <c:v>40544</c:v>
                      </c:pt>
                      <c:pt idx="385">
                        <c:v>40575</c:v>
                      </c:pt>
                      <c:pt idx="386">
                        <c:v>40603</c:v>
                      </c:pt>
                      <c:pt idx="387">
                        <c:v>40634</c:v>
                      </c:pt>
                      <c:pt idx="388">
                        <c:v>40664</c:v>
                      </c:pt>
                      <c:pt idx="389">
                        <c:v>40695</c:v>
                      </c:pt>
                      <c:pt idx="390">
                        <c:v>40725</c:v>
                      </c:pt>
                      <c:pt idx="391">
                        <c:v>40756</c:v>
                      </c:pt>
                      <c:pt idx="392">
                        <c:v>40787</c:v>
                      </c:pt>
                      <c:pt idx="393">
                        <c:v>40817</c:v>
                      </c:pt>
                      <c:pt idx="394">
                        <c:v>40848</c:v>
                      </c:pt>
                      <c:pt idx="395">
                        <c:v>40878</c:v>
                      </c:pt>
                      <c:pt idx="396">
                        <c:v>40909</c:v>
                      </c:pt>
                      <c:pt idx="397">
                        <c:v>40940</c:v>
                      </c:pt>
                      <c:pt idx="398">
                        <c:v>40969</c:v>
                      </c:pt>
                      <c:pt idx="399">
                        <c:v>41000</c:v>
                      </c:pt>
                      <c:pt idx="400">
                        <c:v>41030</c:v>
                      </c:pt>
                      <c:pt idx="401">
                        <c:v>41061</c:v>
                      </c:pt>
                      <c:pt idx="402">
                        <c:v>41091</c:v>
                      </c:pt>
                      <c:pt idx="403">
                        <c:v>41122</c:v>
                      </c:pt>
                      <c:pt idx="404">
                        <c:v>41153</c:v>
                      </c:pt>
                      <c:pt idx="405">
                        <c:v>41183</c:v>
                      </c:pt>
                      <c:pt idx="406">
                        <c:v>41214</c:v>
                      </c:pt>
                      <c:pt idx="407">
                        <c:v>41244</c:v>
                      </c:pt>
                      <c:pt idx="408">
                        <c:v>41275</c:v>
                      </c:pt>
                      <c:pt idx="409">
                        <c:v>41306</c:v>
                      </c:pt>
                      <c:pt idx="410">
                        <c:v>41334</c:v>
                      </c:pt>
                      <c:pt idx="411">
                        <c:v>41365</c:v>
                      </c:pt>
                      <c:pt idx="412">
                        <c:v>41395</c:v>
                      </c:pt>
                      <c:pt idx="413">
                        <c:v>41426</c:v>
                      </c:pt>
                      <c:pt idx="414">
                        <c:v>41456</c:v>
                      </c:pt>
                      <c:pt idx="415">
                        <c:v>41487</c:v>
                      </c:pt>
                      <c:pt idx="416">
                        <c:v>41518</c:v>
                      </c:pt>
                      <c:pt idx="417">
                        <c:v>41548</c:v>
                      </c:pt>
                      <c:pt idx="418">
                        <c:v>41579</c:v>
                      </c:pt>
                      <c:pt idx="419">
                        <c:v>41609</c:v>
                      </c:pt>
                      <c:pt idx="420">
                        <c:v>41640</c:v>
                      </c:pt>
                      <c:pt idx="421">
                        <c:v>41671</c:v>
                      </c:pt>
                      <c:pt idx="422">
                        <c:v>41699</c:v>
                      </c:pt>
                      <c:pt idx="423">
                        <c:v>41730</c:v>
                      </c:pt>
                      <c:pt idx="424">
                        <c:v>41760</c:v>
                      </c:pt>
                      <c:pt idx="425">
                        <c:v>41791</c:v>
                      </c:pt>
                      <c:pt idx="426">
                        <c:v>41821</c:v>
                      </c:pt>
                      <c:pt idx="427">
                        <c:v>41852</c:v>
                      </c:pt>
                      <c:pt idx="428">
                        <c:v>41883</c:v>
                      </c:pt>
                      <c:pt idx="429">
                        <c:v>41913</c:v>
                      </c:pt>
                      <c:pt idx="430">
                        <c:v>41944</c:v>
                      </c:pt>
                      <c:pt idx="431">
                        <c:v>41974</c:v>
                      </c:pt>
                      <c:pt idx="432">
                        <c:v>42005</c:v>
                      </c:pt>
                      <c:pt idx="433">
                        <c:v>42036</c:v>
                      </c:pt>
                      <c:pt idx="434">
                        <c:v>42064</c:v>
                      </c:pt>
                      <c:pt idx="435">
                        <c:v>42095</c:v>
                      </c:pt>
                      <c:pt idx="436">
                        <c:v>42125</c:v>
                      </c:pt>
                      <c:pt idx="437">
                        <c:v>42156</c:v>
                      </c:pt>
                      <c:pt idx="438">
                        <c:v>42186</c:v>
                      </c:pt>
                      <c:pt idx="439">
                        <c:v>42217</c:v>
                      </c:pt>
                      <c:pt idx="440">
                        <c:v>42248</c:v>
                      </c:pt>
                      <c:pt idx="441">
                        <c:v>42278</c:v>
                      </c:pt>
                      <c:pt idx="442">
                        <c:v>42309</c:v>
                      </c:pt>
                      <c:pt idx="443">
                        <c:v>42339</c:v>
                      </c:pt>
                      <c:pt idx="444">
                        <c:v>42370</c:v>
                      </c:pt>
                      <c:pt idx="445">
                        <c:v>42401</c:v>
                      </c:pt>
                      <c:pt idx="446">
                        <c:v>42430</c:v>
                      </c:pt>
                      <c:pt idx="447">
                        <c:v>42461</c:v>
                      </c:pt>
                      <c:pt idx="448">
                        <c:v>42491</c:v>
                      </c:pt>
                      <c:pt idx="449">
                        <c:v>42522</c:v>
                      </c:pt>
                      <c:pt idx="450">
                        <c:v>42552</c:v>
                      </c:pt>
                      <c:pt idx="451">
                        <c:v>42583</c:v>
                      </c:pt>
                      <c:pt idx="452">
                        <c:v>42614</c:v>
                      </c:pt>
                      <c:pt idx="453">
                        <c:v>42644</c:v>
                      </c:pt>
                      <c:pt idx="454">
                        <c:v>42675</c:v>
                      </c:pt>
                      <c:pt idx="455">
                        <c:v>42705</c:v>
                      </c:pt>
                    </c:numCache>
                  </c:numRef>
                </c:cat>
                <c:val>
                  <c:numRef>
                    <c:extLst>
                      <c:ext uri="{02D57815-91ED-43cb-92C2-25804820EDAC}">
                        <c15:formulaRef>
                          <c15:sqref>Sheet1!$G$2:$G$460</c15:sqref>
                        </c15:formulaRef>
                      </c:ext>
                    </c:extLst>
                    <c:numCache>
                      <c:formatCode>0.00</c:formatCode>
                      <c:ptCount val="459"/>
                      <c:pt idx="0">
                        <c:v>9.6490000000000009</c:v>
                      </c:pt>
                      <c:pt idx="1">
                        <c:v>9.8990000000000009</c:v>
                      </c:pt>
                      <c:pt idx="2">
                        <c:v>9.7289999999999992</c:v>
                      </c:pt>
                      <c:pt idx="3">
                        <c:v>9.9190000000000005</c:v>
                      </c:pt>
                      <c:pt idx="4">
                        <c:v>9.5689999999999991</c:v>
                      </c:pt>
                      <c:pt idx="5">
                        <c:v>8.9789999999999992</c:v>
                      </c:pt>
                      <c:pt idx="6">
                        <c:v>9.3190000000000008</c:v>
                      </c:pt>
                      <c:pt idx="7">
                        <c:v>9.8490000000000002</c:v>
                      </c:pt>
                      <c:pt idx="8">
                        <c:v>10.109</c:v>
                      </c:pt>
                      <c:pt idx="9">
                        <c:v>12.069000000000001</c:v>
                      </c:pt>
                      <c:pt idx="10">
                        <c:v>11.339</c:v>
                      </c:pt>
                      <c:pt idx="11">
                        <c:v>11.239000000000001</c:v>
                      </c:pt>
                      <c:pt idx="12">
                        <c:v>11.879</c:v>
                      </c:pt>
                      <c:pt idx="13">
                        <c:v>14.739000000000001</c:v>
                      </c:pt>
                      <c:pt idx="14">
                        <c:v>14.638999999999999</c:v>
                      </c:pt>
                      <c:pt idx="15">
                        <c:v>10.818999999999999</c:v>
                      </c:pt>
                      <c:pt idx="16">
                        <c:v>9.2590000000000003</c:v>
                      </c:pt>
                      <c:pt idx="17">
                        <c:v>8.9789999999999992</c:v>
                      </c:pt>
                      <c:pt idx="18">
                        <c:v>9.7289999999999992</c:v>
                      </c:pt>
                      <c:pt idx="19">
                        <c:v>11.369</c:v>
                      </c:pt>
                      <c:pt idx="20">
                        <c:v>12.138999999999999</c:v>
                      </c:pt>
                      <c:pt idx="21">
                        <c:v>13.089</c:v>
                      </c:pt>
                      <c:pt idx="22">
                        <c:v>14.138999999999999</c:v>
                      </c:pt>
                      <c:pt idx="23">
                        <c:v>13.069000000000001</c:v>
                      </c:pt>
                      <c:pt idx="24">
                        <c:v>13.269</c:v>
                      </c:pt>
                      <c:pt idx="25">
                        <c:v>14.089</c:v>
                      </c:pt>
                      <c:pt idx="26">
                        <c:v>13.179</c:v>
                      </c:pt>
                      <c:pt idx="27">
                        <c:v>14.849</c:v>
                      </c:pt>
                      <c:pt idx="28">
                        <c:v>14.409000000000001</c:v>
                      </c:pt>
                      <c:pt idx="29">
                        <c:v>14.669</c:v>
                      </c:pt>
                      <c:pt idx="30">
                        <c:v>15.849</c:v>
                      </c:pt>
                      <c:pt idx="31">
                        <c:v>16.739000000000001</c:v>
                      </c:pt>
                      <c:pt idx="32">
                        <c:v>16.699000000000002</c:v>
                      </c:pt>
                      <c:pt idx="33">
                        <c:v>14.599</c:v>
                      </c:pt>
                      <c:pt idx="34">
                        <c:v>12.369</c:v>
                      </c:pt>
                      <c:pt idx="35">
                        <c:v>13.638999999999999</c:v>
                      </c:pt>
                      <c:pt idx="36">
                        <c:v>14.249000000000001</c:v>
                      </c:pt>
                      <c:pt idx="37">
                        <c:v>14.449</c:v>
                      </c:pt>
                      <c:pt idx="38">
                        <c:v>14.529</c:v>
                      </c:pt>
                      <c:pt idx="39">
                        <c:v>13.999000000000001</c:v>
                      </c:pt>
                      <c:pt idx="40">
                        <c:v>13.629</c:v>
                      </c:pt>
                      <c:pt idx="41">
                        <c:v>14.669</c:v>
                      </c:pt>
                      <c:pt idx="42">
                        <c:v>13.179</c:v>
                      </c:pt>
                      <c:pt idx="43">
                        <c:v>11.999000000000001</c:v>
                      </c:pt>
                      <c:pt idx="44">
                        <c:v>11.239000000000001</c:v>
                      </c:pt>
                      <c:pt idx="45">
                        <c:v>9.8290000000000006</c:v>
                      </c:pt>
                      <c:pt idx="46">
                        <c:v>9.9689999999999994</c:v>
                      </c:pt>
                      <c:pt idx="47">
                        <c:v>9.5329999999999995</c:v>
                      </c:pt>
                      <c:pt idx="48">
                        <c:v>9.5890000000000004</c:v>
                      </c:pt>
                      <c:pt idx="49">
                        <c:v>9.3190000000000008</c:v>
                      </c:pt>
                      <c:pt idx="50">
                        <c:v>9.8789999999999996</c:v>
                      </c:pt>
                      <c:pt idx="51">
                        <c:v>9.359</c:v>
                      </c:pt>
                      <c:pt idx="52">
                        <c:v>9.9879999999999995</c:v>
                      </c:pt>
                      <c:pt idx="53">
                        <c:v>10.15</c:v>
                      </c:pt>
                      <c:pt idx="54">
                        <c:v>10.978</c:v>
                      </c:pt>
                      <c:pt idx="55">
                        <c:v>11.098000000000001</c:v>
                      </c:pt>
                      <c:pt idx="56">
                        <c:v>10.475999999999999</c:v>
                      </c:pt>
                      <c:pt idx="57">
                        <c:v>10.561999999999999</c:v>
                      </c:pt>
                      <c:pt idx="58">
                        <c:v>10.615</c:v>
                      </c:pt>
                      <c:pt idx="59">
                        <c:v>10.813000000000001</c:v>
                      </c:pt>
                      <c:pt idx="60">
                        <c:v>10.563000000000001</c:v>
                      </c:pt>
                      <c:pt idx="61">
                        <c:v>11.007999999999999</c:v>
                      </c:pt>
                      <c:pt idx="62">
                        <c:v>11.491</c:v>
                      </c:pt>
                      <c:pt idx="63">
                        <c:v>11.867000000000001</c:v>
                      </c:pt>
                      <c:pt idx="64">
                        <c:v>12.925000000000001</c:v>
                      </c:pt>
                      <c:pt idx="65">
                        <c:v>13.156000000000001</c:v>
                      </c:pt>
                      <c:pt idx="66">
                        <c:v>12.525</c:v>
                      </c:pt>
                      <c:pt idx="67">
                        <c:v>12.492000000000001</c:v>
                      </c:pt>
                      <c:pt idx="68">
                        <c:v>12.029</c:v>
                      </c:pt>
                      <c:pt idx="69">
                        <c:v>11.063000000000001</c:v>
                      </c:pt>
                      <c:pt idx="70">
                        <c:v>10.472</c:v>
                      </c:pt>
                      <c:pt idx="71">
                        <c:v>10.007</c:v>
                      </c:pt>
                      <c:pt idx="72">
                        <c:v>9.9169999999999998</c:v>
                      </c:pt>
                      <c:pt idx="73">
                        <c:v>10.648</c:v>
                      </c:pt>
                      <c:pt idx="74">
                        <c:v>10.44</c:v>
                      </c:pt>
                      <c:pt idx="75">
                        <c:v>9.8990000000000009</c:v>
                      </c:pt>
                      <c:pt idx="76">
                        <c:v>8.8729999999999993</c:v>
                      </c:pt>
                      <c:pt idx="77">
                        <c:v>8.6129999999999995</c:v>
                      </c:pt>
                      <c:pt idx="78">
                        <c:v>8.9879999999999995</c:v>
                      </c:pt>
                      <c:pt idx="79">
                        <c:v>8.9540000000000006</c:v>
                      </c:pt>
                      <c:pt idx="80">
                        <c:v>8.8520000000000003</c:v>
                      </c:pt>
                      <c:pt idx="81">
                        <c:v>8.6579999999999995</c:v>
                      </c:pt>
                      <c:pt idx="82">
                        <c:v>8.44</c:v>
                      </c:pt>
                      <c:pt idx="83">
                        <c:v>7.97</c:v>
                      </c:pt>
                      <c:pt idx="84">
                        <c:v>7.944</c:v>
                      </c:pt>
                      <c:pt idx="85">
                        <c:v>7.6829999999999998</c:v>
                      </c:pt>
                      <c:pt idx="86">
                        <c:v>6.8959999999999999</c:v>
                      </c:pt>
                      <c:pt idx="87">
                        <c:v>6.7859999999999996</c:v>
                      </c:pt>
                      <c:pt idx="88">
                        <c:v>7.3570000000000002</c:v>
                      </c:pt>
                      <c:pt idx="89">
                        <c:v>6.7709999999999999</c:v>
                      </c:pt>
                      <c:pt idx="90">
                        <c:v>6.4809999999999999</c:v>
                      </c:pt>
                      <c:pt idx="91">
                        <c:v>5.915</c:v>
                      </c:pt>
                      <c:pt idx="92">
                        <c:v>6.3330000000000002</c:v>
                      </c:pt>
                      <c:pt idx="93">
                        <c:v>6.2320000000000002</c:v>
                      </c:pt>
                      <c:pt idx="94">
                        <c:v>6.1909999999999998</c:v>
                      </c:pt>
                      <c:pt idx="95">
                        <c:v>6.343</c:v>
                      </c:pt>
                      <c:pt idx="96">
                        <c:v>6.3369999999999997</c:v>
                      </c:pt>
                      <c:pt idx="97">
                        <c:v>6.31</c:v>
                      </c:pt>
                      <c:pt idx="98">
                        <c:v>6.6210000000000004</c:v>
                      </c:pt>
                      <c:pt idx="99">
                        <c:v>7.3209999999999997</c:v>
                      </c:pt>
                      <c:pt idx="100">
                        <c:v>7.6820000000000004</c:v>
                      </c:pt>
                      <c:pt idx="101">
                        <c:v>7.4690000000000003</c:v>
                      </c:pt>
                      <c:pt idx="102">
                        <c:v>7.6159999999999997</c:v>
                      </c:pt>
                      <c:pt idx="103">
                        <c:v>7.931</c:v>
                      </c:pt>
                      <c:pt idx="104">
                        <c:v>8.56</c:v>
                      </c:pt>
                      <c:pt idx="105">
                        <c:v>7.5579999999999998</c:v>
                      </c:pt>
                      <c:pt idx="106">
                        <c:v>7.7409999999999997</c:v>
                      </c:pt>
                      <c:pt idx="107">
                        <c:v>7.7789999999999999</c:v>
                      </c:pt>
                      <c:pt idx="108">
                        <c:v>7.1959999999999997</c:v>
                      </c:pt>
                      <c:pt idx="109">
                        <c:v>7.0990000000000002</c:v>
                      </c:pt>
                      <c:pt idx="110">
                        <c:v>7.383</c:v>
                      </c:pt>
                      <c:pt idx="111">
                        <c:v>7.72</c:v>
                      </c:pt>
                      <c:pt idx="112">
                        <c:v>8.1679999999999993</c:v>
                      </c:pt>
                      <c:pt idx="113">
                        <c:v>8.0259999999999998</c:v>
                      </c:pt>
                      <c:pt idx="114">
                        <c:v>8.3659999999999997</c:v>
                      </c:pt>
                      <c:pt idx="115">
                        <c:v>8.6850000000000005</c:v>
                      </c:pt>
                      <c:pt idx="116">
                        <c:v>8.4740000000000002</c:v>
                      </c:pt>
                      <c:pt idx="117">
                        <c:v>8.2059999999999995</c:v>
                      </c:pt>
                      <c:pt idx="118">
                        <c:v>8.8140000000000001</c:v>
                      </c:pt>
                      <c:pt idx="119">
                        <c:v>9.1340000000000003</c:v>
                      </c:pt>
                      <c:pt idx="120">
                        <c:v>9.0960000000000001</c:v>
                      </c:pt>
                      <c:pt idx="121">
                        <c:v>9.4879999999999995</c:v>
                      </c:pt>
                      <c:pt idx="122">
                        <c:v>9.6690000000000005</c:v>
                      </c:pt>
                      <c:pt idx="123">
                        <c:v>9.2759999999999998</c:v>
                      </c:pt>
                      <c:pt idx="124">
                        <c:v>8.8019999999999996</c:v>
                      </c:pt>
                      <c:pt idx="125">
                        <c:v>8.0419999999999998</c:v>
                      </c:pt>
                      <c:pt idx="126">
                        <c:v>7.5179999999999998</c:v>
                      </c:pt>
                      <c:pt idx="127">
                        <c:v>8.3970000000000002</c:v>
                      </c:pt>
                      <c:pt idx="128">
                        <c:v>8.4450000000000003</c:v>
                      </c:pt>
                      <c:pt idx="129">
                        <c:v>7.8659999999999997</c:v>
                      </c:pt>
                      <c:pt idx="130">
                        <c:v>7.7329999999999997</c:v>
                      </c:pt>
                      <c:pt idx="131">
                        <c:v>7.8410000000000002</c:v>
                      </c:pt>
                      <c:pt idx="132">
                        <c:v>8.2539999999999996</c:v>
                      </c:pt>
                      <c:pt idx="133">
                        <c:v>8.4220000000000006</c:v>
                      </c:pt>
                      <c:pt idx="134">
                        <c:v>8.6219999999999999</c:v>
                      </c:pt>
                      <c:pt idx="135">
                        <c:v>8.9439999999999991</c:v>
                      </c:pt>
                      <c:pt idx="136">
                        <c:v>8.4819999999999993</c:v>
                      </c:pt>
                      <c:pt idx="137">
                        <c:v>8.2200000000000006</c:v>
                      </c:pt>
                      <c:pt idx="138">
                        <c:v>7.8789999999999996</c:v>
                      </c:pt>
                      <c:pt idx="139">
                        <c:v>8.0630000000000006</c:v>
                      </c:pt>
                      <c:pt idx="140">
                        <c:v>7.9870000000000001</c:v>
                      </c:pt>
                      <c:pt idx="141">
                        <c:v>7.7329999999999997</c:v>
                      </c:pt>
                      <c:pt idx="142">
                        <c:v>7.5890000000000004</c:v>
                      </c:pt>
                      <c:pt idx="143">
                        <c:v>7.2290000000000001</c:v>
                      </c:pt>
                      <c:pt idx="144">
                        <c:v>7.0419999999999998</c:v>
                      </c:pt>
                      <c:pt idx="145">
                        <c:v>7.0819999999999999</c:v>
                      </c:pt>
                      <c:pt idx="146">
                        <c:v>7.0309999999999997</c:v>
                      </c:pt>
                      <c:pt idx="147">
                        <c:v>6.77</c:v>
                      </c:pt>
                      <c:pt idx="148">
                        <c:v>6.6899999999999995</c:v>
                      </c:pt>
                      <c:pt idx="149">
                        <c:v>6.8979999999999997</c:v>
                      </c:pt>
                      <c:pt idx="150">
                        <c:v>6.7729999999999997</c:v>
                      </c:pt>
                      <c:pt idx="151">
                        <c:v>6.3330000000000002</c:v>
                      </c:pt>
                      <c:pt idx="152">
                        <c:v>5.9820000000000002</c:v>
                      </c:pt>
                      <c:pt idx="153">
                        <c:v>5.6980000000000004</c:v>
                      </c:pt>
                      <c:pt idx="154">
                        <c:v>5.375</c:v>
                      </c:pt>
                      <c:pt idx="155">
                        <c:v>4.7510000000000003</c:v>
                      </c:pt>
                      <c:pt idx="156">
                        <c:v>5.0999999999999996</c:v>
                      </c:pt>
                      <c:pt idx="157">
                        <c:v>5.242</c:v>
                      </c:pt>
                      <c:pt idx="158">
                        <c:v>5.5830000000000002</c:v>
                      </c:pt>
                      <c:pt idx="159">
                        <c:v>5.4249999999999998</c:v>
                      </c:pt>
                      <c:pt idx="160">
                        <c:v>5.1840000000000002</c:v>
                      </c:pt>
                      <c:pt idx="161">
                        <c:v>4.8339999999999996</c:v>
                      </c:pt>
                      <c:pt idx="162">
                        <c:v>4.399</c:v>
                      </c:pt>
                      <c:pt idx="163">
                        <c:v>4.1349999999999998</c:v>
                      </c:pt>
                      <c:pt idx="164">
                        <c:v>3.7949999999999999</c:v>
                      </c:pt>
                      <c:pt idx="165">
                        <c:v>4.383</c:v>
                      </c:pt>
                      <c:pt idx="166">
                        <c:v>4.7910000000000004</c:v>
                      </c:pt>
                      <c:pt idx="167">
                        <c:v>4.5579999999999998</c:v>
                      </c:pt>
                      <c:pt idx="168">
                        <c:v>4.1680000000000001</c:v>
                      </c:pt>
                      <c:pt idx="169">
                        <c:v>3.9079999999999999</c:v>
                      </c:pt>
                      <c:pt idx="170">
                        <c:v>3.9569999999999999</c:v>
                      </c:pt>
                      <c:pt idx="171">
                        <c:v>3.8010000000000002</c:v>
                      </c:pt>
                      <c:pt idx="172">
                        <c:v>4.2489999999999997</c:v>
                      </c:pt>
                      <c:pt idx="173">
                        <c:v>4.0019999999999998</c:v>
                      </c:pt>
                      <c:pt idx="174">
                        <c:v>4.1269999999999998</c:v>
                      </c:pt>
                      <c:pt idx="175">
                        <c:v>3.859</c:v>
                      </c:pt>
                      <c:pt idx="176">
                        <c:v>3.875</c:v>
                      </c:pt>
                      <c:pt idx="177">
                        <c:v>3.9990000000000001</c:v>
                      </c:pt>
                      <c:pt idx="178">
                        <c:v>4.2169999999999996</c:v>
                      </c:pt>
                      <c:pt idx="179">
                        <c:v>4.234</c:v>
                      </c:pt>
                      <c:pt idx="180">
                        <c:v>4.1239999999999997</c:v>
                      </c:pt>
                      <c:pt idx="181">
                        <c:v>4.6580000000000004</c:v>
                      </c:pt>
                      <c:pt idx="182">
                        <c:v>5.1920000000000002</c:v>
                      </c:pt>
                      <c:pt idx="183">
                        <c:v>5.7359999999999998</c:v>
                      </c:pt>
                      <c:pt idx="184">
                        <c:v>5.9930000000000003</c:v>
                      </c:pt>
                      <c:pt idx="185">
                        <c:v>6.1769999999999996</c:v>
                      </c:pt>
                      <c:pt idx="186">
                        <c:v>5.9909999999999997</c:v>
                      </c:pt>
                      <c:pt idx="187">
                        <c:v>6.149</c:v>
                      </c:pt>
                      <c:pt idx="188">
                        <c:v>6.585</c:v>
                      </c:pt>
                      <c:pt idx="189">
                        <c:v>6.8239999999999998</c:v>
                      </c:pt>
                      <c:pt idx="190">
                        <c:v>7.3949999999999996</c:v>
                      </c:pt>
                      <c:pt idx="191">
                        <c:v>7.6989999999999998</c:v>
                      </c:pt>
                      <c:pt idx="192">
                        <c:v>7.2350000000000003</c:v>
                      </c:pt>
                      <c:pt idx="193">
                        <c:v>6.7640000000000002</c:v>
                      </c:pt>
                      <c:pt idx="194">
                        <c:v>6.7780000000000005</c:v>
                      </c:pt>
                      <c:pt idx="195">
                        <c:v>6.585</c:v>
                      </c:pt>
                      <c:pt idx="196">
                        <c:v>5.8390000000000004</c:v>
                      </c:pt>
                      <c:pt idx="197">
                        <c:v>5.7930000000000001</c:v>
                      </c:pt>
                      <c:pt idx="198">
                        <c:v>5.867</c:v>
                      </c:pt>
                      <c:pt idx="199">
                        <c:v>5.8490000000000002</c:v>
                      </c:pt>
                      <c:pt idx="200">
                        <c:v>5.851</c:v>
                      </c:pt>
                      <c:pt idx="201">
                        <c:v>5.6079999999999997</c:v>
                      </c:pt>
                      <c:pt idx="202">
                        <c:v>5.3419999999999996</c:v>
                      </c:pt>
                      <c:pt idx="203">
                        <c:v>5.15</c:v>
                      </c:pt>
                      <c:pt idx="204">
                        <c:v>4.9249999999999998</c:v>
                      </c:pt>
                      <c:pt idx="205">
                        <c:v>5.4260000000000002</c:v>
                      </c:pt>
                      <c:pt idx="206">
                        <c:v>5.7610000000000001</c:v>
                      </c:pt>
                      <c:pt idx="207">
                        <c:v>6.0519999999999996</c:v>
                      </c:pt>
                      <c:pt idx="208">
                        <c:v>6.2370000000000001</c:v>
                      </c:pt>
                      <c:pt idx="209">
                        <c:v>6.1070000000000002</c:v>
                      </c:pt>
                      <c:pt idx="210">
                        <c:v>6.2169999999999996</c:v>
                      </c:pt>
                      <c:pt idx="211">
                        <c:v>6.3380000000000001</c:v>
                      </c:pt>
                      <c:pt idx="212">
                        <c:v>6.1020000000000003</c:v>
                      </c:pt>
                      <c:pt idx="213">
                        <c:v>5.7409999999999997</c:v>
                      </c:pt>
                      <c:pt idx="214">
                        <c:v>5.5839999999999996</c:v>
                      </c:pt>
                      <c:pt idx="215">
                        <c:v>5.8680000000000003</c:v>
                      </c:pt>
                      <c:pt idx="216">
                        <c:v>5.9089999999999998</c:v>
                      </c:pt>
                      <c:pt idx="217">
                        <c:v>6.0860000000000003</c:v>
                      </c:pt>
                      <c:pt idx="218">
                        <c:v>6.42</c:v>
                      </c:pt>
                      <c:pt idx="219">
                        <c:v>6.274</c:v>
                      </c:pt>
                      <c:pt idx="220">
                        <c:v>6.2</c:v>
                      </c:pt>
                      <c:pt idx="221">
                        <c:v>6.0679999999999996</c:v>
                      </c:pt>
                      <c:pt idx="222">
                        <c:v>5.7279999999999998</c:v>
                      </c:pt>
                      <c:pt idx="223">
                        <c:v>5.9550000000000001</c:v>
                      </c:pt>
                      <c:pt idx="224">
                        <c:v>5.7789999999999999</c:v>
                      </c:pt>
                      <c:pt idx="225">
                        <c:v>5.6120000000000001</c:v>
                      </c:pt>
                      <c:pt idx="226">
                        <c:v>5.7379999999999995</c:v>
                      </c:pt>
                      <c:pt idx="227">
                        <c:v>5.6459999999999999</c:v>
                      </c:pt>
                      <c:pt idx="228">
                        <c:v>5.3040000000000003</c:v>
                      </c:pt>
                      <c:pt idx="229">
                        <c:v>5.5380000000000003</c:v>
                      </c:pt>
                      <c:pt idx="230">
                        <c:v>5.5629999999999997</c:v>
                      </c:pt>
                      <c:pt idx="231">
                        <c:v>5.5709999999999997</c:v>
                      </c:pt>
                      <c:pt idx="232">
                        <c:v>5.5209999999999999</c:v>
                      </c:pt>
                      <c:pt idx="233">
                        <c:v>5.4710000000000001</c:v>
                      </c:pt>
                      <c:pt idx="234">
                        <c:v>5.48</c:v>
                      </c:pt>
                      <c:pt idx="235">
                        <c:v>4.7809999999999997</c:v>
                      </c:pt>
                      <c:pt idx="236">
                        <c:v>4.2729999999999997</c:v>
                      </c:pt>
                      <c:pt idx="237">
                        <c:v>4.12</c:v>
                      </c:pt>
                      <c:pt idx="238">
                        <c:v>4.5049999999999999</c:v>
                      </c:pt>
                      <c:pt idx="239">
                        <c:v>4.5289999999999999</c:v>
                      </c:pt>
                      <c:pt idx="240">
                        <c:v>4.57</c:v>
                      </c:pt>
                      <c:pt idx="241">
                        <c:v>5.1379999999999999</c:v>
                      </c:pt>
                      <c:pt idx="242">
                        <c:v>4.9870000000000001</c:v>
                      </c:pt>
                      <c:pt idx="243">
                        <c:v>5.0540000000000003</c:v>
                      </c:pt>
                      <c:pt idx="244">
                        <c:v>5.4130000000000003</c:v>
                      </c:pt>
                      <c:pt idx="245">
                        <c:v>5.5120000000000005</c:v>
                      </c:pt>
                      <c:pt idx="246">
                        <c:v>5.6219999999999999</c:v>
                      </c:pt>
                      <c:pt idx="247">
                        <c:v>5.7219999999999995</c:v>
                      </c:pt>
                      <c:pt idx="248">
                        <c:v>5.5960000000000001</c:v>
                      </c:pt>
                      <c:pt idx="249">
                        <c:v>5.7869999999999999</c:v>
                      </c:pt>
                      <c:pt idx="250">
                        <c:v>6.0140000000000002</c:v>
                      </c:pt>
                      <c:pt idx="251">
                        <c:v>6.2140000000000004</c:v>
                      </c:pt>
                      <c:pt idx="252">
                        <c:v>6.5910000000000002</c:v>
                      </c:pt>
                      <c:pt idx="253">
                        <c:v>6.5209999999999999</c:v>
                      </c:pt>
                      <c:pt idx="254">
                        <c:v>6.4790000000000001</c:v>
                      </c:pt>
                      <c:pt idx="255">
                        <c:v>6.6760000000000002</c:v>
                      </c:pt>
                      <c:pt idx="256">
                        <c:v>6.6719999999999997</c:v>
                      </c:pt>
                      <c:pt idx="257">
                        <c:v>6.3620000000000001</c:v>
                      </c:pt>
                      <c:pt idx="258">
                        <c:v>6.2880000000000003</c:v>
                      </c:pt>
                      <c:pt idx="259">
                        <c:v>6.1630000000000003</c:v>
                      </c:pt>
                      <c:pt idx="260">
                        <c:v>5.9790000000000001</c:v>
                      </c:pt>
                      <c:pt idx="261">
                        <c:v>5.9139999999999997</c:v>
                      </c:pt>
                      <c:pt idx="262">
                        <c:v>5.6129999999999995</c:v>
                      </c:pt>
                      <c:pt idx="263">
                        <c:v>5.0960000000000001</c:v>
                      </c:pt>
                      <c:pt idx="264">
                        <c:v>4.5720000000000001</c:v>
                      </c:pt>
                      <c:pt idx="265">
                        <c:v>4.3899999999999997</c:v>
                      </c:pt>
                      <c:pt idx="266">
                        <c:v>4.18</c:v>
                      </c:pt>
                      <c:pt idx="267">
                        <c:v>4.2759999999999998</c:v>
                      </c:pt>
                      <c:pt idx="268">
                        <c:v>4.1879999999999997</c:v>
                      </c:pt>
                      <c:pt idx="269">
                        <c:v>4.242</c:v>
                      </c:pt>
                      <c:pt idx="270">
                        <c:v>3.7970000000000002</c:v>
                      </c:pt>
                      <c:pt idx="271">
                        <c:v>3.629</c:v>
                      </c:pt>
                      <c:pt idx="272">
                        <c:v>2.851</c:v>
                      </c:pt>
                      <c:pt idx="273">
                        <c:v>2.423</c:v>
                      </c:pt>
                      <c:pt idx="274">
                        <c:v>2.8410000000000002</c:v>
                      </c:pt>
                      <c:pt idx="275">
                        <c:v>3.0259999999999998</c:v>
                      </c:pt>
                      <c:pt idx="276">
                        <c:v>3.1589999999999998</c:v>
                      </c:pt>
                      <c:pt idx="277">
                        <c:v>3.0609999999999999</c:v>
                      </c:pt>
                      <c:pt idx="278">
                        <c:v>3.7109999999999999</c:v>
                      </c:pt>
                      <c:pt idx="279">
                        <c:v>3.22</c:v>
                      </c:pt>
                      <c:pt idx="280">
                        <c:v>3.1928000000000001</c:v>
                      </c:pt>
                      <c:pt idx="281">
                        <c:v>2.8104</c:v>
                      </c:pt>
                      <c:pt idx="282">
                        <c:v>2.2339000000000002</c:v>
                      </c:pt>
                      <c:pt idx="283">
                        <c:v>2.149</c:v>
                      </c:pt>
                      <c:pt idx="284">
                        <c:v>1.6833</c:v>
                      </c:pt>
                      <c:pt idx="285">
                        <c:v>1.6697</c:v>
                      </c:pt>
                      <c:pt idx="286">
                        <c:v>2.0562999999999998</c:v>
                      </c:pt>
                      <c:pt idx="287">
                        <c:v>1.5981999999999998</c:v>
                      </c:pt>
                      <c:pt idx="288">
                        <c:v>1.6891</c:v>
                      </c:pt>
                      <c:pt idx="289">
                        <c:v>1.508</c:v>
                      </c:pt>
                      <c:pt idx="290">
                        <c:v>1.4816</c:v>
                      </c:pt>
                      <c:pt idx="291">
                        <c:v>1.4816</c:v>
                      </c:pt>
                      <c:pt idx="292">
                        <c:v>1.3216999999999999</c:v>
                      </c:pt>
                      <c:pt idx="293">
                        <c:v>1.2999000000000001</c:v>
                      </c:pt>
                      <c:pt idx="294">
                        <c:v>1.7398</c:v>
                      </c:pt>
                      <c:pt idx="295">
                        <c:v>1.9679</c:v>
                      </c:pt>
                      <c:pt idx="296">
                        <c:v>1.4577</c:v>
                      </c:pt>
                      <c:pt idx="297">
                        <c:v>1.8174999999999999</c:v>
                      </c:pt>
                      <c:pt idx="298">
                        <c:v>2.0436999999999999</c:v>
                      </c:pt>
                      <c:pt idx="299">
                        <c:v>1.8189</c:v>
                      </c:pt>
                      <c:pt idx="300">
                        <c:v>1.8189</c:v>
                      </c:pt>
                      <c:pt idx="301">
                        <c:v>1.641</c:v>
                      </c:pt>
                      <c:pt idx="302">
                        <c:v>1.5718000000000001</c:v>
                      </c:pt>
                      <c:pt idx="303">
                        <c:v>2.3144999999999998</c:v>
                      </c:pt>
                      <c:pt idx="304">
                        <c:v>2.5323000000000002</c:v>
                      </c:pt>
                      <c:pt idx="305">
                        <c:v>2.6772</c:v>
                      </c:pt>
                      <c:pt idx="306">
                        <c:v>2.6771000000000003</c:v>
                      </c:pt>
                      <c:pt idx="307">
                        <c:v>2.3910999999999998</c:v>
                      </c:pt>
                      <c:pt idx="308">
                        <c:v>2.605</c:v>
                      </c:pt>
                      <c:pt idx="309">
                        <c:v>2.5484</c:v>
                      </c:pt>
                      <c:pt idx="310">
                        <c:v>2.9967000000000001</c:v>
                      </c:pt>
                      <c:pt idx="311">
                        <c:v>3.0651000000000002</c:v>
                      </c:pt>
                      <c:pt idx="312">
                        <c:v>3.2715999999999998</c:v>
                      </c:pt>
                      <c:pt idx="313">
                        <c:v>3.5958000000000001</c:v>
                      </c:pt>
                      <c:pt idx="314">
                        <c:v>3.7744999999999997</c:v>
                      </c:pt>
                      <c:pt idx="315">
                        <c:v>3.6494999999999997</c:v>
                      </c:pt>
                      <c:pt idx="316">
                        <c:v>3.5735999999999999</c:v>
                      </c:pt>
                      <c:pt idx="317">
                        <c:v>3.6330999999999998</c:v>
                      </c:pt>
                      <c:pt idx="318">
                        <c:v>4.0147000000000004</c:v>
                      </c:pt>
                      <c:pt idx="319">
                        <c:v>3.8113999999999999</c:v>
                      </c:pt>
                      <c:pt idx="320">
                        <c:v>4.1649000000000003</c:v>
                      </c:pt>
                      <c:pt idx="321">
                        <c:v>4.3738000000000001</c:v>
                      </c:pt>
                      <c:pt idx="322">
                        <c:v>4.4067999999999996</c:v>
                      </c:pt>
                      <c:pt idx="323">
                        <c:v>4.3996000000000004</c:v>
                      </c:pt>
                      <c:pt idx="324">
                        <c:v>4.5155000000000003</c:v>
                      </c:pt>
                      <c:pt idx="325">
                        <c:v>4.6745999999999999</c:v>
                      </c:pt>
                      <c:pt idx="326">
                        <c:v>4.8161000000000005</c:v>
                      </c:pt>
                      <c:pt idx="327">
                        <c:v>4.8582999999999998</c:v>
                      </c:pt>
                      <c:pt idx="328">
                        <c:v>5.0330000000000004</c:v>
                      </c:pt>
                      <c:pt idx="329">
                        <c:v>5.1497999999999999</c:v>
                      </c:pt>
                      <c:pt idx="330">
                        <c:v>4.95</c:v>
                      </c:pt>
                      <c:pt idx="331">
                        <c:v>4.7754000000000003</c:v>
                      </c:pt>
                      <c:pt idx="332">
                        <c:v>4.6829000000000001</c:v>
                      </c:pt>
                      <c:pt idx="333">
                        <c:v>4.6925999999999997</c:v>
                      </c:pt>
                      <c:pt idx="334">
                        <c:v>4.6083999999999996</c:v>
                      </c:pt>
                      <c:pt idx="335">
                        <c:v>4.8079999999999998</c:v>
                      </c:pt>
                      <c:pt idx="336">
                        <c:v>4.9165000000000001</c:v>
                      </c:pt>
                      <c:pt idx="337">
                        <c:v>4.6422999999999996</c:v>
                      </c:pt>
                      <c:pt idx="338">
                        <c:v>4.5743999999999998</c:v>
                      </c:pt>
                      <c:pt idx="339">
                        <c:v>4.5910000000000002</c:v>
                      </c:pt>
                      <c:pt idx="340">
                        <c:v>4.9081000000000001</c:v>
                      </c:pt>
                      <c:pt idx="341">
                        <c:v>4.8582000000000001</c:v>
                      </c:pt>
                      <c:pt idx="342">
                        <c:v>4.5174000000000003</c:v>
                      </c:pt>
                      <c:pt idx="343">
                        <c:v>4.1319999999999997</c:v>
                      </c:pt>
                      <c:pt idx="344">
                        <c:v>3.9835000000000003</c:v>
                      </c:pt>
                      <c:pt idx="345">
                        <c:v>3.9451999999999998</c:v>
                      </c:pt>
                      <c:pt idx="346">
                        <c:v>2.9946999999999999</c:v>
                      </c:pt>
                      <c:pt idx="347">
                        <c:v>3.0466000000000002</c:v>
                      </c:pt>
                      <c:pt idx="348">
                        <c:v>2.0929000000000002</c:v>
                      </c:pt>
                      <c:pt idx="349">
                        <c:v>1.6158000000000001</c:v>
                      </c:pt>
                      <c:pt idx="350">
                        <c:v>1.5824</c:v>
                      </c:pt>
                      <c:pt idx="351">
                        <c:v>2.2536999999999998</c:v>
                      </c:pt>
                      <c:pt idx="352">
                        <c:v>2.6410999999999998</c:v>
                      </c:pt>
                      <c:pt idx="353">
                        <c:v>2.6164000000000001</c:v>
                      </c:pt>
                      <c:pt idx="354">
                        <c:v>2.5079000000000002</c:v>
                      </c:pt>
                      <c:pt idx="355">
                        <c:v>2.3669000000000002</c:v>
                      </c:pt>
                      <c:pt idx="356">
                        <c:v>1.9599</c:v>
                      </c:pt>
                      <c:pt idx="357">
                        <c:v>1.548</c:v>
                      </c:pt>
                      <c:pt idx="358">
                        <c:v>0.98070000000000002</c:v>
                      </c:pt>
                      <c:pt idx="359">
                        <c:v>0.76429999999999998</c:v>
                      </c:pt>
                      <c:pt idx="360">
                        <c:v>0.94630000000000003</c:v>
                      </c:pt>
                      <c:pt idx="361">
                        <c:v>0.97009999999999996</c:v>
                      </c:pt>
                      <c:pt idx="362">
                        <c:v>0.79600000000000004</c:v>
                      </c:pt>
                      <c:pt idx="363">
                        <c:v>0.89870000000000005</c:v>
                      </c:pt>
                      <c:pt idx="364">
                        <c:v>0.91459999999999997</c:v>
                      </c:pt>
                      <c:pt idx="365">
                        <c:v>1.1091</c:v>
                      </c:pt>
                      <c:pt idx="366">
                        <c:v>1.1113</c:v>
                      </c:pt>
                      <c:pt idx="367">
                        <c:v>0.96830000000000005</c:v>
                      </c:pt>
                      <c:pt idx="368">
                        <c:v>0.9446</c:v>
                      </c:pt>
                      <c:pt idx="369">
                        <c:v>0.8891</c:v>
                      </c:pt>
                      <c:pt idx="370">
                        <c:v>0.66320000000000001</c:v>
                      </c:pt>
                      <c:pt idx="371">
                        <c:v>1.1354</c:v>
                      </c:pt>
                      <c:pt idx="372">
                        <c:v>0.81179999999999997</c:v>
                      </c:pt>
                      <c:pt idx="373">
                        <c:v>0.81179999999999997</c:v>
                      </c:pt>
                      <c:pt idx="374">
                        <c:v>1.0158</c:v>
                      </c:pt>
                      <c:pt idx="375">
                        <c:v>0.96030000000000004</c:v>
                      </c:pt>
                      <c:pt idx="376">
                        <c:v>0.76580000000000004</c:v>
                      </c:pt>
                      <c:pt idx="377">
                        <c:v>0.60140000000000005</c:v>
                      </c:pt>
                      <c:pt idx="378">
                        <c:v>0.54610000000000003</c:v>
                      </c:pt>
                      <c:pt idx="379">
                        <c:v>0.46939999999999998</c:v>
                      </c:pt>
                      <c:pt idx="380">
                        <c:v>0.42220000000000002</c:v>
                      </c:pt>
                      <c:pt idx="381">
                        <c:v>0.3357</c:v>
                      </c:pt>
                      <c:pt idx="382">
                        <c:v>0.45279999999999998</c:v>
                      </c:pt>
                      <c:pt idx="383">
                        <c:v>0.59340000000000004</c:v>
                      </c:pt>
                      <c:pt idx="384">
                        <c:v>0.56200000000000006</c:v>
                      </c:pt>
                      <c:pt idx="385">
                        <c:v>0.68020000000000003</c:v>
                      </c:pt>
                      <c:pt idx="386">
                        <c:v>0.82110000000000005</c:v>
                      </c:pt>
                      <c:pt idx="387">
                        <c:v>0.60129999999999995</c:v>
                      </c:pt>
                      <c:pt idx="388">
                        <c:v>0.46850000000000003</c:v>
                      </c:pt>
                      <c:pt idx="389">
                        <c:v>0.45760000000000001</c:v>
                      </c:pt>
                      <c:pt idx="390">
                        <c:v>0.35539999999999999</c:v>
                      </c:pt>
                      <c:pt idx="391">
                        <c:v>0.19950000000000001</c:v>
                      </c:pt>
                      <c:pt idx="392">
                        <c:v>0.24299999999999999</c:v>
                      </c:pt>
                      <c:pt idx="393">
                        <c:v>0.2382</c:v>
                      </c:pt>
                      <c:pt idx="394">
                        <c:v>0.25390000000000001</c:v>
                      </c:pt>
                      <c:pt idx="395">
                        <c:v>0.23910000000000001</c:v>
                      </c:pt>
                      <c:pt idx="396">
                        <c:v>0.2147</c:v>
                      </c:pt>
                      <c:pt idx="397">
                        <c:v>0.29320000000000002</c:v>
                      </c:pt>
                      <c:pt idx="398">
                        <c:v>0.32869999999999999</c:v>
                      </c:pt>
                      <c:pt idx="399">
                        <c:v>0.25590000000000002</c:v>
                      </c:pt>
                      <c:pt idx="400">
                        <c:v>0.26179999999999998</c:v>
                      </c:pt>
                      <c:pt idx="401">
                        <c:v>0.30109999999999998</c:v>
                      </c:pt>
                      <c:pt idx="402">
                        <c:v>0.21129999999999999</c:v>
                      </c:pt>
                      <c:pt idx="403">
                        <c:v>0.2205</c:v>
                      </c:pt>
                      <c:pt idx="404">
                        <c:v>0.23039999999999999</c:v>
                      </c:pt>
                      <c:pt idx="405">
                        <c:v>0.28139999999999998</c:v>
                      </c:pt>
                      <c:pt idx="406">
                        <c:v>0.24610000000000001</c:v>
                      </c:pt>
                      <c:pt idx="407">
                        <c:v>0.24679999999999999</c:v>
                      </c:pt>
                      <c:pt idx="408">
                        <c:v>0.26179999999999998</c:v>
                      </c:pt>
                      <c:pt idx="409">
                        <c:v>0.23430000000000001</c:v>
                      </c:pt>
                      <c:pt idx="410">
                        <c:v>0.24210000000000001</c:v>
                      </c:pt>
                      <c:pt idx="411">
                        <c:v>0.2074</c:v>
                      </c:pt>
                      <c:pt idx="412">
                        <c:v>0.29330000000000001</c:v>
                      </c:pt>
                      <c:pt idx="413">
                        <c:v>0.35539999999999999</c:v>
                      </c:pt>
                      <c:pt idx="414">
                        <c:v>0.30890000000000001</c:v>
                      </c:pt>
                      <c:pt idx="415">
                        <c:v>0.3987</c:v>
                      </c:pt>
                      <c:pt idx="416">
                        <c:v>0.31680000000000003</c:v>
                      </c:pt>
                      <c:pt idx="417">
                        <c:v>0.30499999999999999</c:v>
                      </c:pt>
                      <c:pt idx="418">
                        <c:v>0.28139999999999998</c:v>
                      </c:pt>
                      <c:pt idx="419">
                        <c:v>0.37990000000000002</c:v>
                      </c:pt>
                      <c:pt idx="420">
                        <c:v>0.32769999999999999</c:v>
                      </c:pt>
                      <c:pt idx="421">
                        <c:v>0.31690000000000002</c:v>
                      </c:pt>
                      <c:pt idx="422">
                        <c:v>0.41830000000000001</c:v>
                      </c:pt>
                      <c:pt idx="423">
                        <c:v>0.41039999999999999</c:v>
                      </c:pt>
                      <c:pt idx="424">
                        <c:v>0.373</c:v>
                      </c:pt>
                      <c:pt idx="425">
                        <c:v>0.45669999999999999</c:v>
                      </c:pt>
                      <c:pt idx="426">
                        <c:v>0.52759999999999996</c:v>
                      </c:pt>
                      <c:pt idx="427">
                        <c:v>0.48820000000000002</c:v>
                      </c:pt>
                      <c:pt idx="428">
                        <c:v>0.56699999999999995</c:v>
                      </c:pt>
                      <c:pt idx="429">
                        <c:v>0.4914</c:v>
                      </c:pt>
                      <c:pt idx="430">
                        <c:v>0.46850000000000003</c:v>
                      </c:pt>
                      <c:pt idx="431">
                        <c:v>0.66449999999999998</c:v>
                      </c:pt>
                      <c:pt idx="432">
                        <c:v>0.44879999999999998</c:v>
                      </c:pt>
                      <c:pt idx="433">
                        <c:v>0.61839999999999995</c:v>
                      </c:pt>
                      <c:pt idx="434">
                        <c:v>0.55510000000000004</c:v>
                      </c:pt>
                      <c:pt idx="435">
                        <c:v>0.56699999999999995</c:v>
                      </c:pt>
                      <c:pt idx="436">
                        <c:v>0.60529999999999995</c:v>
                      </c:pt>
                      <c:pt idx="437">
                        <c:v>0.64270000000000005</c:v>
                      </c:pt>
                      <c:pt idx="438">
                        <c:v>0.66059999999999997</c:v>
                      </c:pt>
                      <c:pt idx="439">
                        <c:v>0.73750000000000004</c:v>
                      </c:pt>
                      <c:pt idx="440">
                        <c:v>0.62890000000000001</c:v>
                      </c:pt>
                      <c:pt idx="441">
                        <c:v>0.72399999999999998</c:v>
                      </c:pt>
                      <c:pt idx="442">
                        <c:v>0.9304</c:v>
                      </c:pt>
                      <c:pt idx="443">
                        <c:v>1.0477000000000001</c:v>
                      </c:pt>
                      <c:pt idx="444">
                        <c:v>0.77370000000000005</c:v>
                      </c:pt>
                      <c:pt idx="445">
                        <c:v>0.77370000000000005</c:v>
                      </c:pt>
                      <c:pt idx="446">
                        <c:v>0.72109999999999996</c:v>
                      </c:pt>
                      <c:pt idx="447">
                        <c:v>0.78159999999999996</c:v>
                      </c:pt>
                      <c:pt idx="448">
                        <c:v>0.877</c:v>
                      </c:pt>
                      <c:pt idx="449">
                        <c:v>0.58169999999999999</c:v>
                      </c:pt>
                      <c:pt idx="450">
                        <c:v>0.65539999999999998</c:v>
                      </c:pt>
                      <c:pt idx="451">
                        <c:v>0.80530000000000002</c:v>
                      </c:pt>
                      <c:pt idx="452">
                        <c:v>0.76190000000000002</c:v>
                      </c:pt>
                      <c:pt idx="453">
                        <c:v>0.84089999999999998</c:v>
                      </c:pt>
                      <c:pt idx="454">
                        <c:v>1.113</c:v>
                      </c:pt>
                      <c:pt idx="455">
                        <c:v>1.1882999999999999</c:v>
                      </c:pt>
                      <c:pt idx="456" formatCode="General">
                        <c:v>1.2043999999999999</c:v>
                      </c:pt>
                      <c:pt idx="457" formatCode="General">
                        <c:v>1.2601</c:v>
                      </c:pt>
                      <c:pt idx="458" formatCode="General">
                        <c:v>1.254</c:v>
                      </c:pt>
                    </c:numCache>
                  </c:numRef>
                </c:val>
                <c:smooth val="0"/>
                <c:extLst>
                  <c:ext xmlns:c16="http://schemas.microsoft.com/office/drawing/2014/chart" uri="{C3380CC4-5D6E-409C-BE32-E72D297353CC}">
                    <c16:uniqueId val="{00000001-BBC6-4F3A-9E6B-3CA2D3EFE14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U.S. 10 year yield (rhs)</c:v>
                      </c:pt>
                    </c:strCache>
                  </c:strRef>
                </c:tx>
                <c:spPr>
                  <a:ln w="76200" cap="rnd">
                    <a:solidFill>
                      <a:srgbClr val="FFFF00"/>
                    </a:solidFill>
                    <a:round/>
                  </a:ln>
                  <a:effectLst/>
                </c:spPr>
                <c:marker>
                  <c:symbol val="none"/>
                </c:marker>
                <c:cat>
                  <c:numRef>
                    <c:extLst xmlns:c15="http://schemas.microsoft.com/office/drawing/2012/chart">
                      <c:ext xmlns:c15="http://schemas.microsoft.com/office/drawing/2012/chart" uri="{02D57815-91ED-43cb-92C2-25804820EDAC}">
                        <c15:formulaRef>
                          <c15:sqref>Sheet1!$A$2:$A$457</c15:sqref>
                        </c15:formulaRef>
                      </c:ext>
                    </c:extLst>
                    <c:numCache>
                      <c:formatCode>mmm\-yy</c:formatCode>
                      <c:ptCount val="456"/>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pt idx="362">
                        <c:v>39873</c:v>
                      </c:pt>
                      <c:pt idx="363">
                        <c:v>39904</c:v>
                      </c:pt>
                      <c:pt idx="364">
                        <c:v>39934</c:v>
                      </c:pt>
                      <c:pt idx="365">
                        <c:v>39965</c:v>
                      </c:pt>
                      <c:pt idx="366">
                        <c:v>39995</c:v>
                      </c:pt>
                      <c:pt idx="367">
                        <c:v>40026</c:v>
                      </c:pt>
                      <c:pt idx="368">
                        <c:v>40057</c:v>
                      </c:pt>
                      <c:pt idx="369">
                        <c:v>40087</c:v>
                      </c:pt>
                      <c:pt idx="370">
                        <c:v>40118</c:v>
                      </c:pt>
                      <c:pt idx="371">
                        <c:v>40148</c:v>
                      </c:pt>
                      <c:pt idx="372">
                        <c:v>40179</c:v>
                      </c:pt>
                      <c:pt idx="373">
                        <c:v>40210</c:v>
                      </c:pt>
                      <c:pt idx="374">
                        <c:v>40238</c:v>
                      </c:pt>
                      <c:pt idx="375">
                        <c:v>40269</c:v>
                      </c:pt>
                      <c:pt idx="376">
                        <c:v>40299</c:v>
                      </c:pt>
                      <c:pt idx="377">
                        <c:v>40330</c:v>
                      </c:pt>
                      <c:pt idx="378">
                        <c:v>40360</c:v>
                      </c:pt>
                      <c:pt idx="379">
                        <c:v>40391</c:v>
                      </c:pt>
                      <c:pt idx="380">
                        <c:v>40422</c:v>
                      </c:pt>
                      <c:pt idx="381">
                        <c:v>40452</c:v>
                      </c:pt>
                      <c:pt idx="382">
                        <c:v>40483</c:v>
                      </c:pt>
                      <c:pt idx="383">
                        <c:v>40513</c:v>
                      </c:pt>
                      <c:pt idx="384">
                        <c:v>40544</c:v>
                      </c:pt>
                      <c:pt idx="385">
                        <c:v>40575</c:v>
                      </c:pt>
                      <c:pt idx="386">
                        <c:v>40603</c:v>
                      </c:pt>
                      <c:pt idx="387">
                        <c:v>40634</c:v>
                      </c:pt>
                      <c:pt idx="388">
                        <c:v>40664</c:v>
                      </c:pt>
                      <c:pt idx="389">
                        <c:v>40695</c:v>
                      </c:pt>
                      <c:pt idx="390">
                        <c:v>40725</c:v>
                      </c:pt>
                      <c:pt idx="391">
                        <c:v>40756</c:v>
                      </c:pt>
                      <c:pt idx="392">
                        <c:v>40787</c:v>
                      </c:pt>
                      <c:pt idx="393">
                        <c:v>40817</c:v>
                      </c:pt>
                      <c:pt idx="394">
                        <c:v>40848</c:v>
                      </c:pt>
                      <c:pt idx="395">
                        <c:v>40878</c:v>
                      </c:pt>
                      <c:pt idx="396">
                        <c:v>40909</c:v>
                      </c:pt>
                      <c:pt idx="397">
                        <c:v>40940</c:v>
                      </c:pt>
                      <c:pt idx="398">
                        <c:v>40969</c:v>
                      </c:pt>
                      <c:pt idx="399">
                        <c:v>41000</c:v>
                      </c:pt>
                      <c:pt idx="400">
                        <c:v>41030</c:v>
                      </c:pt>
                      <c:pt idx="401">
                        <c:v>41061</c:v>
                      </c:pt>
                      <c:pt idx="402">
                        <c:v>41091</c:v>
                      </c:pt>
                      <c:pt idx="403">
                        <c:v>41122</c:v>
                      </c:pt>
                      <c:pt idx="404">
                        <c:v>41153</c:v>
                      </c:pt>
                      <c:pt idx="405">
                        <c:v>41183</c:v>
                      </c:pt>
                      <c:pt idx="406">
                        <c:v>41214</c:v>
                      </c:pt>
                      <c:pt idx="407">
                        <c:v>41244</c:v>
                      </c:pt>
                      <c:pt idx="408">
                        <c:v>41275</c:v>
                      </c:pt>
                      <c:pt idx="409">
                        <c:v>41306</c:v>
                      </c:pt>
                      <c:pt idx="410">
                        <c:v>41334</c:v>
                      </c:pt>
                      <c:pt idx="411">
                        <c:v>41365</c:v>
                      </c:pt>
                      <c:pt idx="412">
                        <c:v>41395</c:v>
                      </c:pt>
                      <c:pt idx="413">
                        <c:v>41426</c:v>
                      </c:pt>
                      <c:pt idx="414">
                        <c:v>41456</c:v>
                      </c:pt>
                      <c:pt idx="415">
                        <c:v>41487</c:v>
                      </c:pt>
                      <c:pt idx="416">
                        <c:v>41518</c:v>
                      </c:pt>
                      <c:pt idx="417">
                        <c:v>41548</c:v>
                      </c:pt>
                      <c:pt idx="418">
                        <c:v>41579</c:v>
                      </c:pt>
                      <c:pt idx="419">
                        <c:v>41609</c:v>
                      </c:pt>
                      <c:pt idx="420">
                        <c:v>41640</c:v>
                      </c:pt>
                      <c:pt idx="421">
                        <c:v>41671</c:v>
                      </c:pt>
                      <c:pt idx="422">
                        <c:v>41699</c:v>
                      </c:pt>
                      <c:pt idx="423">
                        <c:v>41730</c:v>
                      </c:pt>
                      <c:pt idx="424">
                        <c:v>41760</c:v>
                      </c:pt>
                      <c:pt idx="425">
                        <c:v>41791</c:v>
                      </c:pt>
                      <c:pt idx="426">
                        <c:v>41821</c:v>
                      </c:pt>
                      <c:pt idx="427">
                        <c:v>41852</c:v>
                      </c:pt>
                      <c:pt idx="428">
                        <c:v>41883</c:v>
                      </c:pt>
                      <c:pt idx="429">
                        <c:v>41913</c:v>
                      </c:pt>
                      <c:pt idx="430">
                        <c:v>41944</c:v>
                      </c:pt>
                      <c:pt idx="431">
                        <c:v>41974</c:v>
                      </c:pt>
                      <c:pt idx="432">
                        <c:v>42005</c:v>
                      </c:pt>
                      <c:pt idx="433">
                        <c:v>42036</c:v>
                      </c:pt>
                      <c:pt idx="434">
                        <c:v>42064</c:v>
                      </c:pt>
                      <c:pt idx="435">
                        <c:v>42095</c:v>
                      </c:pt>
                      <c:pt idx="436">
                        <c:v>42125</c:v>
                      </c:pt>
                      <c:pt idx="437">
                        <c:v>42156</c:v>
                      </c:pt>
                      <c:pt idx="438">
                        <c:v>42186</c:v>
                      </c:pt>
                      <c:pt idx="439">
                        <c:v>42217</c:v>
                      </c:pt>
                      <c:pt idx="440">
                        <c:v>42248</c:v>
                      </c:pt>
                      <c:pt idx="441">
                        <c:v>42278</c:v>
                      </c:pt>
                      <c:pt idx="442">
                        <c:v>42309</c:v>
                      </c:pt>
                      <c:pt idx="443">
                        <c:v>42339</c:v>
                      </c:pt>
                      <c:pt idx="444">
                        <c:v>42370</c:v>
                      </c:pt>
                      <c:pt idx="445">
                        <c:v>42401</c:v>
                      </c:pt>
                      <c:pt idx="446">
                        <c:v>42430</c:v>
                      </c:pt>
                      <c:pt idx="447">
                        <c:v>42461</c:v>
                      </c:pt>
                      <c:pt idx="448">
                        <c:v>42491</c:v>
                      </c:pt>
                      <c:pt idx="449">
                        <c:v>42522</c:v>
                      </c:pt>
                      <c:pt idx="450">
                        <c:v>42552</c:v>
                      </c:pt>
                      <c:pt idx="451">
                        <c:v>42583</c:v>
                      </c:pt>
                      <c:pt idx="452">
                        <c:v>42614</c:v>
                      </c:pt>
                      <c:pt idx="453">
                        <c:v>42644</c:v>
                      </c:pt>
                      <c:pt idx="454">
                        <c:v>42675</c:v>
                      </c:pt>
                      <c:pt idx="455">
                        <c:v>42705</c:v>
                      </c:pt>
                    </c:numCache>
                  </c:numRef>
                </c:cat>
                <c:val>
                  <c:numRef>
                    <c:extLst xmlns:c15="http://schemas.microsoft.com/office/drawing/2012/chart">
                      <c:ext xmlns:c15="http://schemas.microsoft.com/office/drawing/2012/chart" uri="{02D57815-91ED-43cb-92C2-25804820EDAC}">
                        <c15:formulaRef>
                          <c15:sqref>Sheet1!$H$2:$H$460</c15:sqref>
                        </c15:formulaRef>
                      </c:ext>
                    </c:extLst>
                    <c:numCache>
                      <c:formatCode>0.00</c:formatCode>
                      <c:ptCount val="459"/>
                      <c:pt idx="0">
                        <c:v>#N/A</c:v>
                      </c:pt>
                      <c:pt idx="1">
                        <c:v>9.1720000000000006</c:v>
                      </c:pt>
                      <c:pt idx="2">
                        <c:v>9.1120000000000001</c:v>
                      </c:pt>
                      <c:pt idx="3">
                        <c:v>9.3520000000000003</c:v>
                      </c:pt>
                      <c:pt idx="4">
                        <c:v>9.0619999999999994</c:v>
                      </c:pt>
                      <c:pt idx="5">
                        <c:v>8.8119999999999994</c:v>
                      </c:pt>
                      <c:pt idx="6">
                        <c:v>9.0120000000000005</c:v>
                      </c:pt>
                      <c:pt idx="7">
                        <c:v>9.2420000000000009</c:v>
                      </c:pt>
                      <c:pt idx="8">
                        <c:v>9.4420000000000002</c:v>
                      </c:pt>
                      <c:pt idx="9">
                        <c:v>10.722</c:v>
                      </c:pt>
                      <c:pt idx="10">
                        <c:v>10.382</c:v>
                      </c:pt>
                      <c:pt idx="11">
                        <c:v>10.332000000000001</c:v>
                      </c:pt>
                      <c:pt idx="12">
                        <c:v>11.132</c:v>
                      </c:pt>
                      <c:pt idx="13">
                        <c:v>12.722</c:v>
                      </c:pt>
                      <c:pt idx="14">
                        <c:v>12.641999999999999</c:v>
                      </c:pt>
                      <c:pt idx="15">
                        <c:v>10.762</c:v>
                      </c:pt>
                      <c:pt idx="16">
                        <c:v>10.252000000000001</c:v>
                      </c:pt>
                      <c:pt idx="17">
                        <c:v>10.092000000000001</c:v>
                      </c:pt>
                      <c:pt idx="18">
                        <c:v>10.762</c:v>
                      </c:pt>
                      <c:pt idx="19">
                        <c:v>11.552</c:v>
                      </c:pt>
                      <c:pt idx="20">
                        <c:v>11.862</c:v>
                      </c:pt>
                      <c:pt idx="21">
                        <c:v>12.462</c:v>
                      </c:pt>
                      <c:pt idx="22">
                        <c:v>12.722</c:v>
                      </c:pt>
                      <c:pt idx="23">
                        <c:v>12.432</c:v>
                      </c:pt>
                      <c:pt idx="24">
                        <c:v>12.682</c:v>
                      </c:pt>
                      <c:pt idx="25">
                        <c:v>13.432</c:v>
                      </c:pt>
                      <c:pt idx="26">
                        <c:v>13.132</c:v>
                      </c:pt>
                      <c:pt idx="27">
                        <c:v>14.112</c:v>
                      </c:pt>
                      <c:pt idx="28">
                        <c:v>13.502000000000001</c:v>
                      </c:pt>
                      <c:pt idx="29">
                        <c:v>13.862</c:v>
                      </c:pt>
                      <c:pt idx="30">
                        <c:v>14.672000000000001</c:v>
                      </c:pt>
                      <c:pt idx="31">
                        <c:v>15.412000000000001</c:v>
                      </c:pt>
                      <c:pt idx="32">
                        <c:v>15.842000000000001</c:v>
                      </c:pt>
                      <c:pt idx="33">
                        <c:v>14.632</c:v>
                      </c:pt>
                      <c:pt idx="34">
                        <c:v>13.132</c:v>
                      </c:pt>
                      <c:pt idx="35">
                        <c:v>13.981999999999999</c:v>
                      </c:pt>
                      <c:pt idx="36">
                        <c:v>14.141999999999999</c:v>
                      </c:pt>
                      <c:pt idx="37">
                        <c:v>14.032</c:v>
                      </c:pt>
                      <c:pt idx="38">
                        <c:v>14.182</c:v>
                      </c:pt>
                      <c:pt idx="39">
                        <c:v>13.872</c:v>
                      </c:pt>
                      <c:pt idx="40">
                        <c:v>13.712</c:v>
                      </c:pt>
                      <c:pt idx="41">
                        <c:v>14.442</c:v>
                      </c:pt>
                      <c:pt idx="42">
                        <c:v>13.682</c:v>
                      </c:pt>
                      <c:pt idx="43">
                        <c:v>12.811999999999999</c:v>
                      </c:pt>
                      <c:pt idx="44">
                        <c:v>11.731999999999999</c:v>
                      </c:pt>
                      <c:pt idx="45">
                        <c:v>10.712</c:v>
                      </c:pt>
                      <c:pt idx="46">
                        <c:v>10.792</c:v>
                      </c:pt>
                      <c:pt idx="47">
                        <c:v>10.388999999999999</c:v>
                      </c:pt>
                      <c:pt idx="48">
                        <c:v>10.802</c:v>
                      </c:pt>
                      <c:pt idx="49">
                        <c:v>10.272</c:v>
                      </c:pt>
                      <c:pt idx="50">
                        <c:v>10.622</c:v>
                      </c:pt>
                      <c:pt idx="51">
                        <c:v>10.272</c:v>
                      </c:pt>
                      <c:pt idx="52">
                        <c:v>10.801</c:v>
                      </c:pt>
                      <c:pt idx="53">
                        <c:v>10.899000000000001</c:v>
                      </c:pt>
                      <c:pt idx="54">
                        <c:v>11.763999999999999</c:v>
                      </c:pt>
                      <c:pt idx="55">
                        <c:v>11.94</c:v>
                      </c:pt>
                      <c:pt idx="56">
                        <c:v>11.39</c:v>
                      </c:pt>
                      <c:pt idx="57">
                        <c:v>11.717000000000001</c:v>
                      </c:pt>
                      <c:pt idx="58">
                        <c:v>11.589</c:v>
                      </c:pt>
                      <c:pt idx="59">
                        <c:v>11.801</c:v>
                      </c:pt>
                      <c:pt idx="60">
                        <c:v>11.641999999999999</c:v>
                      </c:pt>
                      <c:pt idx="61">
                        <c:v>12.055</c:v>
                      </c:pt>
                      <c:pt idx="62">
                        <c:v>12.471</c:v>
                      </c:pt>
                      <c:pt idx="63">
                        <c:v>12.798</c:v>
                      </c:pt>
                      <c:pt idx="64">
                        <c:v>13.804</c:v>
                      </c:pt>
                      <c:pt idx="65">
                        <c:v>13.839</c:v>
                      </c:pt>
                      <c:pt idx="66">
                        <c:v>12.867000000000001</c:v>
                      </c:pt>
                      <c:pt idx="67">
                        <c:v>12.771000000000001</c:v>
                      </c:pt>
                      <c:pt idx="68">
                        <c:v>12.430999999999999</c:v>
                      </c:pt>
                      <c:pt idx="69">
                        <c:v>11.741</c:v>
                      </c:pt>
                      <c:pt idx="70">
                        <c:v>11.528</c:v>
                      </c:pt>
                      <c:pt idx="71">
                        <c:v>11.513999999999999</c:v>
                      </c:pt>
                      <c:pt idx="72">
                        <c:v>11.173</c:v>
                      </c:pt>
                      <c:pt idx="73">
                        <c:v>11.891</c:v>
                      </c:pt>
                      <c:pt idx="74">
                        <c:v>11.647</c:v>
                      </c:pt>
                      <c:pt idx="75">
                        <c:v>11.385</c:v>
                      </c:pt>
                      <c:pt idx="76">
                        <c:v>10.263999999999999</c:v>
                      </c:pt>
                      <c:pt idx="77">
                        <c:v>10.179</c:v>
                      </c:pt>
                      <c:pt idx="78">
                        <c:v>10.51</c:v>
                      </c:pt>
                      <c:pt idx="79">
                        <c:v>10.266999999999999</c:v>
                      </c:pt>
                      <c:pt idx="80">
                        <c:v>10.273</c:v>
                      </c:pt>
                      <c:pt idx="81">
                        <c:v>9.94</c:v>
                      </c:pt>
                      <c:pt idx="82">
                        <c:v>9.56</c:v>
                      </c:pt>
                      <c:pt idx="83">
                        <c:v>8.9860000000000007</c:v>
                      </c:pt>
                      <c:pt idx="84">
                        <c:v>9.0489999999999995</c:v>
                      </c:pt>
                      <c:pt idx="85">
                        <c:v>8.1340000000000003</c:v>
                      </c:pt>
                      <c:pt idx="86">
                        <c:v>7.3440000000000003</c:v>
                      </c:pt>
                      <c:pt idx="87">
                        <c:v>7.335</c:v>
                      </c:pt>
                      <c:pt idx="88">
                        <c:v>8.0510000000000002</c:v>
                      </c:pt>
                      <c:pt idx="89">
                        <c:v>7.3209999999999997</c:v>
                      </c:pt>
                      <c:pt idx="90">
                        <c:v>7.2750000000000004</c:v>
                      </c:pt>
                      <c:pt idx="91">
                        <c:v>6.9190000000000005</c:v>
                      </c:pt>
                      <c:pt idx="92">
                        <c:v>7.4210000000000003</c:v>
                      </c:pt>
                      <c:pt idx="93">
                        <c:v>7.3209999999999997</c:v>
                      </c:pt>
                      <c:pt idx="94">
                        <c:v>7.1360000000000001</c:v>
                      </c:pt>
                      <c:pt idx="95">
                        <c:v>7.2229999999999999</c:v>
                      </c:pt>
                      <c:pt idx="96">
                        <c:v>7.1779999999999999</c:v>
                      </c:pt>
                      <c:pt idx="97">
                        <c:v>7.1589999999999998</c:v>
                      </c:pt>
                      <c:pt idx="98">
                        <c:v>7.5369999999999999</c:v>
                      </c:pt>
                      <c:pt idx="99">
                        <c:v>8.1790000000000003</c:v>
                      </c:pt>
                      <c:pt idx="100">
                        <c:v>8.4629999999999992</c:v>
                      </c:pt>
                      <c:pt idx="101">
                        <c:v>8.3670000000000009</c:v>
                      </c:pt>
                      <c:pt idx="102">
                        <c:v>8.6519999999999992</c:v>
                      </c:pt>
                      <c:pt idx="103">
                        <c:v>8.9670000000000005</c:v>
                      </c:pt>
                      <c:pt idx="104">
                        <c:v>9.5869999999999997</c:v>
                      </c:pt>
                      <c:pt idx="105">
                        <c:v>8.875</c:v>
                      </c:pt>
                      <c:pt idx="106">
                        <c:v>8.9719999999999995</c:v>
                      </c:pt>
                      <c:pt idx="107">
                        <c:v>8.859</c:v>
                      </c:pt>
                      <c:pt idx="108">
                        <c:v>8.2560000000000002</c:v>
                      </c:pt>
                      <c:pt idx="109">
                        <c:v>8.1489999999999991</c:v>
                      </c:pt>
                      <c:pt idx="110">
                        <c:v>8.5419999999999998</c:v>
                      </c:pt>
                      <c:pt idx="111">
                        <c:v>8.8889999999999993</c:v>
                      </c:pt>
                      <c:pt idx="112">
                        <c:v>9.1509999999999998</c:v>
                      </c:pt>
                      <c:pt idx="113">
                        <c:v>8.8729999999999993</c:v>
                      </c:pt>
                      <c:pt idx="114">
                        <c:v>9.1050000000000004</c:v>
                      </c:pt>
                      <c:pt idx="115">
                        <c:v>9.2360000000000007</c:v>
                      </c:pt>
                      <c:pt idx="116">
                        <c:v>8.9350000000000005</c:v>
                      </c:pt>
                      <c:pt idx="117">
                        <c:v>8.6440000000000001</c:v>
                      </c:pt>
                      <c:pt idx="118">
                        <c:v>9.0540000000000003</c:v>
                      </c:pt>
                      <c:pt idx="119">
                        <c:v>9.1370000000000005</c:v>
                      </c:pt>
                      <c:pt idx="120">
                        <c:v>8.98</c:v>
                      </c:pt>
                      <c:pt idx="121">
                        <c:v>9.2949999999999999</c:v>
                      </c:pt>
                      <c:pt idx="122">
                        <c:v>9.2750000000000004</c:v>
                      </c:pt>
                      <c:pt idx="123">
                        <c:v>9.0530000000000008</c:v>
                      </c:pt>
                      <c:pt idx="124">
                        <c:v>8.6</c:v>
                      </c:pt>
                      <c:pt idx="125">
                        <c:v>8.077</c:v>
                      </c:pt>
                      <c:pt idx="126">
                        <c:v>7.8040000000000003</c:v>
                      </c:pt>
                      <c:pt idx="127">
                        <c:v>8.2509999999999994</c:v>
                      </c:pt>
                      <c:pt idx="128">
                        <c:v>8.2859999999999996</c:v>
                      </c:pt>
                      <c:pt idx="129">
                        <c:v>7.9089999999999998</c:v>
                      </c:pt>
                      <c:pt idx="130">
                        <c:v>7.8259999999999996</c:v>
                      </c:pt>
                      <c:pt idx="131">
                        <c:v>7.9350000000000005</c:v>
                      </c:pt>
                      <c:pt idx="132">
                        <c:v>8.4179999999999993</c:v>
                      </c:pt>
                      <c:pt idx="133">
                        <c:v>8.5150000000000006</c:v>
                      </c:pt>
                      <c:pt idx="134">
                        <c:v>8.6280000000000001</c:v>
                      </c:pt>
                      <c:pt idx="135">
                        <c:v>9.0220000000000002</c:v>
                      </c:pt>
                      <c:pt idx="136">
                        <c:v>8.5990000000000002</c:v>
                      </c:pt>
                      <c:pt idx="137">
                        <c:v>8.4120000000000008</c:v>
                      </c:pt>
                      <c:pt idx="138">
                        <c:v>8.3409999999999993</c:v>
                      </c:pt>
                      <c:pt idx="139">
                        <c:v>8.8460000000000001</c:v>
                      </c:pt>
                      <c:pt idx="140">
                        <c:v>8.7949999999999999</c:v>
                      </c:pt>
                      <c:pt idx="141">
                        <c:v>8.6170000000000009</c:v>
                      </c:pt>
                      <c:pt idx="142">
                        <c:v>8.2520000000000007</c:v>
                      </c:pt>
                      <c:pt idx="143">
                        <c:v>8.0670000000000002</c:v>
                      </c:pt>
                      <c:pt idx="144">
                        <c:v>8.0069999999999997</c:v>
                      </c:pt>
                      <c:pt idx="145">
                        <c:v>8.0329999999999995</c:v>
                      </c:pt>
                      <c:pt idx="146">
                        <c:v>8.0609999999999999</c:v>
                      </c:pt>
                      <c:pt idx="147">
                        <c:v>8.0129999999999999</c:v>
                      </c:pt>
                      <c:pt idx="148">
                        <c:v>8.0589999999999993</c:v>
                      </c:pt>
                      <c:pt idx="149">
                        <c:v>8.2270000000000003</c:v>
                      </c:pt>
                      <c:pt idx="150">
                        <c:v>8.1470000000000002</c:v>
                      </c:pt>
                      <c:pt idx="151">
                        <c:v>7.8159999999999998</c:v>
                      </c:pt>
                      <c:pt idx="152">
                        <c:v>7.4450000000000003</c:v>
                      </c:pt>
                      <c:pt idx="153">
                        <c:v>7.46</c:v>
                      </c:pt>
                      <c:pt idx="154">
                        <c:v>7.3760000000000003</c:v>
                      </c:pt>
                      <c:pt idx="155">
                        <c:v>6.6989999999999998</c:v>
                      </c:pt>
                      <c:pt idx="156">
                        <c:v>7.274</c:v>
                      </c:pt>
                      <c:pt idx="157">
                        <c:v>7.25</c:v>
                      </c:pt>
                      <c:pt idx="158">
                        <c:v>7.5280000000000005</c:v>
                      </c:pt>
                      <c:pt idx="159">
                        <c:v>7.5830000000000002</c:v>
                      </c:pt>
                      <c:pt idx="160">
                        <c:v>7.3179999999999996</c:v>
                      </c:pt>
                      <c:pt idx="161">
                        <c:v>7.1210000000000004</c:v>
                      </c:pt>
                      <c:pt idx="162">
                        <c:v>6.7089999999999996</c:v>
                      </c:pt>
                      <c:pt idx="163">
                        <c:v>6.6040000000000001</c:v>
                      </c:pt>
                      <c:pt idx="164">
                        <c:v>6.3540000000000001</c:v>
                      </c:pt>
                      <c:pt idx="165">
                        <c:v>6.7889999999999997</c:v>
                      </c:pt>
                      <c:pt idx="166">
                        <c:v>6.9370000000000003</c:v>
                      </c:pt>
                      <c:pt idx="167">
                        <c:v>6.6859999999999999</c:v>
                      </c:pt>
                      <c:pt idx="168">
                        <c:v>6.359</c:v>
                      </c:pt>
                      <c:pt idx="169">
                        <c:v>6.02</c:v>
                      </c:pt>
                      <c:pt idx="170">
                        <c:v>6.024</c:v>
                      </c:pt>
                      <c:pt idx="171">
                        <c:v>6.0090000000000003</c:v>
                      </c:pt>
                      <c:pt idx="172">
                        <c:v>6.149</c:v>
                      </c:pt>
                      <c:pt idx="173">
                        <c:v>5.7759999999999998</c:v>
                      </c:pt>
                      <c:pt idx="174">
                        <c:v>5.8070000000000004</c:v>
                      </c:pt>
                      <c:pt idx="175">
                        <c:v>5.4480000000000004</c:v>
                      </c:pt>
                      <c:pt idx="176">
                        <c:v>5.3819999999999997</c:v>
                      </c:pt>
                      <c:pt idx="177">
                        <c:v>5.4269999999999996</c:v>
                      </c:pt>
                      <c:pt idx="178">
                        <c:v>5.819</c:v>
                      </c:pt>
                      <c:pt idx="179">
                        <c:v>5.7940000000000005</c:v>
                      </c:pt>
                      <c:pt idx="180">
                        <c:v>5.6420000000000003</c:v>
                      </c:pt>
                      <c:pt idx="181">
                        <c:v>6.1289999999999996</c:v>
                      </c:pt>
                      <c:pt idx="182">
                        <c:v>6.7379999999999995</c:v>
                      </c:pt>
                      <c:pt idx="183">
                        <c:v>7.0419999999999998</c:v>
                      </c:pt>
                      <c:pt idx="184">
                        <c:v>7.1470000000000002</c:v>
                      </c:pt>
                      <c:pt idx="185">
                        <c:v>7.32</c:v>
                      </c:pt>
                      <c:pt idx="186">
                        <c:v>7.1109999999999998</c:v>
                      </c:pt>
                      <c:pt idx="187">
                        <c:v>7.173</c:v>
                      </c:pt>
                      <c:pt idx="188">
                        <c:v>7.6029999999999998</c:v>
                      </c:pt>
                      <c:pt idx="189">
                        <c:v>7.8070000000000004</c:v>
                      </c:pt>
                      <c:pt idx="190">
                        <c:v>7.9059999999999997</c:v>
                      </c:pt>
                      <c:pt idx="191">
                        <c:v>7.8220000000000001</c:v>
                      </c:pt>
                      <c:pt idx="192">
                        <c:v>7.5809999999999995</c:v>
                      </c:pt>
                      <c:pt idx="193">
                        <c:v>7.2009999999999996</c:v>
                      </c:pt>
                      <c:pt idx="194">
                        <c:v>7.1959999999999997</c:v>
                      </c:pt>
                      <c:pt idx="195">
                        <c:v>7.0549999999999997</c:v>
                      </c:pt>
                      <c:pt idx="196">
                        <c:v>6.2839999999999998</c:v>
                      </c:pt>
                      <c:pt idx="197">
                        <c:v>6.2030000000000003</c:v>
                      </c:pt>
                      <c:pt idx="198">
                        <c:v>6.4260000000000002</c:v>
                      </c:pt>
                      <c:pt idx="199">
                        <c:v>6.2839999999999998</c:v>
                      </c:pt>
                      <c:pt idx="200">
                        <c:v>6.1820000000000004</c:v>
                      </c:pt>
                      <c:pt idx="201">
                        <c:v>6.02</c:v>
                      </c:pt>
                      <c:pt idx="202">
                        <c:v>5.7409999999999997</c:v>
                      </c:pt>
                      <c:pt idx="203">
                        <c:v>5.5720000000000001</c:v>
                      </c:pt>
                      <c:pt idx="204">
                        <c:v>5.58</c:v>
                      </c:pt>
                      <c:pt idx="205">
                        <c:v>6.0979999999999999</c:v>
                      </c:pt>
                      <c:pt idx="206">
                        <c:v>6.327</c:v>
                      </c:pt>
                      <c:pt idx="207">
                        <c:v>6.67</c:v>
                      </c:pt>
                      <c:pt idx="208">
                        <c:v>6.8520000000000003</c:v>
                      </c:pt>
                      <c:pt idx="209">
                        <c:v>6.7110000000000003</c:v>
                      </c:pt>
                      <c:pt idx="210">
                        <c:v>6.7940000000000005</c:v>
                      </c:pt>
                      <c:pt idx="211">
                        <c:v>6.9429999999999996</c:v>
                      </c:pt>
                      <c:pt idx="212">
                        <c:v>6.7030000000000003</c:v>
                      </c:pt>
                      <c:pt idx="213">
                        <c:v>6.3390000000000004</c:v>
                      </c:pt>
                      <c:pt idx="214">
                        <c:v>6.0439999999999996</c:v>
                      </c:pt>
                      <c:pt idx="215">
                        <c:v>6.4180000000000001</c:v>
                      </c:pt>
                      <c:pt idx="216">
                        <c:v>6.4939999999999998</c:v>
                      </c:pt>
                      <c:pt idx="217">
                        <c:v>6.5519999999999996</c:v>
                      </c:pt>
                      <c:pt idx="218">
                        <c:v>6.9030000000000005</c:v>
                      </c:pt>
                      <c:pt idx="219">
                        <c:v>6.718</c:v>
                      </c:pt>
                      <c:pt idx="220">
                        <c:v>6.6589999999999998</c:v>
                      </c:pt>
                      <c:pt idx="221">
                        <c:v>6.5</c:v>
                      </c:pt>
                      <c:pt idx="222">
                        <c:v>6.0110000000000001</c:v>
                      </c:pt>
                      <c:pt idx="223">
                        <c:v>6.3390000000000004</c:v>
                      </c:pt>
                      <c:pt idx="224">
                        <c:v>6.1029999999999998</c:v>
                      </c:pt>
                      <c:pt idx="225">
                        <c:v>5.8309999999999995</c:v>
                      </c:pt>
                      <c:pt idx="226">
                        <c:v>5.8739999999999997</c:v>
                      </c:pt>
                      <c:pt idx="227">
                        <c:v>5.742</c:v>
                      </c:pt>
                      <c:pt idx="228">
                        <c:v>5.5049999999999999</c:v>
                      </c:pt>
                      <c:pt idx="229">
                        <c:v>5.6219999999999999</c:v>
                      </c:pt>
                      <c:pt idx="230">
                        <c:v>5.6539999999999999</c:v>
                      </c:pt>
                      <c:pt idx="231">
                        <c:v>5.6710000000000003</c:v>
                      </c:pt>
                      <c:pt idx="232">
                        <c:v>5.5519999999999996</c:v>
                      </c:pt>
                      <c:pt idx="233">
                        <c:v>5.4459999999999997</c:v>
                      </c:pt>
                      <c:pt idx="234">
                        <c:v>5.4939999999999998</c:v>
                      </c:pt>
                      <c:pt idx="235">
                        <c:v>4.976</c:v>
                      </c:pt>
                      <c:pt idx="236">
                        <c:v>4.42</c:v>
                      </c:pt>
                      <c:pt idx="237">
                        <c:v>4.6050000000000004</c:v>
                      </c:pt>
                      <c:pt idx="238">
                        <c:v>4.7140000000000004</c:v>
                      </c:pt>
                      <c:pt idx="239">
                        <c:v>4.6479999999999997</c:v>
                      </c:pt>
                      <c:pt idx="240">
                        <c:v>4.6509999999999998</c:v>
                      </c:pt>
                      <c:pt idx="241">
                        <c:v>5.2869999999999999</c:v>
                      </c:pt>
                      <c:pt idx="242">
                        <c:v>5.242</c:v>
                      </c:pt>
                      <c:pt idx="243">
                        <c:v>5.3479999999999999</c:v>
                      </c:pt>
                      <c:pt idx="244">
                        <c:v>5.6219999999999999</c:v>
                      </c:pt>
                      <c:pt idx="245">
                        <c:v>5.78</c:v>
                      </c:pt>
                      <c:pt idx="246">
                        <c:v>5.9030000000000005</c:v>
                      </c:pt>
                      <c:pt idx="247">
                        <c:v>5.97</c:v>
                      </c:pt>
                      <c:pt idx="248">
                        <c:v>5.8769999999999998</c:v>
                      </c:pt>
                      <c:pt idx="249">
                        <c:v>6.024</c:v>
                      </c:pt>
                      <c:pt idx="250">
                        <c:v>6.1909999999999998</c:v>
                      </c:pt>
                      <c:pt idx="251">
                        <c:v>6.4420000000000002</c:v>
                      </c:pt>
                      <c:pt idx="252">
                        <c:v>6.665</c:v>
                      </c:pt>
                      <c:pt idx="253">
                        <c:v>6.4089999999999998</c:v>
                      </c:pt>
                      <c:pt idx="254">
                        <c:v>6.0039999999999996</c:v>
                      </c:pt>
                      <c:pt idx="255">
                        <c:v>6.2119999999999997</c:v>
                      </c:pt>
                      <c:pt idx="256">
                        <c:v>6.2720000000000002</c:v>
                      </c:pt>
                      <c:pt idx="257">
                        <c:v>6.0309999999999997</c:v>
                      </c:pt>
                      <c:pt idx="258">
                        <c:v>6.0309999999999997</c:v>
                      </c:pt>
                      <c:pt idx="259">
                        <c:v>5.7249999999999996</c:v>
                      </c:pt>
                      <c:pt idx="260">
                        <c:v>5.8019999999999996</c:v>
                      </c:pt>
                      <c:pt idx="261">
                        <c:v>5.7510000000000003</c:v>
                      </c:pt>
                      <c:pt idx="262">
                        <c:v>5.468</c:v>
                      </c:pt>
                      <c:pt idx="263">
                        <c:v>5.1120000000000001</c:v>
                      </c:pt>
                      <c:pt idx="264">
                        <c:v>5.1139999999999999</c:v>
                      </c:pt>
                      <c:pt idx="265">
                        <c:v>4.8959999999999999</c:v>
                      </c:pt>
                      <c:pt idx="266">
                        <c:v>4.9169999999999998</c:v>
                      </c:pt>
                      <c:pt idx="267">
                        <c:v>5.3380000000000001</c:v>
                      </c:pt>
                      <c:pt idx="268">
                        <c:v>5.3810000000000002</c:v>
                      </c:pt>
                      <c:pt idx="269">
                        <c:v>5.4119999999999999</c:v>
                      </c:pt>
                      <c:pt idx="270">
                        <c:v>5.0540000000000003</c:v>
                      </c:pt>
                      <c:pt idx="271">
                        <c:v>4.8319999999999999</c:v>
                      </c:pt>
                      <c:pt idx="272">
                        <c:v>4.5880000000000001</c:v>
                      </c:pt>
                      <c:pt idx="273">
                        <c:v>4.2320000000000002</c:v>
                      </c:pt>
                      <c:pt idx="274">
                        <c:v>4.7519999999999998</c:v>
                      </c:pt>
                      <c:pt idx="275">
                        <c:v>5.0510000000000002</c:v>
                      </c:pt>
                      <c:pt idx="276">
                        <c:v>5.0330000000000004</c:v>
                      </c:pt>
                      <c:pt idx="277">
                        <c:v>4.8769999999999998</c:v>
                      </c:pt>
                      <c:pt idx="278">
                        <c:v>5.3959999999999999</c:v>
                      </c:pt>
                      <c:pt idx="279">
                        <c:v>5.0846999999999998</c:v>
                      </c:pt>
                      <c:pt idx="280">
                        <c:v>5.0427</c:v>
                      </c:pt>
                      <c:pt idx="281">
                        <c:v>4.7965</c:v>
                      </c:pt>
                      <c:pt idx="282">
                        <c:v>4.4588000000000001</c:v>
                      </c:pt>
                      <c:pt idx="283">
                        <c:v>4.1409000000000002</c:v>
                      </c:pt>
                      <c:pt idx="284">
                        <c:v>3.5941999999999998</c:v>
                      </c:pt>
                      <c:pt idx="285">
                        <c:v>3.8925000000000001</c:v>
                      </c:pt>
                      <c:pt idx="286">
                        <c:v>4.2051999999999996</c:v>
                      </c:pt>
                      <c:pt idx="287">
                        <c:v>3.8159999999999998</c:v>
                      </c:pt>
                      <c:pt idx="288">
                        <c:v>3.9624999999999999</c:v>
                      </c:pt>
                      <c:pt idx="289">
                        <c:v>3.6897000000000002</c:v>
                      </c:pt>
                      <c:pt idx="290">
                        <c:v>3.7960000000000003</c:v>
                      </c:pt>
                      <c:pt idx="291">
                        <c:v>3.8359000000000001</c:v>
                      </c:pt>
                      <c:pt idx="292">
                        <c:v>3.3698999999999999</c:v>
                      </c:pt>
                      <c:pt idx="293">
                        <c:v>3.5133000000000001</c:v>
                      </c:pt>
                      <c:pt idx="294">
                        <c:v>4.4055</c:v>
                      </c:pt>
                      <c:pt idx="295">
                        <c:v>4.4635999999999996</c:v>
                      </c:pt>
                      <c:pt idx="296">
                        <c:v>3.9375999999999998</c:v>
                      </c:pt>
                      <c:pt idx="297">
                        <c:v>4.2927</c:v>
                      </c:pt>
                      <c:pt idx="298">
                        <c:v>4.3315999999999999</c:v>
                      </c:pt>
                      <c:pt idx="299">
                        <c:v>4.2454999999999998</c:v>
                      </c:pt>
                      <c:pt idx="300">
                        <c:v>4.1318999999999999</c:v>
                      </c:pt>
                      <c:pt idx="301">
                        <c:v>3.9710999999999999</c:v>
                      </c:pt>
                      <c:pt idx="302">
                        <c:v>3.8348</c:v>
                      </c:pt>
                      <c:pt idx="303">
                        <c:v>4.5053000000000001</c:v>
                      </c:pt>
                      <c:pt idx="304">
                        <c:v>4.6467999999999998</c:v>
                      </c:pt>
                      <c:pt idx="305">
                        <c:v>4.5806000000000004</c:v>
                      </c:pt>
                      <c:pt idx="306">
                        <c:v>4.4747000000000003</c:v>
                      </c:pt>
                      <c:pt idx="307">
                        <c:v>4.1166999999999998</c:v>
                      </c:pt>
                      <c:pt idx="308">
                        <c:v>4.1193999999999997</c:v>
                      </c:pt>
                      <c:pt idx="309">
                        <c:v>4.0235000000000003</c:v>
                      </c:pt>
                      <c:pt idx="310">
                        <c:v>4.3491999999999997</c:v>
                      </c:pt>
                      <c:pt idx="311">
                        <c:v>4.2182000000000004</c:v>
                      </c:pt>
                      <c:pt idx="312">
                        <c:v>4.1280000000000001</c:v>
                      </c:pt>
                      <c:pt idx="313">
                        <c:v>4.3765999999999998</c:v>
                      </c:pt>
                      <c:pt idx="314">
                        <c:v>4.4814999999999996</c:v>
                      </c:pt>
                      <c:pt idx="315">
                        <c:v>4.1975999999999996</c:v>
                      </c:pt>
                      <c:pt idx="316">
                        <c:v>3.9809999999999999</c:v>
                      </c:pt>
                      <c:pt idx="317">
                        <c:v>3.9130000000000003</c:v>
                      </c:pt>
                      <c:pt idx="318">
                        <c:v>4.2759999999999998</c:v>
                      </c:pt>
                      <c:pt idx="319">
                        <c:v>4.0137</c:v>
                      </c:pt>
                      <c:pt idx="320">
                        <c:v>4.3239999999999998</c:v>
                      </c:pt>
                      <c:pt idx="321">
                        <c:v>4.5506000000000002</c:v>
                      </c:pt>
                      <c:pt idx="322">
                        <c:v>4.484</c:v>
                      </c:pt>
                      <c:pt idx="323">
                        <c:v>4.3910999999999998</c:v>
                      </c:pt>
                      <c:pt idx="324">
                        <c:v>4.5152000000000001</c:v>
                      </c:pt>
                      <c:pt idx="325">
                        <c:v>4.5510000000000002</c:v>
                      </c:pt>
                      <c:pt idx="326">
                        <c:v>4.8472</c:v>
                      </c:pt>
                      <c:pt idx="327">
                        <c:v>5.0505000000000004</c:v>
                      </c:pt>
                      <c:pt idx="328">
                        <c:v>5.1185999999999998</c:v>
                      </c:pt>
                      <c:pt idx="329">
                        <c:v>5.1364000000000001</c:v>
                      </c:pt>
                      <c:pt idx="330">
                        <c:v>4.9794</c:v>
                      </c:pt>
                      <c:pt idx="331">
                        <c:v>4.7257999999999996</c:v>
                      </c:pt>
                      <c:pt idx="332">
                        <c:v>4.6276000000000002</c:v>
                      </c:pt>
                      <c:pt idx="333">
                        <c:v>4.5980999999999996</c:v>
                      </c:pt>
                      <c:pt idx="334">
                        <c:v>4.4581</c:v>
                      </c:pt>
                      <c:pt idx="335">
                        <c:v>4.7022000000000004</c:v>
                      </c:pt>
                      <c:pt idx="336">
                        <c:v>4.8079999999999998</c:v>
                      </c:pt>
                      <c:pt idx="337">
                        <c:v>4.5656999999999996</c:v>
                      </c:pt>
                      <c:pt idx="338">
                        <c:v>4.6443000000000003</c:v>
                      </c:pt>
                      <c:pt idx="339">
                        <c:v>4.6222000000000003</c:v>
                      </c:pt>
                      <c:pt idx="340">
                        <c:v>4.8879000000000001</c:v>
                      </c:pt>
                      <c:pt idx="341">
                        <c:v>5.0244</c:v>
                      </c:pt>
                      <c:pt idx="342">
                        <c:v>4.7388000000000003</c:v>
                      </c:pt>
                      <c:pt idx="343">
                        <c:v>4.5292000000000003</c:v>
                      </c:pt>
                      <c:pt idx="344">
                        <c:v>4.5865</c:v>
                      </c:pt>
                      <c:pt idx="345">
                        <c:v>4.4707999999999997</c:v>
                      </c:pt>
                      <c:pt idx="346">
                        <c:v>3.9379</c:v>
                      </c:pt>
                      <c:pt idx="347">
                        <c:v>4.0232000000000001</c:v>
                      </c:pt>
                      <c:pt idx="348">
                        <c:v>3.5930999999999997</c:v>
                      </c:pt>
                      <c:pt idx="349">
                        <c:v>3.5091999999999999</c:v>
                      </c:pt>
                      <c:pt idx="350">
                        <c:v>3.4096000000000002</c:v>
                      </c:pt>
                      <c:pt idx="351">
                        <c:v>3.7279</c:v>
                      </c:pt>
                      <c:pt idx="352">
                        <c:v>4.0594999999999999</c:v>
                      </c:pt>
                      <c:pt idx="353">
                        <c:v>3.9689999999999999</c:v>
                      </c:pt>
                      <c:pt idx="354">
                        <c:v>3.9462000000000002</c:v>
                      </c:pt>
                      <c:pt idx="355">
                        <c:v>3.8115999999999999</c:v>
                      </c:pt>
                      <c:pt idx="356">
                        <c:v>3.8233999999999999</c:v>
                      </c:pt>
                      <c:pt idx="357">
                        <c:v>3.9529999999999998</c:v>
                      </c:pt>
                      <c:pt idx="358">
                        <c:v>2.92</c:v>
                      </c:pt>
                      <c:pt idx="359">
                        <c:v>2.2122999999999999</c:v>
                      </c:pt>
                      <c:pt idx="360">
                        <c:v>2.8403</c:v>
                      </c:pt>
                      <c:pt idx="361">
                        <c:v>3.0131000000000001</c:v>
                      </c:pt>
                      <c:pt idx="362">
                        <c:v>2.6629</c:v>
                      </c:pt>
                      <c:pt idx="363">
                        <c:v>3.1187</c:v>
                      </c:pt>
                      <c:pt idx="364">
                        <c:v>3.4594</c:v>
                      </c:pt>
                      <c:pt idx="365">
                        <c:v>3.5326</c:v>
                      </c:pt>
                      <c:pt idx="366">
                        <c:v>3.4796</c:v>
                      </c:pt>
                      <c:pt idx="367">
                        <c:v>3.3975</c:v>
                      </c:pt>
                      <c:pt idx="368">
                        <c:v>3.3052999999999999</c:v>
                      </c:pt>
                      <c:pt idx="369">
                        <c:v>3.3828</c:v>
                      </c:pt>
                      <c:pt idx="370">
                        <c:v>3.1978</c:v>
                      </c:pt>
                      <c:pt idx="371">
                        <c:v>3.8368000000000002</c:v>
                      </c:pt>
                      <c:pt idx="372">
                        <c:v>3.5844</c:v>
                      </c:pt>
                      <c:pt idx="373">
                        <c:v>3.6116999999999999</c:v>
                      </c:pt>
                      <c:pt idx="374">
                        <c:v>3.8256999999999999</c:v>
                      </c:pt>
                      <c:pt idx="375">
                        <c:v>3.6532</c:v>
                      </c:pt>
                      <c:pt idx="376">
                        <c:v>3.2848000000000002</c:v>
                      </c:pt>
                      <c:pt idx="377">
                        <c:v>2.9310999999999998</c:v>
                      </c:pt>
                      <c:pt idx="378">
                        <c:v>2.9051999999999998</c:v>
                      </c:pt>
                      <c:pt idx="379">
                        <c:v>2.4683000000000002</c:v>
                      </c:pt>
                      <c:pt idx="380">
                        <c:v>2.5098000000000003</c:v>
                      </c:pt>
                      <c:pt idx="381">
                        <c:v>2.5992999999999999</c:v>
                      </c:pt>
                      <c:pt idx="382">
                        <c:v>2.7968000000000002</c:v>
                      </c:pt>
                      <c:pt idx="383">
                        <c:v>3.2934999999999999</c:v>
                      </c:pt>
                      <c:pt idx="384">
                        <c:v>3.3704000000000001</c:v>
                      </c:pt>
                      <c:pt idx="385">
                        <c:v>3.4272</c:v>
                      </c:pt>
                      <c:pt idx="386">
                        <c:v>3.4702999999999999</c:v>
                      </c:pt>
                      <c:pt idx="387">
                        <c:v>3.2862999999999998</c:v>
                      </c:pt>
                      <c:pt idx="388">
                        <c:v>3.0607000000000002</c:v>
                      </c:pt>
                      <c:pt idx="389">
                        <c:v>3.16</c:v>
                      </c:pt>
                      <c:pt idx="390">
                        <c:v>2.7961</c:v>
                      </c:pt>
                      <c:pt idx="391">
                        <c:v>2.2233999999999998</c:v>
                      </c:pt>
                      <c:pt idx="392">
                        <c:v>1.9154</c:v>
                      </c:pt>
                      <c:pt idx="393">
                        <c:v>2.1133000000000002</c:v>
                      </c:pt>
                      <c:pt idx="394">
                        <c:v>2.0680000000000001</c:v>
                      </c:pt>
                      <c:pt idx="395">
                        <c:v>1.8761999999999999</c:v>
                      </c:pt>
                      <c:pt idx="396">
                        <c:v>1.7970999999999999</c:v>
                      </c:pt>
                      <c:pt idx="397">
                        <c:v>1.9704999999999999</c:v>
                      </c:pt>
                      <c:pt idx="398">
                        <c:v>2.2088000000000001</c:v>
                      </c:pt>
                      <c:pt idx="399">
                        <c:v>1.9137</c:v>
                      </c:pt>
                      <c:pt idx="400">
                        <c:v>1.5577999999999999</c:v>
                      </c:pt>
                      <c:pt idx="401">
                        <c:v>1.6449</c:v>
                      </c:pt>
                      <c:pt idx="402">
                        <c:v>1.4679</c:v>
                      </c:pt>
                      <c:pt idx="403">
                        <c:v>1.5484</c:v>
                      </c:pt>
                      <c:pt idx="404">
                        <c:v>1.6335</c:v>
                      </c:pt>
                      <c:pt idx="405">
                        <c:v>1.6901000000000002</c:v>
                      </c:pt>
                      <c:pt idx="406">
                        <c:v>1.6156000000000001</c:v>
                      </c:pt>
                      <c:pt idx="407">
                        <c:v>1.7574000000000001</c:v>
                      </c:pt>
                      <c:pt idx="408">
                        <c:v>1.9849000000000001</c:v>
                      </c:pt>
                      <c:pt idx="409">
                        <c:v>1.8755999999999999</c:v>
                      </c:pt>
                      <c:pt idx="410">
                        <c:v>1.8486</c:v>
                      </c:pt>
                      <c:pt idx="411">
                        <c:v>1.6717</c:v>
                      </c:pt>
                      <c:pt idx="412">
                        <c:v>2.1282000000000001</c:v>
                      </c:pt>
                      <c:pt idx="413">
                        <c:v>2.4857</c:v>
                      </c:pt>
                      <c:pt idx="414">
                        <c:v>2.5762</c:v>
                      </c:pt>
                      <c:pt idx="415">
                        <c:v>2.7839</c:v>
                      </c:pt>
                      <c:pt idx="416">
                        <c:v>2.61</c:v>
                      </c:pt>
                      <c:pt idx="417">
                        <c:v>2.5541999999999998</c:v>
                      </c:pt>
                      <c:pt idx="418">
                        <c:v>2.7444999999999999</c:v>
                      </c:pt>
                      <c:pt idx="419">
                        <c:v>3.0282</c:v>
                      </c:pt>
                      <c:pt idx="420">
                        <c:v>2.6440000000000001</c:v>
                      </c:pt>
                      <c:pt idx="421">
                        <c:v>2.6475999999999997</c:v>
                      </c:pt>
                      <c:pt idx="422">
                        <c:v>2.718</c:v>
                      </c:pt>
                      <c:pt idx="423">
                        <c:v>2.6459000000000001</c:v>
                      </c:pt>
                      <c:pt idx="424">
                        <c:v>2.4759000000000002</c:v>
                      </c:pt>
                      <c:pt idx="425">
                        <c:v>2.5304000000000002</c:v>
                      </c:pt>
                      <c:pt idx="426">
                        <c:v>2.5577999999999999</c:v>
                      </c:pt>
                      <c:pt idx="427">
                        <c:v>2.3431000000000002</c:v>
                      </c:pt>
                      <c:pt idx="428">
                        <c:v>2.4887999999999999</c:v>
                      </c:pt>
                      <c:pt idx="429">
                        <c:v>2.3353000000000002</c:v>
                      </c:pt>
                      <c:pt idx="430">
                        <c:v>2.1640000000000001</c:v>
                      </c:pt>
                      <c:pt idx="431">
                        <c:v>2.1711999999999998</c:v>
                      </c:pt>
                      <c:pt idx="432">
                        <c:v>1.6407</c:v>
                      </c:pt>
                      <c:pt idx="433">
                        <c:v>1.9929999999999999</c:v>
                      </c:pt>
                      <c:pt idx="434">
                        <c:v>1.9231</c:v>
                      </c:pt>
                      <c:pt idx="435">
                        <c:v>2.0316999999999998</c:v>
                      </c:pt>
                      <c:pt idx="436">
                        <c:v>2.1214</c:v>
                      </c:pt>
                      <c:pt idx="437">
                        <c:v>2.3531</c:v>
                      </c:pt>
                      <c:pt idx="438">
                        <c:v>2.1800999999999999</c:v>
                      </c:pt>
                      <c:pt idx="439">
                        <c:v>2.2179000000000002</c:v>
                      </c:pt>
                      <c:pt idx="440">
                        <c:v>2.0367999999999999</c:v>
                      </c:pt>
                      <c:pt idx="441">
                        <c:v>2.1421000000000001</c:v>
                      </c:pt>
                      <c:pt idx="442">
                        <c:v>2.206</c:v>
                      </c:pt>
                      <c:pt idx="443">
                        <c:v>2.2694000000000001</c:v>
                      </c:pt>
                      <c:pt idx="444">
                        <c:v>1.9209000000000001</c:v>
                      </c:pt>
                      <c:pt idx="445">
                        <c:v>1.7347000000000001</c:v>
                      </c:pt>
                      <c:pt idx="446">
                        <c:v>1.7686999999999999</c:v>
                      </c:pt>
                      <c:pt idx="447">
                        <c:v>1.8332999999999999</c:v>
                      </c:pt>
                      <c:pt idx="448">
                        <c:v>1.8458000000000001</c:v>
                      </c:pt>
                      <c:pt idx="449">
                        <c:v>1.4697</c:v>
                      </c:pt>
                      <c:pt idx="450">
                        <c:v>1.4531000000000001</c:v>
                      </c:pt>
                      <c:pt idx="451">
                        <c:v>1.58</c:v>
                      </c:pt>
                      <c:pt idx="452">
                        <c:v>1.5944</c:v>
                      </c:pt>
                      <c:pt idx="453">
                        <c:v>1.8254999999999999</c:v>
                      </c:pt>
                      <c:pt idx="454">
                        <c:v>2.3809</c:v>
                      </c:pt>
                      <c:pt idx="455">
                        <c:v>2.4443000000000001</c:v>
                      </c:pt>
                      <c:pt idx="456" formatCode="General">
                        <c:v>2.4531000000000001</c:v>
                      </c:pt>
                      <c:pt idx="457" formatCode="General">
                        <c:v>2.3898999999999999</c:v>
                      </c:pt>
                      <c:pt idx="458" formatCode="General">
                        <c:v>2.3874</c:v>
                      </c:pt>
                    </c:numCache>
                  </c:numRef>
                </c:val>
                <c:smooth val="0"/>
                <c:extLst xmlns:c15="http://schemas.microsoft.com/office/drawing/2012/chart">
                  <c:ext xmlns:c16="http://schemas.microsoft.com/office/drawing/2014/chart" uri="{C3380CC4-5D6E-409C-BE32-E72D297353CC}">
                    <c16:uniqueId val="{00000000-2B93-43CF-BBD1-FBCF2FCB543E}"/>
                  </c:ext>
                </c:extLst>
              </c15:ser>
            </c15:filteredLineSeries>
          </c:ext>
        </c:extLst>
      </c:lineChart>
      <c:catAx>
        <c:axId val="-2112248312"/>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rgbClr val="FFFFFF"/>
                </a:solidFill>
                <a:latin typeface="Lucia Grande"/>
                <a:ea typeface="+mn-ea"/>
                <a:cs typeface="+mn-cs"/>
              </a:defRPr>
            </a:pPr>
            <a:endParaRPr lang="fr-FR"/>
          </a:p>
        </c:txPr>
        <c:crossAx val="-2112245016"/>
        <c:crosses val="autoZero"/>
        <c:auto val="1"/>
        <c:lblAlgn val="ctr"/>
        <c:lblOffset val="100"/>
        <c:tickLblSkip val="24"/>
        <c:noMultiLvlLbl val="1"/>
      </c:catAx>
      <c:valAx>
        <c:axId val="-2112245016"/>
        <c:scaling>
          <c:orientation val="minMax"/>
          <c:max val="160.0"/>
          <c:min val="0.0"/>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a Grande"/>
                <a:ea typeface="+mn-ea"/>
                <a:cs typeface="+mn-cs"/>
              </a:defRPr>
            </a:pPr>
            <a:endParaRPr lang="fr-FR"/>
          </a:p>
        </c:txPr>
        <c:crossAx val="-2112248312"/>
        <c:crosses val="autoZero"/>
        <c:crossBetween val="between"/>
      </c:valAx>
      <c:valAx>
        <c:axId val="-2112241608"/>
        <c:scaling>
          <c:orientation val="minMax"/>
          <c:min val="0.0"/>
        </c:scaling>
        <c:delete val="0"/>
        <c:axPos val="r"/>
        <c:numFmt formatCode="General" sourceLinked="1"/>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a Grande"/>
                <a:ea typeface="+mn-ea"/>
                <a:cs typeface="+mn-cs"/>
              </a:defRPr>
            </a:pPr>
            <a:endParaRPr lang="fr-FR"/>
          </a:p>
        </c:txPr>
        <c:crossAx val="-2112238168"/>
        <c:crosses val="max"/>
        <c:crossBetween val="between"/>
      </c:valAx>
      <c:dateAx>
        <c:axId val="-2112238168"/>
        <c:scaling>
          <c:orientation val="minMax"/>
        </c:scaling>
        <c:delete val="1"/>
        <c:axPos val="b"/>
        <c:numFmt formatCode="mmm\-yy" sourceLinked="1"/>
        <c:majorTickMark val="out"/>
        <c:minorTickMark val="none"/>
        <c:tickLblPos val="nextTo"/>
        <c:crossAx val="-2112241608"/>
        <c:crosses val="autoZero"/>
        <c:auto val="1"/>
        <c:lblOffset val="100"/>
        <c:baseTimeUnit val="months"/>
      </c:dateAx>
      <c:spPr>
        <a:noFill/>
        <a:ln>
          <a:noFill/>
        </a:ln>
        <a:effectLst/>
      </c:spPr>
    </c:plotArea>
    <c:legend>
      <c:legendPos val="b"/>
      <c:layout>
        <c:manualLayout>
          <c:xMode val="edge"/>
          <c:yMode val="edge"/>
          <c:x val="0.0405004829569995"/>
          <c:y val="0.0104362974316663"/>
          <c:w val="0.921963202880281"/>
          <c:h val="0.134549114059293"/>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legend>
    <c:plotVisOnly val="1"/>
    <c:dispBlanksAs val="gap"/>
    <c:showDLblsOverMax val="0"/>
  </c:chart>
  <c:spPr>
    <a:noFill/>
    <a:ln>
      <a:noFill/>
    </a:ln>
    <a:effectLst/>
  </c:spPr>
  <c:txPr>
    <a:bodyPr/>
    <a:lstStyle/>
    <a:p>
      <a:pPr>
        <a:defRPr sz="2800">
          <a:solidFill>
            <a:srgbClr val="FFFFFF"/>
          </a:solidFill>
          <a:latin typeface="Lucia Grande"/>
        </a:defRPr>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46623493136367"/>
          <c:y val="0.115398439778361"/>
          <c:w val="0.949427609574246"/>
          <c:h val="0.786857562943521"/>
        </c:manualLayout>
      </c:layout>
      <c:barChart>
        <c:barDir val="col"/>
        <c:grouping val="stacked"/>
        <c:varyColors val="0"/>
        <c:ser>
          <c:idx val="1"/>
          <c:order val="1"/>
          <c:tx>
            <c:strRef>
              <c:f>Sheet1!$A$17</c:f>
              <c:strCache>
                <c:ptCount val="1"/>
                <c:pt idx="0">
                  <c:v>CHN</c:v>
                </c:pt>
              </c:strCache>
            </c:strRef>
          </c:tx>
          <c:spPr>
            <a:solidFill>
              <a:srgbClr val="FF66FF"/>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Sheet1!$B$17:$S$17</c:f>
              <c:numCache>
                <c:formatCode>0.00</c:formatCode>
                <c:ptCount val="18"/>
                <c:pt idx="0">
                  <c:v>0.278498865325862</c:v>
                </c:pt>
                <c:pt idx="1">
                  <c:v>0.450552000716393</c:v>
                </c:pt>
                <c:pt idx="2">
                  <c:v>0.608389921546274</c:v>
                </c:pt>
                <c:pt idx="3">
                  <c:v>0.660744150314227</c:v>
                </c:pt>
                <c:pt idx="4">
                  <c:v>0.403550341021064</c:v>
                </c:pt>
                <c:pt idx="5">
                  <c:v>0.36086658779841</c:v>
                </c:pt>
                <c:pt idx="6">
                  <c:v>0.186220208738572</c:v>
                </c:pt>
                <c:pt idx="7">
                  <c:v>0.289358326931921</c:v>
                </c:pt>
                <c:pt idx="8">
                  <c:v>0.193836606292842</c:v>
                </c:pt>
                <c:pt idx="9">
                  <c:v>0.300621386145394</c:v>
                </c:pt>
                <c:pt idx="10">
                  <c:v>0.409942552628964</c:v>
                </c:pt>
                <c:pt idx="11">
                  <c:v>0.260873165084394</c:v>
                </c:pt>
                <c:pt idx="12">
                  <c:v>0.191502706657312</c:v>
                </c:pt>
                <c:pt idx="13">
                  <c:v>0.193540408544964</c:v>
                </c:pt>
                <c:pt idx="14">
                  <c:v>0.197402453974389</c:v>
                </c:pt>
                <c:pt idx="15">
                  <c:v>0.18963944520963</c:v>
                </c:pt>
                <c:pt idx="16">
                  <c:v>0.18199987061681</c:v>
                </c:pt>
                <c:pt idx="17">
                  <c:v>0.168515486968286</c:v>
                </c:pt>
              </c:numCache>
            </c:numRef>
          </c:val>
          <c:extLst xmlns:c16r2="http://schemas.microsoft.com/office/drawing/2015/06/chart">
            <c:ext xmlns:c16="http://schemas.microsoft.com/office/drawing/2014/chart" uri="{C3380CC4-5D6E-409C-BE32-E72D297353CC}">
              <c16:uniqueId val="{00000000-7B4B-4B78-9597-41251CF23C6D}"/>
            </c:ext>
          </c:extLst>
        </c:ser>
        <c:ser>
          <c:idx val="2"/>
          <c:order val="2"/>
          <c:tx>
            <c:strRef>
              <c:f>Sheet1!$A$18</c:f>
              <c:strCache>
                <c:ptCount val="1"/>
                <c:pt idx="0">
                  <c:v>DEU</c:v>
                </c:pt>
              </c:strCache>
            </c:strRef>
          </c:tx>
          <c:spPr>
            <a:solidFill>
              <a:srgbClr val="FFFFFF"/>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Sheet1!$B$18:$S$18</c:f>
              <c:numCache>
                <c:formatCode>0.00</c:formatCode>
                <c:ptCount val="18"/>
                <c:pt idx="0">
                  <c:v>0.277100321884258</c:v>
                </c:pt>
                <c:pt idx="1">
                  <c:v>0.331762446215722</c:v>
                </c:pt>
                <c:pt idx="2">
                  <c:v>0.400517980375113</c:v>
                </c:pt>
                <c:pt idx="3">
                  <c:v>0.331375042573894</c:v>
                </c:pt>
                <c:pt idx="4">
                  <c:v>0.326331268953835</c:v>
                </c:pt>
                <c:pt idx="5">
                  <c:v>0.291735867261782</c:v>
                </c:pt>
                <c:pt idx="6">
                  <c:v>0.313338206428005</c:v>
                </c:pt>
                <c:pt idx="7">
                  <c:v>0.334343506650232</c:v>
                </c:pt>
                <c:pt idx="8">
                  <c:v>0.330793272214173</c:v>
                </c:pt>
                <c:pt idx="9">
                  <c:v>0.3602724377492</c:v>
                </c:pt>
                <c:pt idx="10">
                  <c:v>0.37773716091202</c:v>
                </c:pt>
                <c:pt idx="11">
                  <c:v>0.391003508464038</c:v>
                </c:pt>
                <c:pt idx="12">
                  <c:v>0.359629280751044</c:v>
                </c:pt>
                <c:pt idx="13">
                  <c:v>0.341621130528678</c:v>
                </c:pt>
                <c:pt idx="14">
                  <c:v>0.327723848639668</c:v>
                </c:pt>
                <c:pt idx="15">
                  <c:v>0.317511201632036</c:v>
                </c:pt>
                <c:pt idx="16">
                  <c:v>0.303822030826986</c:v>
                </c:pt>
                <c:pt idx="17">
                  <c:v>0.291468631119384</c:v>
                </c:pt>
              </c:numCache>
            </c:numRef>
          </c:val>
          <c:extLst xmlns:c16r2="http://schemas.microsoft.com/office/drawing/2015/06/chart">
            <c:ext xmlns:c16="http://schemas.microsoft.com/office/drawing/2014/chart" uri="{C3380CC4-5D6E-409C-BE32-E72D297353CC}">
              <c16:uniqueId val="{00000001-7B4B-4B78-9597-41251CF23C6D}"/>
            </c:ext>
          </c:extLst>
        </c:ser>
        <c:ser>
          <c:idx val="3"/>
          <c:order val="3"/>
          <c:tx>
            <c:strRef>
              <c:f>Sheet1!$A$19</c:f>
              <c:strCache>
                <c:ptCount val="1"/>
                <c:pt idx="0">
                  <c:v>JPN</c:v>
                </c:pt>
              </c:strCache>
            </c:strRef>
          </c:tx>
          <c:spPr>
            <a:solidFill>
              <a:srgbClr val="FF6600"/>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Sheet1!$B$19:$S$19</c:f>
              <c:numCache>
                <c:formatCode>0.00</c:formatCode>
                <c:ptCount val="18"/>
                <c:pt idx="0">
                  <c:v>0.357931870378524</c:v>
                </c:pt>
                <c:pt idx="1">
                  <c:v>0.339184222102915</c:v>
                </c:pt>
                <c:pt idx="2">
                  <c:v>0.36542739251304</c:v>
                </c:pt>
                <c:pt idx="3">
                  <c:v>0.224033022148033</c:v>
                </c:pt>
                <c:pt idx="4">
                  <c:v>0.240962891029627</c:v>
                </c:pt>
                <c:pt idx="5">
                  <c:v>0.335336555199068</c:v>
                </c:pt>
                <c:pt idx="6">
                  <c:v>0.177650447968736</c:v>
                </c:pt>
                <c:pt idx="7">
                  <c:v>0.0802053445316511</c:v>
                </c:pt>
                <c:pt idx="8">
                  <c:v>0.0600903198925555</c:v>
                </c:pt>
                <c:pt idx="9">
                  <c:v>0.0464558716896128</c:v>
                </c:pt>
                <c:pt idx="10">
                  <c:v>0.18272979783912</c:v>
                </c:pt>
                <c:pt idx="11">
                  <c:v>0.253755692053546</c:v>
                </c:pt>
                <c:pt idx="12">
                  <c:v>0.259610167244355</c:v>
                </c:pt>
                <c:pt idx="13">
                  <c:v>0.257077152801745</c:v>
                </c:pt>
                <c:pt idx="14">
                  <c:v>0.24790276582002</c:v>
                </c:pt>
                <c:pt idx="15">
                  <c:v>0.251148082757442</c:v>
                </c:pt>
                <c:pt idx="16">
                  <c:v>0.247691320537559</c:v>
                </c:pt>
                <c:pt idx="17">
                  <c:v>0.230441892818542</c:v>
                </c:pt>
              </c:numCache>
            </c:numRef>
          </c:val>
          <c:extLst xmlns:c16r2="http://schemas.microsoft.com/office/drawing/2015/06/chart">
            <c:ext xmlns:c16="http://schemas.microsoft.com/office/drawing/2014/chart" uri="{C3380CC4-5D6E-409C-BE32-E72D297353CC}">
              <c16:uniqueId val="{00000002-7B4B-4B78-9597-41251CF23C6D}"/>
            </c:ext>
          </c:extLst>
        </c:ser>
        <c:ser>
          <c:idx val="4"/>
          <c:order val="4"/>
          <c:tx>
            <c:strRef>
              <c:f>Sheet1!$A$20</c:f>
              <c:strCache>
                <c:ptCount val="1"/>
                <c:pt idx="0">
                  <c:v>EUR Deficit</c:v>
                </c:pt>
              </c:strCache>
            </c:strRef>
          </c:tx>
          <c:spPr>
            <a:solidFill>
              <a:srgbClr val="000000"/>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Sheet1!$B$20:$S$20</c:f>
              <c:numCache>
                <c:formatCode>0.00</c:formatCode>
                <c:ptCount val="18"/>
                <c:pt idx="0">
                  <c:v>-0.529152849646496</c:v>
                </c:pt>
                <c:pt idx="1">
                  <c:v>-0.728865864196042</c:v>
                </c:pt>
                <c:pt idx="2">
                  <c:v>-0.870118367589095</c:v>
                </c:pt>
                <c:pt idx="3">
                  <c:v>-0.978206100439738</c:v>
                </c:pt>
                <c:pt idx="4">
                  <c:v>-0.53314669593756</c:v>
                </c:pt>
                <c:pt idx="5">
                  <c:v>-0.557046659459055</c:v>
                </c:pt>
                <c:pt idx="6">
                  <c:v>-0.490258983110046</c:v>
                </c:pt>
                <c:pt idx="7">
                  <c:v>-0.308421537458493</c:v>
                </c:pt>
                <c:pt idx="8">
                  <c:v>-0.21903785909664</c:v>
                </c:pt>
                <c:pt idx="9">
                  <c:v>-0.187572012053724</c:v>
                </c:pt>
                <c:pt idx="10">
                  <c:v>-0.109872402884963</c:v>
                </c:pt>
                <c:pt idx="11">
                  <c:v>-0.0762216177392925</c:v>
                </c:pt>
                <c:pt idx="12">
                  <c:v>-0.0808523752392354</c:v>
                </c:pt>
                <c:pt idx="13">
                  <c:v>-0.0746925183287089</c:v>
                </c:pt>
                <c:pt idx="14">
                  <c:v>-0.0682106920987065</c:v>
                </c:pt>
                <c:pt idx="15">
                  <c:v>-0.0641253579551985</c:v>
                </c:pt>
                <c:pt idx="16">
                  <c:v>-0.0730584103367049</c:v>
                </c:pt>
                <c:pt idx="17">
                  <c:v>-0.0818639672525714</c:v>
                </c:pt>
              </c:numCache>
            </c:numRef>
          </c:val>
          <c:extLst xmlns:c16r2="http://schemas.microsoft.com/office/drawing/2015/06/chart">
            <c:ext xmlns:c16="http://schemas.microsoft.com/office/drawing/2014/chart" uri="{C3380CC4-5D6E-409C-BE32-E72D297353CC}">
              <c16:uniqueId val="{00000003-7B4B-4B78-9597-41251CF23C6D}"/>
            </c:ext>
          </c:extLst>
        </c:ser>
        <c:ser>
          <c:idx val="6"/>
          <c:order val="5"/>
          <c:tx>
            <c:strRef>
              <c:f>Sheet1!$A$21</c:f>
              <c:strCache>
                <c:ptCount val="1"/>
                <c:pt idx="0">
                  <c:v>EUR Surplus</c:v>
                </c:pt>
              </c:strCache>
            </c:strRef>
          </c:tx>
          <c:spPr>
            <a:solidFill>
              <a:srgbClr val="00B050"/>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Sheet1!$B$21:$S$21</c:f>
              <c:numCache>
                <c:formatCode>0.00</c:formatCode>
                <c:ptCount val="18"/>
                <c:pt idx="0">
                  <c:v>0.330055837227058</c:v>
                </c:pt>
                <c:pt idx="1">
                  <c:v>0.376936353817689</c:v>
                </c:pt>
                <c:pt idx="2">
                  <c:v>0.310136780311874</c:v>
                </c:pt>
                <c:pt idx="3">
                  <c:v>0.200822593466499</c:v>
                </c:pt>
                <c:pt idx="4">
                  <c:v>0.234241492790656</c:v>
                </c:pt>
                <c:pt idx="5">
                  <c:v>0.340998707994573</c:v>
                </c:pt>
                <c:pt idx="6">
                  <c:v>0.261523843616114</c:v>
                </c:pt>
                <c:pt idx="7">
                  <c:v>0.2880446224881</c:v>
                </c:pt>
                <c:pt idx="8">
                  <c:v>0.297397333668821</c:v>
                </c:pt>
                <c:pt idx="9">
                  <c:v>0.261710136128474</c:v>
                </c:pt>
                <c:pt idx="10">
                  <c:v>0.275302135867463</c:v>
                </c:pt>
                <c:pt idx="11">
                  <c:v>0.287091742246722</c:v>
                </c:pt>
                <c:pt idx="12">
                  <c:v>0.257008883052025</c:v>
                </c:pt>
                <c:pt idx="13">
                  <c:v>0.245007282614902</c:v>
                </c:pt>
                <c:pt idx="14">
                  <c:v>0.233799758887319</c:v>
                </c:pt>
                <c:pt idx="15">
                  <c:v>0.223101553198076</c:v>
                </c:pt>
                <c:pt idx="16">
                  <c:v>0.215167351342556</c:v>
                </c:pt>
                <c:pt idx="17">
                  <c:v>0.207060839877603</c:v>
                </c:pt>
              </c:numCache>
            </c:numRef>
          </c:val>
          <c:extLst xmlns:c16r2="http://schemas.microsoft.com/office/drawing/2015/06/chart">
            <c:ext xmlns:c16="http://schemas.microsoft.com/office/drawing/2014/chart" uri="{C3380CC4-5D6E-409C-BE32-E72D297353CC}">
              <c16:uniqueId val="{00000004-7B4B-4B78-9597-41251CF23C6D}"/>
            </c:ext>
          </c:extLst>
        </c:ser>
        <c:ser>
          <c:idx val="7"/>
          <c:order val="6"/>
          <c:tx>
            <c:strRef>
              <c:f>Sheet1!$A$22</c:f>
              <c:strCache>
                <c:ptCount val="1"/>
                <c:pt idx="0">
                  <c:v>Other Asia</c:v>
                </c:pt>
              </c:strCache>
            </c:strRef>
          </c:tx>
          <c:spPr>
            <a:solidFill>
              <a:srgbClr val="FFFF66"/>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Sheet1!$B$22:$S$22</c:f>
              <c:numCache>
                <c:formatCode>0.00</c:formatCode>
                <c:ptCount val="18"/>
                <c:pt idx="0">
                  <c:v>0.203115847861761</c:v>
                </c:pt>
                <c:pt idx="1">
                  <c:v>0.265426419351453</c:v>
                </c:pt>
                <c:pt idx="2">
                  <c:v>0.312803562128529</c:v>
                </c:pt>
                <c:pt idx="3">
                  <c:v>0.207407861820226</c:v>
                </c:pt>
                <c:pt idx="4">
                  <c:v>0.336397066722517</c:v>
                </c:pt>
                <c:pt idx="5">
                  <c:v>0.28805970594579</c:v>
                </c:pt>
                <c:pt idx="6">
                  <c:v>0.249923213273597</c:v>
                </c:pt>
                <c:pt idx="7">
                  <c:v>0.201059134675892</c:v>
                </c:pt>
                <c:pt idx="8">
                  <c:v>0.233131334292547</c:v>
                </c:pt>
                <c:pt idx="9">
                  <c:v>0.288133835892754</c:v>
                </c:pt>
                <c:pt idx="10">
                  <c:v>0.373189156122684</c:v>
                </c:pt>
                <c:pt idx="11">
                  <c:v>0.376597116669226</c:v>
                </c:pt>
                <c:pt idx="12">
                  <c:v>0.350655489649124</c:v>
                </c:pt>
                <c:pt idx="13">
                  <c:v>0.32808537950237</c:v>
                </c:pt>
                <c:pt idx="14">
                  <c:v>0.311297163868555</c:v>
                </c:pt>
                <c:pt idx="15">
                  <c:v>0.293394310717918</c:v>
                </c:pt>
                <c:pt idx="16">
                  <c:v>0.279629581794065</c:v>
                </c:pt>
                <c:pt idx="17">
                  <c:v>0.264086890327845</c:v>
                </c:pt>
              </c:numCache>
            </c:numRef>
          </c:val>
          <c:extLst xmlns:c16r2="http://schemas.microsoft.com/office/drawing/2015/06/chart">
            <c:ext xmlns:c16="http://schemas.microsoft.com/office/drawing/2014/chart" uri="{C3380CC4-5D6E-409C-BE32-E72D297353CC}">
              <c16:uniqueId val="{00000005-7B4B-4B78-9597-41251CF23C6D}"/>
            </c:ext>
          </c:extLst>
        </c:ser>
        <c:ser>
          <c:idx val="5"/>
          <c:order val="7"/>
          <c:tx>
            <c:strRef>
              <c:f>Sheet1!$A$23</c:f>
              <c:strCache>
                <c:ptCount val="1"/>
                <c:pt idx="0">
                  <c:v>OIL</c:v>
                </c:pt>
              </c:strCache>
            </c:strRef>
          </c:tx>
          <c:spPr>
            <a:solidFill>
              <a:srgbClr val="0000FF"/>
            </a:solidFill>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Sheet1!$B$23:$S$23</c:f>
              <c:numCache>
                <c:formatCode>0.00</c:formatCode>
                <c:ptCount val="18"/>
                <c:pt idx="0">
                  <c:v>0.922475842004217</c:v>
                </c:pt>
                <c:pt idx="1">
                  <c:v>1.047703586714572</c:v>
                </c:pt>
                <c:pt idx="2">
                  <c:v>0.80985502504898</c:v>
                </c:pt>
                <c:pt idx="3">
                  <c:v>1.029686745779492</c:v>
                </c:pt>
                <c:pt idx="4">
                  <c:v>0.283791195961101</c:v>
                </c:pt>
                <c:pt idx="5">
                  <c:v>0.538367779955382</c:v>
                </c:pt>
                <c:pt idx="6">
                  <c:v>0.9258317718629</c:v>
                </c:pt>
                <c:pt idx="7">
                  <c:v>0.876497161722082</c:v>
                </c:pt>
                <c:pt idx="8">
                  <c:v>0.683928424316232</c:v>
                </c:pt>
                <c:pt idx="9">
                  <c:v>0.451151072338332</c:v>
                </c:pt>
                <c:pt idx="10">
                  <c:v>-0.0697687910498054</c:v>
                </c:pt>
                <c:pt idx="11">
                  <c:v>-0.0684843769974012</c:v>
                </c:pt>
                <c:pt idx="12">
                  <c:v>0.0768402943038524</c:v>
                </c:pt>
                <c:pt idx="13">
                  <c:v>0.0923408087792717</c:v>
                </c:pt>
                <c:pt idx="14">
                  <c:v>0.104229454375176</c:v>
                </c:pt>
                <c:pt idx="15">
                  <c:v>0.106581385120383</c:v>
                </c:pt>
                <c:pt idx="16">
                  <c:v>0.0994260695787876</c:v>
                </c:pt>
                <c:pt idx="17">
                  <c:v>0.101935430160129</c:v>
                </c:pt>
              </c:numCache>
            </c:numRef>
          </c:val>
          <c:extLst xmlns:c16r2="http://schemas.microsoft.com/office/drawing/2015/06/chart">
            <c:ext xmlns:c16="http://schemas.microsoft.com/office/drawing/2014/chart" uri="{C3380CC4-5D6E-409C-BE32-E72D297353CC}">
              <c16:uniqueId val="{00000006-7B4B-4B78-9597-41251CF23C6D}"/>
            </c:ext>
          </c:extLst>
        </c:ser>
        <c:ser>
          <c:idx val="0"/>
          <c:order val="0"/>
          <c:tx>
            <c:strRef>
              <c:f>Sheet1!$A$16</c:f>
              <c:strCache>
                <c:ptCount val="1"/>
                <c:pt idx="0">
                  <c:v>USA</c:v>
                </c:pt>
              </c:strCache>
            </c:strRef>
          </c:tx>
          <c:spPr>
            <a:solidFill>
              <a:srgbClr val="CC0000"/>
            </a:solidFill>
            <a:ln w="31750">
              <a:noFill/>
              <a:prstDash val="sysDash"/>
            </a:ln>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Sheet1!$B$16:$S$16</c:f>
              <c:numCache>
                <c:formatCode>0.00</c:formatCode>
                <c:ptCount val="18"/>
                <c:pt idx="0">
                  <c:v>-1.568249624754533</c:v>
                </c:pt>
                <c:pt idx="1">
                  <c:v>-1.567750369650769</c:v>
                </c:pt>
                <c:pt idx="2">
                  <c:v>-1.237932671526166</c:v>
                </c:pt>
                <c:pt idx="3">
                  <c:v>-1.08528202676829</c:v>
                </c:pt>
                <c:pt idx="4">
                  <c:v>-0.637076390107208</c:v>
                </c:pt>
                <c:pt idx="5">
                  <c:v>-0.670655972066805</c:v>
                </c:pt>
                <c:pt idx="6">
                  <c:v>-0.629900397334083</c:v>
                </c:pt>
                <c:pt idx="7">
                  <c:v>-0.599867898963695</c:v>
                </c:pt>
                <c:pt idx="8">
                  <c:v>-0.479243658297764</c:v>
                </c:pt>
                <c:pt idx="9">
                  <c:v>-0.499313826194464</c:v>
                </c:pt>
                <c:pt idx="10">
                  <c:v>-0.623968569711627</c:v>
                </c:pt>
                <c:pt idx="11">
                  <c:v>-0.639238140841943</c:v>
                </c:pt>
                <c:pt idx="12">
                  <c:v>-0.670324420307845</c:v>
                </c:pt>
                <c:pt idx="13">
                  <c:v>-0.820506605613225</c:v>
                </c:pt>
                <c:pt idx="14">
                  <c:v>-0.864936730303007</c:v>
                </c:pt>
                <c:pt idx="15">
                  <c:v>-0.888002871473024</c:v>
                </c:pt>
                <c:pt idx="16">
                  <c:v>-0.806111422621387</c:v>
                </c:pt>
                <c:pt idx="17">
                  <c:v>-0.766854468240757</c:v>
                </c:pt>
              </c:numCache>
            </c:numRef>
          </c:val>
          <c:extLst xmlns:c16r2="http://schemas.microsoft.com/office/drawing/2015/06/chart">
            <c:ext xmlns:c16="http://schemas.microsoft.com/office/drawing/2014/chart" uri="{C3380CC4-5D6E-409C-BE32-E72D297353CC}">
              <c16:uniqueId val="{00000007-7B4B-4B78-9597-41251CF23C6D}"/>
            </c:ext>
          </c:extLst>
        </c:ser>
        <c:ser>
          <c:idx val="8"/>
          <c:order val="8"/>
          <c:tx>
            <c:strRef>
              <c:f>Sheet1!$A$24</c:f>
              <c:strCache>
                <c:ptCount val="1"/>
                <c:pt idx="0">
                  <c:v>ROW</c:v>
                </c:pt>
              </c:strCache>
            </c:strRef>
          </c:tx>
          <c:spPr>
            <a:solidFill>
              <a:srgbClr val="99FFCC"/>
            </a:solidFill>
            <a:ln w="31750">
              <a:noFill/>
            </a:ln>
          </c:spPr>
          <c:invertIfNegative val="0"/>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Sheet1!$B$24:$S$24</c:f>
              <c:numCache>
                <c:formatCode>0.00</c:formatCode>
                <c:ptCount val="18"/>
                <c:pt idx="0">
                  <c:v>-0.105996897848098</c:v>
                </c:pt>
                <c:pt idx="1">
                  <c:v>-0.104308885221352</c:v>
                </c:pt>
                <c:pt idx="2">
                  <c:v>-0.246337716212925</c:v>
                </c:pt>
                <c:pt idx="3">
                  <c:v>-0.467192086915445</c:v>
                </c:pt>
                <c:pt idx="4">
                  <c:v>-0.427838799867206</c:v>
                </c:pt>
                <c:pt idx="5">
                  <c:v>-0.52683949713155</c:v>
                </c:pt>
                <c:pt idx="6">
                  <c:v>-0.575432365745161</c:v>
                </c:pt>
                <c:pt idx="7">
                  <c:v>-0.705483614458393</c:v>
                </c:pt>
                <c:pt idx="8">
                  <c:v>-0.59403476370249</c:v>
                </c:pt>
                <c:pt idx="9">
                  <c:v>-0.550973910342595</c:v>
                </c:pt>
                <c:pt idx="10">
                  <c:v>-0.527034084291564</c:v>
                </c:pt>
                <c:pt idx="11">
                  <c:v>-0.421561530352849</c:v>
                </c:pt>
                <c:pt idx="12">
                  <c:v>-0.412940845436593</c:v>
                </c:pt>
                <c:pt idx="13">
                  <c:v>-0.423469468420139</c:v>
                </c:pt>
                <c:pt idx="14">
                  <c:v>-0.430672207500515</c:v>
                </c:pt>
                <c:pt idx="15">
                  <c:v>-0.431384293386802</c:v>
                </c:pt>
                <c:pt idx="16">
                  <c:v>-0.441198105343975</c:v>
                </c:pt>
                <c:pt idx="17">
                  <c:v>-0.455309918138539</c:v>
                </c:pt>
              </c:numCache>
            </c:numRef>
          </c:val>
          <c:extLst xmlns:c16r2="http://schemas.microsoft.com/office/drawing/2015/06/chart">
            <c:ext xmlns:c16="http://schemas.microsoft.com/office/drawing/2014/chart" uri="{C3380CC4-5D6E-409C-BE32-E72D297353CC}">
              <c16:uniqueId val="{00000008-7B4B-4B78-9597-41251CF23C6D}"/>
            </c:ext>
          </c:extLst>
        </c:ser>
        <c:dLbls>
          <c:showLegendKey val="0"/>
          <c:showVal val="0"/>
          <c:showCatName val="0"/>
          <c:showSerName val="0"/>
          <c:showPercent val="0"/>
          <c:showBubbleSize val="0"/>
        </c:dLbls>
        <c:gapWidth val="150"/>
        <c:overlap val="100"/>
        <c:axId val="-2124157576"/>
        <c:axId val="-2124161640"/>
      </c:barChart>
      <c:lineChart>
        <c:grouping val="standard"/>
        <c:varyColors val="0"/>
        <c:ser>
          <c:idx val="9"/>
          <c:order val="9"/>
          <c:tx>
            <c:strRef>
              <c:f>Sheet1!$A$25</c:f>
              <c:strCache>
                <c:ptCount val="1"/>
                <c:pt idx="0">
                  <c:v>Discrepancy</c:v>
                </c:pt>
              </c:strCache>
            </c:strRef>
          </c:tx>
          <c:spPr>
            <a:ln w="34925">
              <a:solidFill>
                <a:sysClr val="windowText" lastClr="000000"/>
              </a:solidFill>
            </a:ln>
          </c:spPr>
          <c:marker>
            <c:symbol val="none"/>
          </c:marker>
          <c:dPt>
            <c:idx val="6"/>
            <c:bubble3D val="0"/>
            <c:extLst xmlns:c16r2="http://schemas.microsoft.com/office/drawing/2015/06/chart">
              <c:ext xmlns:c16="http://schemas.microsoft.com/office/drawing/2014/chart" uri="{C3380CC4-5D6E-409C-BE32-E72D297353CC}">
                <c16:uniqueId val="{00000000-C677-47B3-B411-DC3ADD2B4382}"/>
              </c:ext>
            </c:extLst>
          </c:dPt>
          <c:cat>
            <c:numRef>
              <c:f>Sheet1!$B$15:$S$15</c:f>
              <c:numCache>
                <c:formatCode>m/d/yyyy</c:formatCode>
                <c:ptCount val="18"/>
                <c:pt idx="0">
                  <c:v>38353.0</c:v>
                </c:pt>
                <c:pt idx="1">
                  <c:v>38718.0</c:v>
                </c:pt>
                <c:pt idx="2">
                  <c:v>39083.0</c:v>
                </c:pt>
                <c:pt idx="3">
                  <c:v>39448.0</c:v>
                </c:pt>
                <c:pt idx="4">
                  <c:v>39814.0</c:v>
                </c:pt>
                <c:pt idx="5">
                  <c:v>40179.0</c:v>
                </c:pt>
                <c:pt idx="6">
                  <c:v>40544.0</c:v>
                </c:pt>
                <c:pt idx="7">
                  <c:v>40909.0</c:v>
                </c:pt>
                <c:pt idx="8">
                  <c:v>41275.0</c:v>
                </c:pt>
                <c:pt idx="9">
                  <c:v>41640.0</c:v>
                </c:pt>
                <c:pt idx="10">
                  <c:v>42005.0</c:v>
                </c:pt>
                <c:pt idx="11">
                  <c:v>42370.0</c:v>
                </c:pt>
                <c:pt idx="12">
                  <c:v>42736.0</c:v>
                </c:pt>
                <c:pt idx="13">
                  <c:v>43101.0</c:v>
                </c:pt>
                <c:pt idx="14">
                  <c:v>43466.0</c:v>
                </c:pt>
                <c:pt idx="15">
                  <c:v>43831.0</c:v>
                </c:pt>
                <c:pt idx="16">
                  <c:v>44197.0</c:v>
                </c:pt>
                <c:pt idx="17">
                  <c:v>44562.0</c:v>
                </c:pt>
              </c:numCache>
            </c:numRef>
          </c:cat>
          <c:val>
            <c:numRef>
              <c:f>Sheet1!$B$25:$S$25</c:f>
              <c:numCache>
                <c:formatCode>0.00</c:formatCode>
                <c:ptCount val="18"/>
                <c:pt idx="0">
                  <c:v>0.165779212432554</c:v>
                </c:pt>
                <c:pt idx="1">
                  <c:v>0.410639909850581</c:v>
                </c:pt>
                <c:pt idx="2">
                  <c:v>0.452741906595622</c:v>
                </c:pt>
                <c:pt idx="3">
                  <c:v>0.123389201978897</c:v>
                </c:pt>
                <c:pt idx="4">
                  <c:v>0.227212370566825</c:v>
                </c:pt>
                <c:pt idx="5">
                  <c:v>0.400823075497595</c:v>
                </c:pt>
                <c:pt idx="6">
                  <c:v>0.418895945698634</c:v>
                </c:pt>
                <c:pt idx="7">
                  <c:v>0.455735046119297</c:v>
                </c:pt>
                <c:pt idx="8">
                  <c:v>0.506861009580279</c:v>
                </c:pt>
                <c:pt idx="9">
                  <c:v>0.470484991352984</c:v>
                </c:pt>
                <c:pt idx="10">
                  <c:v>0.288256955432292</c:v>
                </c:pt>
                <c:pt idx="11">
                  <c:v>0.363815558586441</c:v>
                </c:pt>
                <c:pt idx="12">
                  <c:v>0.331129180674039</c:v>
                </c:pt>
                <c:pt idx="13">
                  <c:v>0.139003570409858</c:v>
                </c:pt>
                <c:pt idx="14">
                  <c:v>0.0585358156628991</c:v>
                </c:pt>
                <c:pt idx="15">
                  <c:v>-0.00213654417953807</c:v>
                </c:pt>
                <c:pt idx="16">
                  <c:v>0.00736828639469522</c:v>
                </c:pt>
                <c:pt idx="17">
                  <c:v>-0.0405191823600805</c:v>
                </c:pt>
              </c:numCache>
            </c:numRef>
          </c:val>
          <c:smooth val="0"/>
          <c:extLst xmlns:c16r2="http://schemas.microsoft.com/office/drawing/2015/06/chart">
            <c:ext xmlns:c16="http://schemas.microsoft.com/office/drawing/2014/chart" uri="{C3380CC4-5D6E-409C-BE32-E72D297353CC}">
              <c16:uniqueId val="{00000009-7B4B-4B78-9597-41251CF23C6D}"/>
            </c:ext>
          </c:extLst>
        </c:ser>
        <c:dLbls>
          <c:showLegendKey val="0"/>
          <c:showVal val="0"/>
          <c:showCatName val="0"/>
          <c:showSerName val="0"/>
          <c:showPercent val="0"/>
          <c:showBubbleSize val="0"/>
        </c:dLbls>
        <c:marker val="1"/>
        <c:smooth val="0"/>
        <c:axId val="-2124157576"/>
        <c:axId val="-2124161640"/>
      </c:lineChart>
      <c:dateAx>
        <c:axId val="-2124157576"/>
        <c:scaling>
          <c:orientation val="minMax"/>
          <c:max val="42370.0"/>
        </c:scaling>
        <c:delete val="0"/>
        <c:axPos val="b"/>
        <c:numFmt formatCode="yy" sourceLinked="0"/>
        <c:majorTickMark val="none"/>
        <c:minorTickMark val="none"/>
        <c:tickLblPos val="low"/>
        <c:spPr>
          <a:ln>
            <a:solidFill>
              <a:srgbClr val="FFFFFF"/>
            </a:solidFill>
          </a:ln>
        </c:spPr>
        <c:txPr>
          <a:bodyPr rot="0" vert="horz"/>
          <a:lstStyle/>
          <a:p>
            <a:pPr>
              <a:defRPr/>
            </a:pPr>
            <a:endParaRPr lang="fr-FR"/>
          </a:p>
        </c:txPr>
        <c:crossAx val="-2124161640"/>
        <c:crossesAt val="0.0"/>
        <c:auto val="0"/>
        <c:lblOffset val="1"/>
        <c:baseTimeUnit val="years"/>
        <c:majorUnit val="1.0"/>
        <c:majorTimeUnit val="years"/>
        <c:minorUnit val="1.0"/>
      </c:dateAx>
      <c:valAx>
        <c:axId val="-2124161640"/>
        <c:scaling>
          <c:orientation val="minMax"/>
          <c:max val="3.0"/>
          <c:min val="-3.0"/>
        </c:scaling>
        <c:delete val="0"/>
        <c:axPos val="l"/>
        <c:numFmt formatCode="0" sourceLinked="0"/>
        <c:majorTickMark val="in"/>
        <c:minorTickMark val="none"/>
        <c:tickLblPos val="low"/>
        <c:spPr>
          <a:ln>
            <a:solidFill>
              <a:srgbClr val="FFFFFF"/>
            </a:solidFill>
          </a:ln>
        </c:spPr>
        <c:txPr>
          <a:bodyPr rot="0" vert="horz"/>
          <a:lstStyle/>
          <a:p>
            <a:pPr>
              <a:defRPr/>
            </a:pPr>
            <a:endParaRPr lang="fr-FR"/>
          </a:p>
        </c:txPr>
        <c:crossAx val="-2124157576"/>
        <c:crosses val="autoZero"/>
        <c:crossBetween val="between"/>
      </c:valAx>
    </c:plotArea>
    <c:legend>
      <c:legendPos val="t"/>
      <c:layout>
        <c:manualLayout>
          <c:xMode val="edge"/>
          <c:yMode val="edge"/>
          <c:x val="0.0678002839523391"/>
          <c:y val="0.00925925925925953"/>
          <c:w val="0.900903856874093"/>
          <c:h val="0.112917881792552"/>
        </c:manualLayout>
      </c:layout>
      <c:overlay val="0"/>
    </c:legend>
    <c:plotVisOnly val="1"/>
    <c:dispBlanksAs val="gap"/>
    <c:showDLblsOverMax val="0"/>
  </c:chart>
  <c:txPr>
    <a:bodyPr/>
    <a:lstStyle/>
    <a:p>
      <a:pPr>
        <a:defRPr sz="2000">
          <a:solidFill>
            <a:srgbClr val="FFFFFF"/>
          </a:solidFill>
          <a:latin typeface="Lucida Grande"/>
        </a:defRPr>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73509003786"/>
          <c:y val="0.111415793114132"/>
          <c:w val="0.842381284322942"/>
          <c:h val="0.818188303130381"/>
        </c:manualLayout>
      </c:layout>
      <c:barChart>
        <c:barDir val="col"/>
        <c:grouping val="clustered"/>
        <c:varyColors val="0"/>
        <c:ser>
          <c:idx val="2"/>
          <c:order val="2"/>
          <c:tx>
            <c:strRef>
              <c:f>Sheet2!$A$5</c:f>
              <c:strCache>
                <c:ptCount val="1"/>
                <c:pt idx="0">
                  <c:v>Discrepancy</c:v>
                </c:pt>
              </c:strCache>
            </c:strRef>
          </c:tx>
          <c:spPr>
            <a:solidFill>
              <a:schemeClr val="tx1"/>
            </a:solidFill>
            <a:ln w="50800">
              <a:noFill/>
            </a:ln>
          </c:spPr>
          <c:invertIfNegative val="0"/>
          <c:cat>
            <c:numRef>
              <c:f>Sheet2!$B$2:$AL$2</c:f>
              <c:numCache>
                <c:formatCode>m/d/yyyy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Sheet2!$B$5:$AL$5</c:f>
              <c:numCache>
                <c:formatCode>General</c:formatCode>
                <c:ptCount val="37"/>
                <c:pt idx="0">
                  <c:v>0.536572726322433</c:v>
                </c:pt>
                <c:pt idx="1">
                  <c:v>0.741990571630898</c:v>
                </c:pt>
                <c:pt idx="2">
                  <c:v>0.894152028407864</c:v>
                </c:pt>
                <c:pt idx="3">
                  <c:v>0.732692087207481</c:v>
                </c:pt>
                <c:pt idx="4">
                  <c:v>0.669009865844215</c:v>
                </c:pt>
                <c:pt idx="5">
                  <c:v>0.577767304320039</c:v>
                </c:pt>
                <c:pt idx="6">
                  <c:v>0.475080583354564</c:v>
                </c:pt>
                <c:pt idx="7">
                  <c:v>0.423980111583988</c:v>
                </c:pt>
                <c:pt idx="8">
                  <c:v>0.336614536707796</c:v>
                </c:pt>
                <c:pt idx="9">
                  <c:v>0.452178554378814</c:v>
                </c:pt>
                <c:pt idx="10">
                  <c:v>0.499717927026787</c:v>
                </c:pt>
                <c:pt idx="11">
                  <c:v>0.600544099338353</c:v>
                </c:pt>
                <c:pt idx="12">
                  <c:v>0.495269487806236</c:v>
                </c:pt>
                <c:pt idx="13">
                  <c:v>0.217642002555931</c:v>
                </c:pt>
                <c:pt idx="14">
                  <c:v>0.278262886520527</c:v>
                </c:pt>
                <c:pt idx="15">
                  <c:v>0.227779291372084</c:v>
                </c:pt>
                <c:pt idx="16">
                  <c:v>0.182830352902019</c:v>
                </c:pt>
                <c:pt idx="17">
                  <c:v>-0.0231087399276744</c:v>
                </c:pt>
                <c:pt idx="18">
                  <c:v>0.209577939828227</c:v>
                </c:pt>
                <c:pt idx="19">
                  <c:v>0.276130639477273</c:v>
                </c:pt>
                <c:pt idx="20">
                  <c:v>0.372242784168911</c:v>
                </c:pt>
                <c:pt idx="21">
                  <c:v>0.452221644005151</c:v>
                </c:pt>
                <c:pt idx="22">
                  <c:v>0.341385426761613</c:v>
                </c:pt>
                <c:pt idx="23">
                  <c:v>0.138101504185291</c:v>
                </c:pt>
                <c:pt idx="24">
                  <c:v>-0.0929018376408072</c:v>
                </c:pt>
                <c:pt idx="25">
                  <c:v>-0.171883512287772</c:v>
                </c:pt>
                <c:pt idx="26">
                  <c:v>-0.414876995768512</c:v>
                </c:pt>
                <c:pt idx="27">
                  <c:v>-0.459577240854966</c:v>
                </c:pt>
                <c:pt idx="28">
                  <c:v>-0.128689533627177</c:v>
                </c:pt>
                <c:pt idx="29">
                  <c:v>-0.237293763426628</c:v>
                </c:pt>
                <c:pt idx="30">
                  <c:v>-0.417684958143921</c:v>
                </c:pt>
                <c:pt idx="31">
                  <c:v>-0.439510662981789</c:v>
                </c:pt>
                <c:pt idx="32">
                  <c:v>-0.478484844654076</c:v>
                </c:pt>
                <c:pt idx="33">
                  <c:v>-0.534315561044113</c:v>
                </c:pt>
                <c:pt idx="34">
                  <c:v>-0.547103261527149</c:v>
                </c:pt>
                <c:pt idx="35">
                  <c:v>-0.339311060346147</c:v>
                </c:pt>
                <c:pt idx="36">
                  <c:v>-0.383568530222255</c:v>
                </c:pt>
              </c:numCache>
            </c:numRef>
          </c:val>
          <c:extLst xmlns:c16r2="http://schemas.microsoft.com/office/drawing/2015/06/chart">
            <c:ext xmlns:c16="http://schemas.microsoft.com/office/drawing/2014/chart" uri="{C3380CC4-5D6E-409C-BE32-E72D297353CC}">
              <c16:uniqueId val="{00000004-F418-4859-BAC6-06C9FB822B79}"/>
            </c:ext>
          </c:extLst>
        </c:ser>
        <c:dLbls>
          <c:showLegendKey val="0"/>
          <c:showVal val="0"/>
          <c:showCatName val="0"/>
          <c:showSerName val="0"/>
          <c:showPercent val="0"/>
          <c:showBubbleSize val="0"/>
        </c:dLbls>
        <c:gapWidth val="150"/>
        <c:axId val="-2111947880"/>
        <c:axId val="-2111944776"/>
      </c:barChart>
      <c:lineChart>
        <c:grouping val="standard"/>
        <c:varyColors val="0"/>
        <c:ser>
          <c:idx val="1"/>
          <c:order val="0"/>
          <c:tx>
            <c:strRef>
              <c:f>Sheet2!$A$3</c:f>
              <c:strCache>
                <c:ptCount val="1"/>
                <c:pt idx="0">
                  <c:v>Advanced</c:v>
                </c:pt>
              </c:strCache>
            </c:strRef>
          </c:tx>
          <c:spPr>
            <a:ln w="50800">
              <a:solidFill>
                <a:srgbClr val="00FFFF"/>
              </a:solidFill>
            </a:ln>
          </c:spPr>
          <c:marker>
            <c:symbol val="none"/>
          </c:marker>
          <c:dPt>
            <c:idx val="3"/>
            <c:bubble3D val="0"/>
            <c:extLst xmlns:c16r2="http://schemas.microsoft.com/office/drawing/2015/06/chart">
              <c:ext xmlns:c16="http://schemas.microsoft.com/office/drawing/2014/chart" uri="{C3380CC4-5D6E-409C-BE32-E72D297353CC}">
                <c16:uniqueId val="{00000001-F418-4859-BAC6-06C9FB822B79}"/>
              </c:ext>
            </c:extLst>
          </c:dPt>
          <c:cat>
            <c:numRef>
              <c:f>Sheet2!$B$2:$AL$2</c:f>
              <c:numCache>
                <c:formatCode>m/d/yyyy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Sheet2!$B$3:$AL$3</c:f>
              <c:numCache>
                <c:formatCode>General</c:formatCode>
                <c:ptCount val="37"/>
                <c:pt idx="0">
                  <c:v>-0.853482791260264</c:v>
                </c:pt>
                <c:pt idx="1">
                  <c:v>-0.521666409274503</c:v>
                </c:pt>
                <c:pt idx="2">
                  <c:v>-0.382259308990351</c:v>
                </c:pt>
                <c:pt idx="3">
                  <c:v>-0.288264105782251</c:v>
                </c:pt>
                <c:pt idx="4">
                  <c:v>-0.456453244918343</c:v>
                </c:pt>
                <c:pt idx="5">
                  <c:v>-0.470537871448236</c:v>
                </c:pt>
                <c:pt idx="6">
                  <c:v>-0.128975411887112</c:v>
                </c:pt>
                <c:pt idx="7">
                  <c:v>-0.26541251740296</c:v>
                </c:pt>
                <c:pt idx="8">
                  <c:v>-0.167185030634417</c:v>
                </c:pt>
                <c:pt idx="9">
                  <c:v>-0.320321221707429</c:v>
                </c:pt>
                <c:pt idx="10">
                  <c:v>-0.381925177198714</c:v>
                </c:pt>
                <c:pt idx="11">
                  <c:v>-0.147181769382693</c:v>
                </c:pt>
                <c:pt idx="12">
                  <c:v>-0.130091165550045</c:v>
                </c:pt>
                <c:pt idx="13">
                  <c:v>0.20991587116964</c:v>
                </c:pt>
                <c:pt idx="14">
                  <c:v>0.0431277720555551</c:v>
                </c:pt>
                <c:pt idx="15">
                  <c:v>0.0840738410018727</c:v>
                </c:pt>
                <c:pt idx="16">
                  <c:v>0.0403133685803371</c:v>
                </c:pt>
                <c:pt idx="17">
                  <c:v>0.230220178648571</c:v>
                </c:pt>
                <c:pt idx="18">
                  <c:v>0.0926813271681333</c:v>
                </c:pt>
                <c:pt idx="19">
                  <c:v>-0.292429682300516</c:v>
                </c:pt>
                <c:pt idx="20">
                  <c:v>-0.6842288931793</c:v>
                </c:pt>
                <c:pt idx="21">
                  <c:v>-0.629687907019092</c:v>
                </c:pt>
                <c:pt idx="22">
                  <c:v>-0.6114021231906</c:v>
                </c:pt>
                <c:pt idx="23">
                  <c:v>-0.556170473488992</c:v>
                </c:pt>
                <c:pt idx="24">
                  <c:v>-0.432612061348841</c:v>
                </c:pt>
                <c:pt idx="25">
                  <c:v>-0.775011260257182</c:v>
                </c:pt>
                <c:pt idx="26">
                  <c:v>-0.834637982474167</c:v>
                </c:pt>
                <c:pt idx="27">
                  <c:v>-0.597222610420225</c:v>
                </c:pt>
                <c:pt idx="28">
                  <c:v>-0.923011564818512</c:v>
                </c:pt>
                <c:pt idx="29">
                  <c:v>-0.14839977231994</c:v>
                </c:pt>
                <c:pt idx="30">
                  <c:v>0.00365955069668433</c:v>
                </c:pt>
                <c:pt idx="31">
                  <c:v>-0.0616676979543274</c:v>
                </c:pt>
                <c:pt idx="32">
                  <c:v>0.0113420544240945</c:v>
                </c:pt>
                <c:pt idx="33">
                  <c:v>0.293170559413621</c:v>
                </c:pt>
                <c:pt idx="34">
                  <c:v>0.296137569559329</c:v>
                </c:pt>
                <c:pt idx="35">
                  <c:v>0.399972792504278</c:v>
                </c:pt>
                <c:pt idx="36">
                  <c:v>0.49171181329296</c:v>
                </c:pt>
              </c:numCache>
            </c:numRef>
          </c:val>
          <c:smooth val="0"/>
          <c:extLst xmlns:c16r2="http://schemas.microsoft.com/office/drawing/2015/06/chart">
            <c:ext xmlns:c16="http://schemas.microsoft.com/office/drawing/2014/chart" uri="{C3380CC4-5D6E-409C-BE32-E72D297353CC}">
              <c16:uniqueId val="{00000002-F418-4859-BAC6-06C9FB822B79}"/>
            </c:ext>
          </c:extLst>
        </c:ser>
        <c:ser>
          <c:idx val="0"/>
          <c:order val="1"/>
          <c:tx>
            <c:strRef>
              <c:f>Sheet2!$A$4</c:f>
              <c:strCache>
                <c:ptCount val="1"/>
                <c:pt idx="0">
                  <c:v>EMDEs</c:v>
                </c:pt>
              </c:strCache>
            </c:strRef>
          </c:tx>
          <c:spPr>
            <a:ln w="50800">
              <a:solidFill>
                <a:srgbClr val="FF0000"/>
              </a:solidFill>
            </a:ln>
          </c:spPr>
          <c:marker>
            <c:symbol val="none"/>
          </c:marker>
          <c:cat>
            <c:numRef>
              <c:f>Sheet2!$B$2:$AL$2</c:f>
              <c:numCache>
                <c:formatCode>m/d/yyyy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Sheet2!$B$4:$AL$4</c:f>
              <c:numCache>
                <c:formatCode>General</c:formatCode>
                <c:ptCount val="37"/>
                <c:pt idx="0">
                  <c:v>0.316910064937831</c:v>
                </c:pt>
                <c:pt idx="1">
                  <c:v>-0.220324162356395</c:v>
                </c:pt>
                <c:pt idx="2">
                  <c:v>-0.511892719417513</c:v>
                </c:pt>
                <c:pt idx="3">
                  <c:v>-0.444427981425231</c:v>
                </c:pt>
                <c:pt idx="4">
                  <c:v>-0.212556620925873</c:v>
                </c:pt>
                <c:pt idx="5">
                  <c:v>-0.107229432871804</c:v>
                </c:pt>
                <c:pt idx="6">
                  <c:v>-0.346105171467452</c:v>
                </c:pt>
                <c:pt idx="7">
                  <c:v>-0.158567594181028</c:v>
                </c:pt>
                <c:pt idx="8">
                  <c:v>-0.169429506073379</c:v>
                </c:pt>
                <c:pt idx="9">
                  <c:v>-0.131857332671385</c:v>
                </c:pt>
                <c:pt idx="10">
                  <c:v>-0.117792749828073</c:v>
                </c:pt>
                <c:pt idx="11">
                  <c:v>-0.453362329955661</c:v>
                </c:pt>
                <c:pt idx="12">
                  <c:v>-0.365178322256191</c:v>
                </c:pt>
                <c:pt idx="13">
                  <c:v>-0.427557873725571</c:v>
                </c:pt>
                <c:pt idx="14">
                  <c:v>-0.321390658576082</c:v>
                </c:pt>
                <c:pt idx="15">
                  <c:v>-0.311853132373957</c:v>
                </c:pt>
                <c:pt idx="16">
                  <c:v>-0.223143721482356</c:v>
                </c:pt>
                <c:pt idx="17">
                  <c:v>-0.207111438720896</c:v>
                </c:pt>
                <c:pt idx="18">
                  <c:v>-0.30225926699636</c:v>
                </c:pt>
                <c:pt idx="19">
                  <c:v>0.0162990428232426</c:v>
                </c:pt>
                <c:pt idx="20">
                  <c:v>0.311986109010389</c:v>
                </c:pt>
                <c:pt idx="21">
                  <c:v>0.177466263013941</c:v>
                </c:pt>
                <c:pt idx="22">
                  <c:v>0.270016696428987</c:v>
                </c:pt>
                <c:pt idx="23">
                  <c:v>0.4180689693037</c:v>
                </c:pt>
                <c:pt idx="24">
                  <c:v>0.525513898989648</c:v>
                </c:pt>
                <c:pt idx="25">
                  <c:v>0.946894772544954</c:v>
                </c:pt>
                <c:pt idx="26">
                  <c:v>1.249514978242679</c:v>
                </c:pt>
                <c:pt idx="27">
                  <c:v>1.056799851275191</c:v>
                </c:pt>
                <c:pt idx="28">
                  <c:v>1.051701098445689</c:v>
                </c:pt>
                <c:pt idx="29">
                  <c:v>0.385693535746568</c:v>
                </c:pt>
                <c:pt idx="30">
                  <c:v>0.414025407447237</c:v>
                </c:pt>
                <c:pt idx="31">
                  <c:v>0.501178360936116</c:v>
                </c:pt>
                <c:pt idx="32">
                  <c:v>0.467142790229981</c:v>
                </c:pt>
                <c:pt idx="33">
                  <c:v>0.241145001630492</c:v>
                </c:pt>
                <c:pt idx="34">
                  <c:v>0.25096569196782</c:v>
                </c:pt>
                <c:pt idx="35">
                  <c:v>-0.0606617321581314</c:v>
                </c:pt>
                <c:pt idx="36">
                  <c:v>-0.108143283070706</c:v>
                </c:pt>
              </c:numCache>
            </c:numRef>
          </c:val>
          <c:smooth val="0"/>
          <c:extLst xmlns:c16r2="http://schemas.microsoft.com/office/drawing/2015/06/chart">
            <c:ext xmlns:c16="http://schemas.microsoft.com/office/drawing/2014/chart" uri="{C3380CC4-5D6E-409C-BE32-E72D297353CC}">
              <c16:uniqueId val="{00000003-F418-4859-BAC6-06C9FB822B79}"/>
            </c:ext>
          </c:extLst>
        </c:ser>
        <c:dLbls>
          <c:showLegendKey val="0"/>
          <c:showVal val="0"/>
          <c:showCatName val="0"/>
          <c:showSerName val="0"/>
          <c:showPercent val="0"/>
          <c:showBubbleSize val="0"/>
        </c:dLbls>
        <c:marker val="1"/>
        <c:smooth val="0"/>
        <c:axId val="-2111947880"/>
        <c:axId val="-2111944776"/>
      </c:lineChart>
      <c:catAx>
        <c:axId val="-2111947880"/>
        <c:scaling>
          <c:orientation val="minMax"/>
        </c:scaling>
        <c:delete val="0"/>
        <c:axPos val="b"/>
        <c:numFmt formatCode="yy" sourceLinked="0"/>
        <c:majorTickMark val="none"/>
        <c:minorTickMark val="none"/>
        <c:tickLblPos val="low"/>
        <c:spPr>
          <a:ln>
            <a:solidFill>
              <a:srgbClr val="FFFFFF"/>
            </a:solidFill>
          </a:ln>
        </c:spPr>
        <c:txPr>
          <a:bodyPr rot="0" vert="horz"/>
          <a:lstStyle/>
          <a:p>
            <a:pPr>
              <a:defRPr sz="2600">
                <a:solidFill>
                  <a:srgbClr val="FFFFFF"/>
                </a:solidFill>
                <a:latin typeface="Lucida Grande"/>
              </a:defRPr>
            </a:pPr>
            <a:endParaRPr lang="fr-FR"/>
          </a:p>
        </c:txPr>
        <c:crossAx val="-2111944776"/>
        <c:crosses val="autoZero"/>
        <c:auto val="0"/>
        <c:lblAlgn val="ctr"/>
        <c:lblOffset val="100"/>
        <c:noMultiLvlLbl val="1"/>
      </c:catAx>
      <c:valAx>
        <c:axId val="-2111944776"/>
        <c:scaling>
          <c:orientation val="minMax"/>
        </c:scaling>
        <c:delete val="0"/>
        <c:axPos val="l"/>
        <c:numFmt formatCode="0.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11947880"/>
        <c:crosses val="autoZero"/>
        <c:crossBetween val="between"/>
      </c:valAx>
      <c:spPr>
        <a:solidFill>
          <a:srgbClr val="000000">
            <a:lumMod val="65000"/>
            <a:lumOff val="35000"/>
            <a:alpha val="0"/>
          </a:srgbClr>
        </a:solidFill>
      </c:spPr>
    </c:plotArea>
    <c:legend>
      <c:legendPos val="t"/>
      <c:legendEntry>
        <c:idx val="0"/>
        <c:delete val="1"/>
      </c:legendEntry>
      <c:layout>
        <c:manualLayout>
          <c:xMode val="edge"/>
          <c:yMode val="edge"/>
          <c:x val="0.14342326609602"/>
          <c:y val="0.0323378059788144"/>
          <c:w val="0.507513614372362"/>
          <c:h val="0.0562791655341347"/>
        </c:manualLayout>
      </c:layout>
      <c:overlay val="0"/>
      <c:txPr>
        <a:bodyPr/>
        <a:lstStyle/>
        <a:p>
          <a:pPr>
            <a:defRPr sz="24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20903624899187"/>
          <c:y val="0.100908969519648"/>
          <c:w val="0.880586645350531"/>
          <c:h val="0.801967068447832"/>
        </c:manualLayout>
      </c:layout>
      <c:lineChart>
        <c:grouping val="standard"/>
        <c:varyColors val="0"/>
        <c:ser>
          <c:idx val="1"/>
          <c:order val="0"/>
          <c:tx>
            <c:strRef>
              <c:f>Sheet2!$B$3</c:f>
              <c:strCache>
                <c:ptCount val="1"/>
                <c:pt idx="0">
                  <c:v>World</c:v>
                </c:pt>
              </c:strCache>
            </c:strRef>
          </c:tx>
          <c:spPr>
            <a:ln w="50800">
              <a:solidFill>
                <a:srgbClr val="FFC000"/>
              </a:solidFill>
            </a:ln>
          </c:spPr>
          <c:marker>
            <c:symbol val="none"/>
          </c:marker>
          <c:cat>
            <c:numRef>
              <c:f>Sheet2!$A$4:$A$211</c:f>
              <c:numCache>
                <c:formatCode>m/d/yyyy</c:formatCode>
                <c:ptCount val="13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Sheet2!$B$4:$B$211</c:f>
              <c:numCache>
                <c:formatCode>General</c:formatCode>
                <c:ptCount val="136"/>
                <c:pt idx="0">
                  <c:v>112.369838501713</c:v>
                </c:pt>
                <c:pt idx="1">
                  <c:v>111.5509481539366</c:v>
                </c:pt>
                <c:pt idx="2">
                  <c:v>112.6628742283971</c:v>
                </c:pt>
                <c:pt idx="3">
                  <c:v>113.2068440989056</c:v>
                </c:pt>
                <c:pt idx="4">
                  <c:v>112.1576910889739</c:v>
                </c:pt>
                <c:pt idx="5">
                  <c:v>112.1340128637653</c:v>
                </c:pt>
                <c:pt idx="6">
                  <c:v>112.4961753922336</c:v>
                </c:pt>
                <c:pt idx="7">
                  <c:v>110.7803207766059</c:v>
                </c:pt>
                <c:pt idx="8">
                  <c:v>112.0976227876978</c:v>
                </c:pt>
                <c:pt idx="9">
                  <c:v>112.2621002175087</c:v>
                </c:pt>
                <c:pt idx="10">
                  <c:v>112.3146300684628</c:v>
                </c:pt>
                <c:pt idx="11">
                  <c:v>113.4496131157944</c:v>
                </c:pt>
                <c:pt idx="12">
                  <c:v>113.1305664169003</c:v>
                </c:pt>
                <c:pt idx="13">
                  <c:v>113.4231066661665</c:v>
                </c:pt>
                <c:pt idx="14">
                  <c:v>112.7708941563513</c:v>
                </c:pt>
                <c:pt idx="15">
                  <c:v>112.4486877448846</c:v>
                </c:pt>
                <c:pt idx="16">
                  <c:v>113.1040466080433</c:v>
                </c:pt>
                <c:pt idx="17">
                  <c:v>112.3350157888573</c:v>
                </c:pt>
                <c:pt idx="18">
                  <c:v>113.5659318863734</c:v>
                </c:pt>
                <c:pt idx="19">
                  <c:v>112.0296236955798</c:v>
                </c:pt>
                <c:pt idx="20">
                  <c:v>110.6467731991565</c:v>
                </c:pt>
                <c:pt idx="21">
                  <c:v>109.6905769305285</c:v>
                </c:pt>
                <c:pt idx="22">
                  <c:v>107.6446617053196</c:v>
                </c:pt>
                <c:pt idx="23">
                  <c:v>108.313552558726</c:v>
                </c:pt>
                <c:pt idx="24">
                  <c:v>106.9940952496088</c:v>
                </c:pt>
                <c:pt idx="25">
                  <c:v>104.305381477373</c:v>
                </c:pt>
                <c:pt idx="26">
                  <c:v>102.1654420238446</c:v>
                </c:pt>
                <c:pt idx="27">
                  <c:v>101.0244265931363</c:v>
                </c:pt>
                <c:pt idx="28">
                  <c:v>99.52507750038222</c:v>
                </c:pt>
                <c:pt idx="29">
                  <c:v>97.37888049729607</c:v>
                </c:pt>
                <c:pt idx="30">
                  <c:v>96.77108683538337</c:v>
                </c:pt>
                <c:pt idx="31">
                  <c:v>98.25869906604302</c:v>
                </c:pt>
                <c:pt idx="32">
                  <c:v>99.01779806148977</c:v>
                </c:pt>
                <c:pt idx="33">
                  <c:v>93.30781020897545</c:v>
                </c:pt>
                <c:pt idx="34">
                  <c:v>94.04934914868272</c:v>
                </c:pt>
                <c:pt idx="35">
                  <c:v>92.35584604457418</c:v>
                </c:pt>
                <c:pt idx="36">
                  <c:v>92.11020979661184</c:v>
                </c:pt>
                <c:pt idx="37">
                  <c:v>89.61767236995985</c:v>
                </c:pt>
                <c:pt idx="38">
                  <c:v>89.87069732601016</c:v>
                </c:pt>
                <c:pt idx="39">
                  <c:v>93.17456930018932</c:v>
                </c:pt>
                <c:pt idx="40">
                  <c:v>96.54988868243205</c:v>
                </c:pt>
                <c:pt idx="41">
                  <c:v>96.14957990434146</c:v>
                </c:pt>
                <c:pt idx="42">
                  <c:v>96.44329269239763</c:v>
                </c:pt>
                <c:pt idx="43">
                  <c:v>98.08323716514023</c:v>
                </c:pt>
                <c:pt idx="44">
                  <c:v>98.33200490712606</c:v>
                </c:pt>
                <c:pt idx="45">
                  <c:v>97.88892241182602</c:v>
                </c:pt>
                <c:pt idx="46">
                  <c:v>98.32396560083878</c:v>
                </c:pt>
                <c:pt idx="47">
                  <c:v>98.86009583860051</c:v>
                </c:pt>
                <c:pt idx="48">
                  <c:v>99.71439206136356</c:v>
                </c:pt>
                <c:pt idx="49">
                  <c:v>97.95630514377143</c:v>
                </c:pt>
                <c:pt idx="50">
                  <c:v>99.32346181600791</c:v>
                </c:pt>
                <c:pt idx="51">
                  <c:v>100.5247738396509</c:v>
                </c:pt>
                <c:pt idx="52">
                  <c:v>101.3209573627279</c:v>
                </c:pt>
                <c:pt idx="53">
                  <c:v>99.91664850200094</c:v>
                </c:pt>
                <c:pt idx="54">
                  <c:v>99.51491847792121</c:v>
                </c:pt>
                <c:pt idx="55">
                  <c:v>100.3564344252762</c:v>
                </c:pt>
                <c:pt idx="56">
                  <c:v>99.26763020484372</c:v>
                </c:pt>
                <c:pt idx="57">
                  <c:v>99.49498592926363</c:v>
                </c:pt>
                <c:pt idx="58">
                  <c:v>100.8936097834092</c:v>
                </c:pt>
                <c:pt idx="59">
                  <c:v>101.7158824542797</c:v>
                </c:pt>
                <c:pt idx="60">
                  <c:v>101.4987244372079</c:v>
                </c:pt>
                <c:pt idx="61">
                  <c:v>102.9663281732926</c:v>
                </c:pt>
                <c:pt idx="62">
                  <c:v>101.4500110040041</c:v>
                </c:pt>
                <c:pt idx="63">
                  <c:v>101.1322229513609</c:v>
                </c:pt>
                <c:pt idx="64">
                  <c:v>100.5354981728535</c:v>
                </c:pt>
                <c:pt idx="65">
                  <c:v>100.2666008226128</c:v>
                </c:pt>
                <c:pt idx="66">
                  <c:v>100.3426818010749</c:v>
                </c:pt>
                <c:pt idx="67">
                  <c:v>97.36139937258829</c:v>
                </c:pt>
                <c:pt idx="68">
                  <c:v>97.44230268894573</c:v>
                </c:pt>
                <c:pt idx="69">
                  <c:v>96.1502256617091</c:v>
                </c:pt>
                <c:pt idx="70">
                  <c:v>98.57893259623172</c:v>
                </c:pt>
                <c:pt idx="71">
                  <c:v>100.5386784306702</c:v>
                </c:pt>
                <c:pt idx="72">
                  <c:v>100.356393488604</c:v>
                </c:pt>
                <c:pt idx="73">
                  <c:v>102.1556220125141</c:v>
                </c:pt>
                <c:pt idx="74">
                  <c:v>101.5452801150104</c:v>
                </c:pt>
                <c:pt idx="75">
                  <c:v>101.4762927383155</c:v>
                </c:pt>
                <c:pt idx="76">
                  <c:v>100.9441977239784</c:v>
                </c:pt>
                <c:pt idx="77">
                  <c:v>100.0624532208944</c:v>
                </c:pt>
                <c:pt idx="78">
                  <c:v>100.510970328662</c:v>
                </c:pt>
                <c:pt idx="79">
                  <c:v>99.56206194878845</c:v>
                </c:pt>
                <c:pt idx="80">
                  <c:v>100.8198578241071</c:v>
                </c:pt>
                <c:pt idx="81">
                  <c:v>101.9488443922816</c:v>
                </c:pt>
                <c:pt idx="82">
                  <c:v>101.7167188955345</c:v>
                </c:pt>
                <c:pt idx="83">
                  <c:v>100.7037266774609</c:v>
                </c:pt>
                <c:pt idx="84">
                  <c:v>99.77899979109432</c:v>
                </c:pt>
                <c:pt idx="85">
                  <c:v>101.6791787313474</c:v>
                </c:pt>
                <c:pt idx="86">
                  <c:v>100.4578728119827</c:v>
                </c:pt>
                <c:pt idx="87">
                  <c:v>101.6489486130757</c:v>
                </c:pt>
                <c:pt idx="88">
                  <c:v>102.1444980041416</c:v>
                </c:pt>
                <c:pt idx="89">
                  <c:v>103.5197396435217</c:v>
                </c:pt>
                <c:pt idx="90">
                  <c:v>103.4475561070169</c:v>
                </c:pt>
                <c:pt idx="91">
                  <c:v>103.4766148371521</c:v>
                </c:pt>
                <c:pt idx="92">
                  <c:v>103.4897258615315</c:v>
                </c:pt>
                <c:pt idx="93">
                  <c:v>102.3109875889055</c:v>
                </c:pt>
                <c:pt idx="94">
                  <c:v>102.1156471083356</c:v>
                </c:pt>
                <c:pt idx="95">
                  <c:v>103.0631721150964</c:v>
                </c:pt>
                <c:pt idx="96">
                  <c:v>103.2192316886526</c:v>
                </c:pt>
                <c:pt idx="97">
                  <c:v>102.6258332738604</c:v>
                </c:pt>
                <c:pt idx="98">
                  <c:v>104.2290879349547</c:v>
                </c:pt>
                <c:pt idx="99">
                  <c:v>103.5505740882564</c:v>
                </c:pt>
                <c:pt idx="100">
                  <c:v>103.6830155149431</c:v>
                </c:pt>
                <c:pt idx="101">
                  <c:v>104.5476097292739</c:v>
                </c:pt>
                <c:pt idx="102">
                  <c:v>105.3866612868432</c:v>
                </c:pt>
                <c:pt idx="103">
                  <c:v>105.6461388645507</c:v>
                </c:pt>
                <c:pt idx="104">
                  <c:v>104.8048503997831</c:v>
                </c:pt>
                <c:pt idx="105">
                  <c:v>105.238178410884</c:v>
                </c:pt>
                <c:pt idx="106">
                  <c:v>104.83526299633</c:v>
                </c:pt>
                <c:pt idx="107">
                  <c:v>105.0959480887432</c:v>
                </c:pt>
                <c:pt idx="108">
                  <c:v>107.0544390680813</c:v>
                </c:pt>
                <c:pt idx="109">
                  <c:v>106.7131073401404</c:v>
                </c:pt>
                <c:pt idx="110">
                  <c:v>107.0106812836122</c:v>
                </c:pt>
                <c:pt idx="111">
                  <c:v>105.7179043939039</c:v>
                </c:pt>
                <c:pt idx="112">
                  <c:v>106.0395617945272</c:v>
                </c:pt>
                <c:pt idx="113">
                  <c:v>106.3901928194575</c:v>
                </c:pt>
                <c:pt idx="114">
                  <c:v>104.3730810395834</c:v>
                </c:pt>
                <c:pt idx="115">
                  <c:v>106.1830790476957</c:v>
                </c:pt>
                <c:pt idx="116">
                  <c:v>106.2362097922306</c:v>
                </c:pt>
                <c:pt idx="117">
                  <c:v>105.6133002372313</c:v>
                </c:pt>
                <c:pt idx="118">
                  <c:v>104.8620628077113</c:v>
                </c:pt>
                <c:pt idx="119">
                  <c:v>105.3100310354098</c:v>
                </c:pt>
                <c:pt idx="120">
                  <c:v>105.4193323246208</c:v>
                </c:pt>
                <c:pt idx="121">
                  <c:v>104.4992295971866</c:v>
                </c:pt>
                <c:pt idx="122">
                  <c:v>104.7512213007442</c:v>
                </c:pt>
                <c:pt idx="123">
                  <c:v>104.4933473884311</c:v>
                </c:pt>
                <c:pt idx="124">
                  <c:v>104.363662147922</c:v>
                </c:pt>
                <c:pt idx="125">
                  <c:v>105.5041331186198</c:v>
                </c:pt>
                <c:pt idx="126">
                  <c:v>105.7262388814111</c:v>
                </c:pt>
                <c:pt idx="127">
                  <c:v>106.8059932571522</c:v>
                </c:pt>
                <c:pt idx="128">
                  <c:v>107.2191608198398</c:v>
                </c:pt>
                <c:pt idx="129">
                  <c:v>106.873495566189</c:v>
                </c:pt>
                <c:pt idx="130">
                  <c:v>108.3518451770577</c:v>
                </c:pt>
                <c:pt idx="131">
                  <c:v>109.0143350490456</c:v>
                </c:pt>
                <c:pt idx="132">
                  <c:v>108.9484911249338</c:v>
                </c:pt>
                <c:pt idx="133">
                  <c:v>110.2384415374415</c:v>
                </c:pt>
                <c:pt idx="134">
                  <c:v>112.1871482799722</c:v>
                </c:pt>
                <c:pt idx="135">
                  <c:v>111.4884765287483</c:v>
                </c:pt>
              </c:numCache>
            </c:numRef>
          </c:val>
          <c:smooth val="0"/>
          <c:extLst xmlns:c16r2="http://schemas.microsoft.com/office/drawing/2015/06/chart">
            <c:ext xmlns:c16="http://schemas.microsoft.com/office/drawing/2014/chart" uri="{C3380CC4-5D6E-409C-BE32-E72D297353CC}">
              <c16:uniqueId val="{00000000-5ADA-4853-82CE-D0C6B61F794C}"/>
            </c:ext>
          </c:extLst>
        </c:ser>
        <c:ser>
          <c:idx val="2"/>
          <c:order val="1"/>
          <c:tx>
            <c:strRef>
              <c:f>Sheet2!$C$3</c:f>
              <c:strCache>
                <c:ptCount val="1"/>
                <c:pt idx="0">
                  <c:v>Advanced</c:v>
                </c:pt>
              </c:strCache>
            </c:strRef>
          </c:tx>
          <c:spPr>
            <a:ln w="50800">
              <a:solidFill>
                <a:srgbClr val="93FFFF"/>
              </a:solidFill>
            </a:ln>
          </c:spPr>
          <c:marker>
            <c:symbol val="none"/>
          </c:marker>
          <c:cat>
            <c:numRef>
              <c:f>Sheet2!$A$4:$A$211</c:f>
              <c:numCache>
                <c:formatCode>m/d/yyyy</c:formatCode>
                <c:ptCount val="13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Sheet2!$C$4:$C$211</c:f>
              <c:numCache>
                <c:formatCode>General</c:formatCode>
                <c:ptCount val="136"/>
                <c:pt idx="0">
                  <c:v>114.420646273039</c:v>
                </c:pt>
                <c:pt idx="1">
                  <c:v>113.3719212115322</c:v>
                </c:pt>
                <c:pt idx="2">
                  <c:v>114.5079288630961</c:v>
                </c:pt>
                <c:pt idx="3">
                  <c:v>115.2609981078031</c:v>
                </c:pt>
                <c:pt idx="4">
                  <c:v>113.9312634428647</c:v>
                </c:pt>
                <c:pt idx="5">
                  <c:v>114.0266079959174</c:v>
                </c:pt>
                <c:pt idx="6">
                  <c:v>114.5622943718956</c:v>
                </c:pt>
                <c:pt idx="7">
                  <c:v>112.4936167204001</c:v>
                </c:pt>
                <c:pt idx="8">
                  <c:v>114.0260890930351</c:v>
                </c:pt>
                <c:pt idx="9">
                  <c:v>114.0591851587098</c:v>
                </c:pt>
                <c:pt idx="10">
                  <c:v>114.1126379369812</c:v>
                </c:pt>
                <c:pt idx="11">
                  <c:v>115.4749707209692</c:v>
                </c:pt>
                <c:pt idx="12">
                  <c:v>115.5123224442312</c:v>
                </c:pt>
                <c:pt idx="13">
                  <c:v>115.8528781827228</c:v>
                </c:pt>
                <c:pt idx="14">
                  <c:v>115.1195495039578</c:v>
                </c:pt>
                <c:pt idx="15">
                  <c:v>114.6186363616414</c:v>
                </c:pt>
                <c:pt idx="16">
                  <c:v>115.4853979837827</c:v>
                </c:pt>
                <c:pt idx="17">
                  <c:v>114.5128939149561</c:v>
                </c:pt>
                <c:pt idx="18">
                  <c:v>115.9834048709691</c:v>
                </c:pt>
                <c:pt idx="19">
                  <c:v>114.0984785969497</c:v>
                </c:pt>
                <c:pt idx="20">
                  <c:v>112.39493007575</c:v>
                </c:pt>
                <c:pt idx="21">
                  <c:v>111.1111782385985</c:v>
                </c:pt>
                <c:pt idx="22">
                  <c:v>108.7351631791305</c:v>
                </c:pt>
                <c:pt idx="23">
                  <c:v>109.3855201705233</c:v>
                </c:pt>
                <c:pt idx="24">
                  <c:v>108.0502605023281</c:v>
                </c:pt>
                <c:pt idx="25">
                  <c:v>104.9023196613599</c:v>
                </c:pt>
                <c:pt idx="26">
                  <c:v>102.2069040075182</c:v>
                </c:pt>
                <c:pt idx="27">
                  <c:v>101.0305025915547</c:v>
                </c:pt>
                <c:pt idx="28">
                  <c:v>99.43600776993916</c:v>
                </c:pt>
                <c:pt idx="29">
                  <c:v>97.19476081739002</c:v>
                </c:pt>
                <c:pt idx="30">
                  <c:v>96.35135300875618</c:v>
                </c:pt>
                <c:pt idx="31">
                  <c:v>98.18283006540804</c:v>
                </c:pt>
                <c:pt idx="32">
                  <c:v>99.14033294289742</c:v>
                </c:pt>
                <c:pt idx="33">
                  <c:v>92.58393278744292</c:v>
                </c:pt>
                <c:pt idx="34">
                  <c:v>93.81777015288931</c:v>
                </c:pt>
                <c:pt idx="35">
                  <c:v>91.9809645292699</c:v>
                </c:pt>
                <c:pt idx="36">
                  <c:v>91.73483136974133</c:v>
                </c:pt>
                <c:pt idx="37">
                  <c:v>88.72337938932381</c:v>
                </c:pt>
                <c:pt idx="38">
                  <c:v>89.21321868711413</c:v>
                </c:pt>
                <c:pt idx="39">
                  <c:v>93.41906996975765</c:v>
                </c:pt>
                <c:pt idx="40">
                  <c:v>97.27967352941077</c:v>
                </c:pt>
                <c:pt idx="41">
                  <c:v>96.63011601931326</c:v>
                </c:pt>
                <c:pt idx="42">
                  <c:v>96.75649278440348</c:v>
                </c:pt>
                <c:pt idx="43">
                  <c:v>98.71646365320928</c:v>
                </c:pt>
                <c:pt idx="44">
                  <c:v>98.99672284366989</c:v>
                </c:pt>
                <c:pt idx="45">
                  <c:v>98.26484797660079</c:v>
                </c:pt>
                <c:pt idx="46">
                  <c:v>98.61025203342483</c:v>
                </c:pt>
                <c:pt idx="47">
                  <c:v>99.33423937045704</c:v>
                </c:pt>
                <c:pt idx="48">
                  <c:v>100.1753836189829</c:v>
                </c:pt>
                <c:pt idx="49">
                  <c:v>97.79497412452717</c:v>
                </c:pt>
                <c:pt idx="50">
                  <c:v>99.22766679841676</c:v>
                </c:pt>
                <c:pt idx="51">
                  <c:v>100.797396590099</c:v>
                </c:pt>
                <c:pt idx="52">
                  <c:v>101.5435119535757</c:v>
                </c:pt>
                <c:pt idx="53">
                  <c:v>99.64743882273449</c:v>
                </c:pt>
                <c:pt idx="54">
                  <c:v>99.25943904718646</c:v>
                </c:pt>
                <c:pt idx="55">
                  <c:v>100.0266155546183</c:v>
                </c:pt>
                <c:pt idx="56">
                  <c:v>98.80972792135568</c:v>
                </c:pt>
                <c:pt idx="57">
                  <c:v>99.21094094122496</c:v>
                </c:pt>
                <c:pt idx="58">
                  <c:v>101.1144384657594</c:v>
                </c:pt>
                <c:pt idx="59">
                  <c:v>102.3924661621868</c:v>
                </c:pt>
                <c:pt idx="60">
                  <c:v>102.4125664013416</c:v>
                </c:pt>
                <c:pt idx="61">
                  <c:v>104.2152388059702</c:v>
                </c:pt>
                <c:pt idx="62">
                  <c:v>101.7848923523045</c:v>
                </c:pt>
                <c:pt idx="63">
                  <c:v>101.7530199329659</c:v>
                </c:pt>
                <c:pt idx="64">
                  <c:v>101.0830688419307</c:v>
                </c:pt>
                <c:pt idx="65">
                  <c:v>100.1343617813775</c:v>
                </c:pt>
                <c:pt idx="66">
                  <c:v>100.264973738138</c:v>
                </c:pt>
                <c:pt idx="67">
                  <c:v>96.41262708383816</c:v>
                </c:pt>
                <c:pt idx="68">
                  <c:v>96.64969193247489</c:v>
                </c:pt>
                <c:pt idx="69">
                  <c:v>95.26590962647262</c:v>
                </c:pt>
                <c:pt idx="70">
                  <c:v>98.67713575683742</c:v>
                </c:pt>
                <c:pt idx="71">
                  <c:v>100.784649929078</c:v>
                </c:pt>
                <c:pt idx="72">
                  <c:v>100.1053373219691</c:v>
                </c:pt>
                <c:pt idx="73">
                  <c:v>102.6451501233551</c:v>
                </c:pt>
                <c:pt idx="74">
                  <c:v>102.2095307896665</c:v>
                </c:pt>
                <c:pt idx="75">
                  <c:v>102.0513165409932</c:v>
                </c:pt>
                <c:pt idx="76">
                  <c:v>101.0260269372074</c:v>
                </c:pt>
                <c:pt idx="77">
                  <c:v>100.5145516638938</c:v>
                </c:pt>
                <c:pt idx="78">
                  <c:v>101.0393641220292</c:v>
                </c:pt>
                <c:pt idx="79">
                  <c:v>99.82117939481468</c:v>
                </c:pt>
                <c:pt idx="80">
                  <c:v>101.3785269992501</c:v>
                </c:pt>
                <c:pt idx="81">
                  <c:v>102.5419045912522</c:v>
                </c:pt>
                <c:pt idx="82">
                  <c:v>102.2824352134369</c:v>
                </c:pt>
                <c:pt idx="83">
                  <c:v>101.0474220738246</c:v>
                </c:pt>
                <c:pt idx="84">
                  <c:v>99.66262265306888</c:v>
                </c:pt>
                <c:pt idx="85">
                  <c:v>102.2207587446693</c:v>
                </c:pt>
                <c:pt idx="86">
                  <c:v>100.8924958149036</c:v>
                </c:pt>
                <c:pt idx="87">
                  <c:v>102.4535527868238</c:v>
                </c:pt>
                <c:pt idx="88">
                  <c:v>103.670693750679</c:v>
                </c:pt>
                <c:pt idx="89">
                  <c:v>105.7411488685116</c:v>
                </c:pt>
                <c:pt idx="90">
                  <c:v>105.6797912197342</c:v>
                </c:pt>
                <c:pt idx="91">
                  <c:v>106.0311782815343</c:v>
                </c:pt>
                <c:pt idx="92">
                  <c:v>106.0755594227224</c:v>
                </c:pt>
                <c:pt idx="93">
                  <c:v>103.9997085039547</c:v>
                </c:pt>
                <c:pt idx="94">
                  <c:v>104.0490032751562</c:v>
                </c:pt>
                <c:pt idx="95">
                  <c:v>105.2291863768641</c:v>
                </c:pt>
                <c:pt idx="96">
                  <c:v>105.8233880585984</c:v>
                </c:pt>
                <c:pt idx="97">
                  <c:v>105.2442542903053</c:v>
                </c:pt>
                <c:pt idx="98">
                  <c:v>106.7353061050676</c:v>
                </c:pt>
                <c:pt idx="99">
                  <c:v>106.3478072899134</c:v>
                </c:pt>
                <c:pt idx="100">
                  <c:v>106.6003928918586</c:v>
                </c:pt>
                <c:pt idx="101">
                  <c:v>107.7322122435692</c:v>
                </c:pt>
                <c:pt idx="102">
                  <c:v>108.6915562917411</c:v>
                </c:pt>
                <c:pt idx="103">
                  <c:v>109.2984812070763</c:v>
                </c:pt>
                <c:pt idx="104">
                  <c:v>108.0042275452687</c:v>
                </c:pt>
                <c:pt idx="105">
                  <c:v>109.1101812107631</c:v>
                </c:pt>
                <c:pt idx="106">
                  <c:v>108.3177428836449</c:v>
                </c:pt>
                <c:pt idx="107">
                  <c:v>108.7954615055665</c:v>
                </c:pt>
                <c:pt idx="108">
                  <c:v>111.9838373133096</c:v>
                </c:pt>
                <c:pt idx="109">
                  <c:v>111.2202898107723</c:v>
                </c:pt>
                <c:pt idx="110">
                  <c:v>112.1321188423983</c:v>
                </c:pt>
                <c:pt idx="111">
                  <c:v>110.3761320530958</c:v>
                </c:pt>
                <c:pt idx="112">
                  <c:v>110.3389898765975</c:v>
                </c:pt>
                <c:pt idx="113">
                  <c:v>111.4994972466212</c:v>
                </c:pt>
                <c:pt idx="114">
                  <c:v>109.0647055965196</c:v>
                </c:pt>
                <c:pt idx="115">
                  <c:v>111.8145550074697</c:v>
                </c:pt>
                <c:pt idx="116">
                  <c:v>111.914951439481</c:v>
                </c:pt>
                <c:pt idx="117">
                  <c:v>111.2167343474763</c:v>
                </c:pt>
                <c:pt idx="118">
                  <c:v>109.9784605394116</c:v>
                </c:pt>
                <c:pt idx="119">
                  <c:v>110.8134250097838</c:v>
                </c:pt>
                <c:pt idx="120">
                  <c:v>111.4226818639897</c:v>
                </c:pt>
                <c:pt idx="121">
                  <c:v>110.0787589722346</c:v>
                </c:pt>
                <c:pt idx="122">
                  <c:v>110.601433979511</c:v>
                </c:pt>
                <c:pt idx="123">
                  <c:v>110.1501893454628</c:v>
                </c:pt>
                <c:pt idx="124">
                  <c:v>109.7971030498369</c:v>
                </c:pt>
                <c:pt idx="125">
                  <c:v>111.1286253641888</c:v>
                </c:pt>
                <c:pt idx="126">
                  <c:v>110.7789391900794</c:v>
                </c:pt>
                <c:pt idx="127">
                  <c:v>112.1531390482054</c:v>
                </c:pt>
                <c:pt idx="128">
                  <c:v>112.8107254026118</c:v>
                </c:pt>
                <c:pt idx="129">
                  <c:v>112.1688384480603</c:v>
                </c:pt>
                <c:pt idx="130">
                  <c:v>114.3363574196239</c:v>
                </c:pt>
                <c:pt idx="131">
                  <c:v>115.4666331713696</c:v>
                </c:pt>
                <c:pt idx="132">
                  <c:v>115.5165923428619</c:v>
                </c:pt>
                <c:pt idx="133">
                  <c:v>116.6985960297609</c:v>
                </c:pt>
                <c:pt idx="134">
                  <c:v>119.1955805830127</c:v>
                </c:pt>
                <c:pt idx="135">
                  <c:v>118.0899830228992</c:v>
                </c:pt>
              </c:numCache>
            </c:numRef>
          </c:val>
          <c:smooth val="0"/>
          <c:extLst xmlns:c16r2="http://schemas.microsoft.com/office/drawing/2015/06/chart">
            <c:ext xmlns:c16="http://schemas.microsoft.com/office/drawing/2014/chart" uri="{C3380CC4-5D6E-409C-BE32-E72D297353CC}">
              <c16:uniqueId val="{00000001-5ADA-4853-82CE-D0C6B61F794C}"/>
            </c:ext>
          </c:extLst>
        </c:ser>
        <c:ser>
          <c:idx val="0"/>
          <c:order val="2"/>
          <c:tx>
            <c:strRef>
              <c:f>Sheet2!$D$3</c:f>
              <c:strCache>
                <c:ptCount val="1"/>
                <c:pt idx="0">
                  <c:v>Emerging</c:v>
                </c:pt>
              </c:strCache>
            </c:strRef>
          </c:tx>
          <c:spPr>
            <a:ln w="50800">
              <a:solidFill>
                <a:srgbClr val="FF0000"/>
              </a:solidFill>
            </a:ln>
          </c:spPr>
          <c:marker>
            <c:symbol val="none"/>
          </c:marker>
          <c:cat>
            <c:numRef>
              <c:f>Sheet2!$A$4:$A$211</c:f>
              <c:numCache>
                <c:formatCode>m/d/yyyy</c:formatCode>
                <c:ptCount val="136"/>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pt idx="134">
                  <c:v>42795.0</c:v>
                </c:pt>
                <c:pt idx="135">
                  <c:v>42826.0</c:v>
                </c:pt>
              </c:numCache>
            </c:numRef>
          </c:cat>
          <c:val>
            <c:numRef>
              <c:f>Sheet2!$D$4:$D$211</c:f>
              <c:numCache>
                <c:formatCode>General</c:formatCode>
                <c:ptCount val="136"/>
                <c:pt idx="0">
                  <c:v>101.5238768491673</c:v>
                </c:pt>
                <c:pt idx="1">
                  <c:v>101.9204970560111</c:v>
                </c:pt>
                <c:pt idx="2">
                  <c:v>102.9050646010915</c:v>
                </c:pt>
                <c:pt idx="3">
                  <c:v>102.3431854369719</c:v>
                </c:pt>
                <c:pt idx="4">
                  <c:v>102.7779247318974</c:v>
                </c:pt>
                <c:pt idx="5">
                  <c:v>102.1247791783263</c:v>
                </c:pt>
                <c:pt idx="6">
                  <c:v>101.5692384377657</c:v>
                </c:pt>
                <c:pt idx="7">
                  <c:v>101.7193339958513</c:v>
                </c:pt>
                <c:pt idx="8">
                  <c:v>101.8986797719943</c:v>
                </c:pt>
                <c:pt idx="9">
                  <c:v>102.7579845070281</c:v>
                </c:pt>
                <c:pt idx="10">
                  <c:v>102.8056333377169</c:v>
                </c:pt>
                <c:pt idx="11">
                  <c:v>102.7382479524886</c:v>
                </c:pt>
                <c:pt idx="12">
                  <c:v>101.8868459150634</c:v>
                </c:pt>
                <c:pt idx="13">
                  <c:v>101.9527161215479</c:v>
                </c:pt>
                <c:pt idx="14">
                  <c:v>101.6834343239409</c:v>
                </c:pt>
                <c:pt idx="15">
                  <c:v>102.2048611437598</c:v>
                </c:pt>
                <c:pt idx="16">
                  <c:v>101.8622363729768</c:v>
                </c:pt>
                <c:pt idx="17">
                  <c:v>102.0537558042396</c:v>
                </c:pt>
                <c:pt idx="18">
                  <c:v>102.1535998726716</c:v>
                </c:pt>
                <c:pt idx="19">
                  <c:v>102.2630371926255</c:v>
                </c:pt>
                <c:pt idx="20">
                  <c:v>102.3941280548891</c:v>
                </c:pt>
                <c:pt idx="21">
                  <c:v>102.9842460262746</c:v>
                </c:pt>
                <c:pt idx="22">
                  <c:v>102.4966559324064</c:v>
                </c:pt>
                <c:pt idx="23">
                  <c:v>103.2530408708109</c:v>
                </c:pt>
                <c:pt idx="24">
                  <c:v>102.6298329120864</c:v>
                </c:pt>
                <c:pt idx="25">
                  <c:v>101.8387269197695</c:v>
                </c:pt>
                <c:pt idx="26">
                  <c:v>101.9941137460781</c:v>
                </c:pt>
                <c:pt idx="27">
                  <c:v>100.9993194889287</c:v>
                </c:pt>
                <c:pt idx="28">
                  <c:v>99.893129440157</c:v>
                </c:pt>
                <c:pt idx="29">
                  <c:v>98.13969570357355</c:v>
                </c:pt>
                <c:pt idx="30">
                  <c:v>98.55429530637522</c:v>
                </c:pt>
                <c:pt idx="31">
                  <c:v>98.58102296760958</c:v>
                </c:pt>
                <c:pt idx="32">
                  <c:v>98.49721757772505</c:v>
                </c:pt>
                <c:pt idx="33">
                  <c:v>96.3831505035831</c:v>
                </c:pt>
                <c:pt idx="34">
                  <c:v>95.03319557898078</c:v>
                </c:pt>
                <c:pt idx="35">
                  <c:v>93.94850275056478</c:v>
                </c:pt>
                <c:pt idx="36">
                  <c:v>93.50480490013106</c:v>
                </c:pt>
                <c:pt idx="37">
                  <c:v>92.94012385526276</c:v>
                </c:pt>
                <c:pt idx="38">
                  <c:v>92.3133429999163</c:v>
                </c:pt>
                <c:pt idx="39">
                  <c:v>92.2662074653609</c:v>
                </c:pt>
                <c:pt idx="40">
                  <c:v>93.8386130699684</c:v>
                </c:pt>
                <c:pt idx="41">
                  <c:v>94.36430599131773</c:v>
                </c:pt>
                <c:pt idx="42">
                  <c:v>95.27970074500041</c:v>
                </c:pt>
                <c:pt idx="43">
                  <c:v>95.73069238242073</c:v>
                </c:pt>
                <c:pt idx="44">
                  <c:v>95.8624640034205</c:v>
                </c:pt>
                <c:pt idx="45">
                  <c:v>96.4922945973474</c:v>
                </c:pt>
                <c:pt idx="46">
                  <c:v>97.26036250457916</c:v>
                </c:pt>
                <c:pt idx="47">
                  <c:v>97.09857146596921</c:v>
                </c:pt>
                <c:pt idx="48">
                  <c:v>98.1435009293795</c:v>
                </c:pt>
                <c:pt idx="49">
                  <c:v>98.5060624294658</c:v>
                </c:pt>
                <c:pt idx="50">
                  <c:v>99.649896305176</c:v>
                </c:pt>
                <c:pt idx="51">
                  <c:v>99.59577491553229</c:v>
                </c:pt>
                <c:pt idx="52">
                  <c:v>100.5625724696278</c:v>
                </c:pt>
                <c:pt idx="53">
                  <c:v>100.8340169240777</c:v>
                </c:pt>
                <c:pt idx="54">
                  <c:v>100.3854992196124</c:v>
                </c:pt>
                <c:pt idx="55">
                  <c:v>101.4803368710242</c:v>
                </c:pt>
                <c:pt idx="56">
                  <c:v>100.8279942170642</c:v>
                </c:pt>
                <c:pt idx="57">
                  <c:v>100.4629076740755</c:v>
                </c:pt>
                <c:pt idx="58">
                  <c:v>100.1411061571321</c:v>
                </c:pt>
                <c:pt idx="59">
                  <c:v>99.41033188783345</c:v>
                </c:pt>
                <c:pt idx="60">
                  <c:v>98.69541619195599</c:v>
                </c:pt>
                <c:pt idx="61">
                  <c:v>99.13516084723679</c:v>
                </c:pt>
                <c:pt idx="62">
                  <c:v>100.4227265481393</c:v>
                </c:pt>
                <c:pt idx="63">
                  <c:v>99.22786162252821</c:v>
                </c:pt>
                <c:pt idx="64">
                  <c:v>98.85576641208111</c:v>
                </c:pt>
                <c:pt idx="65">
                  <c:v>100.6722582657904</c:v>
                </c:pt>
                <c:pt idx="66">
                  <c:v>100.5810596192356</c:v>
                </c:pt>
                <c:pt idx="67">
                  <c:v>100.271860135288</c:v>
                </c:pt>
                <c:pt idx="68">
                  <c:v>99.87372120122204</c:v>
                </c:pt>
                <c:pt idx="69">
                  <c:v>98.86295995306624</c:v>
                </c:pt>
                <c:pt idx="70">
                  <c:v>98.2776838676328</c:v>
                </c:pt>
                <c:pt idx="71">
                  <c:v>99.7841344759755</c:v>
                </c:pt>
                <c:pt idx="72">
                  <c:v>101.0522079535557</c:v>
                </c:pt>
                <c:pt idx="73">
                  <c:v>100.7988708715677</c:v>
                </c:pt>
                <c:pt idx="74">
                  <c:v>99.7042768288741</c:v>
                </c:pt>
                <c:pt idx="75">
                  <c:v>99.88258609904985</c:v>
                </c:pt>
                <c:pt idx="76">
                  <c:v>100.7174040507395</c:v>
                </c:pt>
                <c:pt idx="77">
                  <c:v>98.80944023803292</c:v>
                </c:pt>
                <c:pt idx="78">
                  <c:v>99.04650104458277</c:v>
                </c:pt>
                <c:pt idx="79">
                  <c:v>98.84390525308548</c:v>
                </c:pt>
                <c:pt idx="80">
                  <c:v>99.27147883625935</c:v>
                </c:pt>
                <c:pt idx="81">
                  <c:v>100.3051489970955</c:v>
                </c:pt>
                <c:pt idx="82">
                  <c:v>100.148808406293</c:v>
                </c:pt>
                <c:pt idx="83">
                  <c:v>99.751158048964</c:v>
                </c:pt>
                <c:pt idx="84">
                  <c:v>100.0687311269411</c:v>
                </c:pt>
                <c:pt idx="85">
                  <c:v>100.3308666539924</c:v>
                </c:pt>
                <c:pt idx="86">
                  <c:v>99.37583981682091</c:v>
                </c:pt>
                <c:pt idx="87">
                  <c:v>99.64581426862214</c:v>
                </c:pt>
                <c:pt idx="88">
                  <c:v>98.34489663989974</c:v>
                </c:pt>
                <c:pt idx="89">
                  <c:v>97.98934189411051</c:v>
                </c:pt>
                <c:pt idx="90">
                  <c:v>97.89020633793744</c:v>
                </c:pt>
                <c:pt idx="91">
                  <c:v>97.1167997411275</c:v>
                </c:pt>
                <c:pt idx="92">
                  <c:v>97.0520610016373</c:v>
                </c:pt>
                <c:pt idx="93">
                  <c:v>98.1067652228015</c:v>
                </c:pt>
                <c:pt idx="94">
                  <c:v>97.30238331456367</c:v>
                </c:pt>
                <c:pt idx="95">
                  <c:v>97.67068510112561</c:v>
                </c:pt>
                <c:pt idx="96">
                  <c:v>97.22462779019123</c:v>
                </c:pt>
                <c:pt idx="97">
                  <c:v>96.59839305784908</c:v>
                </c:pt>
                <c:pt idx="98">
                  <c:v>98.4599316022782</c:v>
                </c:pt>
                <c:pt idx="99">
                  <c:v>97.1115194872811</c:v>
                </c:pt>
                <c:pt idx="100">
                  <c:v>96.9673965917581</c:v>
                </c:pt>
                <c:pt idx="101">
                  <c:v>97.21685537536326</c:v>
                </c:pt>
                <c:pt idx="102">
                  <c:v>97.77900119814474</c:v>
                </c:pt>
                <c:pt idx="103">
                  <c:v>97.23867689425651</c:v>
                </c:pt>
                <c:pt idx="104">
                  <c:v>97.44008577569317</c:v>
                </c:pt>
                <c:pt idx="105">
                  <c:v>96.32507190664958</c:v>
                </c:pt>
                <c:pt idx="106">
                  <c:v>96.81881369638063</c:v>
                </c:pt>
                <c:pt idx="107">
                  <c:v>96.57990127725276</c:v>
                </c:pt>
                <c:pt idx="108">
                  <c:v>96.22191753803794</c:v>
                </c:pt>
                <c:pt idx="109">
                  <c:v>96.80841944031087</c:v>
                </c:pt>
                <c:pt idx="110">
                  <c:v>95.75614678256518</c:v>
                </c:pt>
                <c:pt idx="111">
                  <c:v>95.48128951725306</c:v>
                </c:pt>
                <c:pt idx="112">
                  <c:v>96.59142128143652</c:v>
                </c:pt>
                <c:pt idx="113">
                  <c:v>95.16232129084415</c:v>
                </c:pt>
                <c:pt idx="114">
                  <c:v>94.06307533592842</c:v>
                </c:pt>
                <c:pt idx="115">
                  <c:v>93.8077176860481</c:v>
                </c:pt>
                <c:pt idx="116">
                  <c:v>93.75698046298369</c:v>
                </c:pt>
                <c:pt idx="117">
                  <c:v>93.29956180066538</c:v>
                </c:pt>
                <c:pt idx="118">
                  <c:v>93.6186034993549</c:v>
                </c:pt>
                <c:pt idx="119">
                  <c:v>93.2161342248967</c:v>
                </c:pt>
                <c:pt idx="120">
                  <c:v>92.52241548419455</c:v>
                </c:pt>
                <c:pt idx="121">
                  <c:v>92.5128000403505</c:v>
                </c:pt>
                <c:pt idx="122">
                  <c:v>92.18328636341013</c:v>
                </c:pt>
                <c:pt idx="123">
                  <c:v>92.3408282287786</c:v>
                </c:pt>
                <c:pt idx="124">
                  <c:v>92.69107253610112</c:v>
                </c:pt>
                <c:pt idx="125">
                  <c:v>93.42111041853691</c:v>
                </c:pt>
                <c:pt idx="126">
                  <c:v>94.87158927735979</c:v>
                </c:pt>
                <c:pt idx="127">
                  <c:v>95.31879029676965</c:v>
                </c:pt>
                <c:pt idx="128">
                  <c:v>95.20687618457521</c:v>
                </c:pt>
                <c:pt idx="129">
                  <c:v>95.49758011412685</c:v>
                </c:pt>
                <c:pt idx="130">
                  <c:v>95.49539625354501</c:v>
                </c:pt>
                <c:pt idx="131">
                  <c:v>95.15294787384563</c:v>
                </c:pt>
                <c:pt idx="132">
                  <c:v>94.68487292994213</c:v>
                </c:pt>
                <c:pt idx="133">
                  <c:v>96.20924586859455</c:v>
                </c:pt>
                <c:pt idx="134">
                  <c:v>96.96728500454757</c:v>
                </c:pt>
              </c:numCache>
            </c:numRef>
          </c:val>
          <c:smooth val="0"/>
          <c:extLst xmlns:c16r2="http://schemas.microsoft.com/office/drawing/2015/06/chart">
            <c:ext xmlns:c16="http://schemas.microsoft.com/office/drawing/2014/chart" uri="{C3380CC4-5D6E-409C-BE32-E72D297353CC}">
              <c16:uniqueId val="{00000002-5ADA-4853-82CE-D0C6B61F794C}"/>
            </c:ext>
          </c:extLst>
        </c:ser>
        <c:dLbls>
          <c:showLegendKey val="0"/>
          <c:showVal val="0"/>
          <c:showCatName val="0"/>
          <c:showSerName val="0"/>
          <c:showPercent val="0"/>
          <c:showBubbleSize val="0"/>
        </c:dLbls>
        <c:marker val="1"/>
        <c:smooth val="0"/>
        <c:axId val="-2137573128"/>
        <c:axId val="-2137569784"/>
      </c:lineChart>
      <c:dateAx>
        <c:axId val="-2137573128"/>
        <c:scaling>
          <c:orientation val="minMax"/>
          <c:max val="42856.0"/>
          <c:min val="38718.0"/>
        </c:scaling>
        <c:delete val="0"/>
        <c:axPos val="b"/>
        <c:numFmt formatCode="yy" sourceLinked="0"/>
        <c:majorTickMark val="none"/>
        <c:minorTickMark val="none"/>
        <c:tickLblPos val="low"/>
        <c:spPr>
          <a:ln>
            <a:solidFill>
              <a:srgbClr val="FFFFFF"/>
            </a:solidFill>
          </a:ln>
        </c:spPr>
        <c:txPr>
          <a:bodyPr rot="0" vert="horz"/>
          <a:lstStyle/>
          <a:p>
            <a:pPr>
              <a:defRPr sz="2800">
                <a:solidFill>
                  <a:srgbClr val="FFFFFF"/>
                </a:solidFill>
                <a:latin typeface="Lucida Grande"/>
              </a:defRPr>
            </a:pPr>
            <a:endParaRPr lang="fr-FR"/>
          </a:p>
        </c:txPr>
        <c:crossAx val="-2137569784"/>
        <c:crossesAt val="100.0"/>
        <c:auto val="0"/>
        <c:lblOffset val="100"/>
        <c:baseTimeUnit val="days"/>
        <c:majorUnit val="2.0"/>
        <c:majorTimeUnit val="years"/>
      </c:dateAx>
      <c:valAx>
        <c:axId val="-2137569784"/>
        <c:scaling>
          <c:orientation val="minMax"/>
          <c:max val="125.0"/>
          <c:min val="85.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37573128"/>
        <c:crosses val="autoZero"/>
        <c:crossBetween val="between"/>
      </c:valAx>
      <c:spPr>
        <a:solidFill>
          <a:srgbClr val="000000">
            <a:lumMod val="65000"/>
            <a:lumOff val="35000"/>
            <a:alpha val="0"/>
          </a:srgbClr>
        </a:solidFill>
      </c:spPr>
    </c:plotArea>
    <c:legend>
      <c:legendPos val="t"/>
      <c:layout>
        <c:manualLayout>
          <c:xMode val="edge"/>
          <c:yMode val="edge"/>
          <c:x val="0.0991384906507766"/>
          <c:y val="0.0152445648991834"/>
          <c:w val="0.875003412938864"/>
          <c:h val="0.0936908290977462"/>
        </c:manualLayout>
      </c:layout>
      <c:overlay val="0"/>
      <c:txPr>
        <a:bodyPr/>
        <a:lstStyle/>
        <a:p>
          <a:pPr>
            <a:defRPr sz="26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73509003786"/>
          <c:y val="0.0725468066491689"/>
          <c:w val="0.842381284322942"/>
          <c:h val="0.857057305336833"/>
        </c:manualLayout>
      </c:layout>
      <c:barChart>
        <c:barDir val="col"/>
        <c:grouping val="stacked"/>
        <c:varyColors val="0"/>
        <c:ser>
          <c:idx val="1"/>
          <c:order val="0"/>
          <c:tx>
            <c:strRef>
              <c:f>Sheet2!$A$2</c:f>
              <c:strCache>
                <c:ptCount val="1"/>
                <c:pt idx="0">
                  <c:v>FDI</c:v>
                </c:pt>
              </c:strCache>
            </c:strRef>
          </c:tx>
          <c:spPr>
            <a:solidFill>
              <a:srgbClr val="0000FF"/>
            </a:solidFill>
            <a:ln w="50800">
              <a:noFill/>
            </a:ln>
          </c:spPr>
          <c:invertIfNegative val="0"/>
          <c:dPt>
            <c:idx val="3"/>
            <c:invertIfNegative val="0"/>
            <c:bubble3D val="0"/>
            <c:extLst xmlns:c16r2="http://schemas.microsoft.com/office/drawing/2015/06/chart">
              <c:ext xmlns:c16="http://schemas.microsoft.com/office/drawing/2014/chart" uri="{C3380CC4-5D6E-409C-BE32-E72D297353CC}">
                <c16:uniqueId val="{00000000-21DF-4FCD-A4BC-B0639A866055}"/>
              </c:ext>
            </c:extLst>
          </c:dPt>
          <c:cat>
            <c:numRef>
              <c:f>Sheet2!$B$1:$AL$1</c:f>
              <c:numCache>
                <c:formatCode>m/d/yy;@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Sheet2!$B$2:$AL$2</c:f>
              <c:numCache>
                <c:formatCode>0.00</c:formatCode>
                <c:ptCount val="37"/>
                <c:pt idx="0">
                  <c:v>0.03027392472716</c:v>
                </c:pt>
                <c:pt idx="1">
                  <c:v>0.165503917692635</c:v>
                </c:pt>
                <c:pt idx="2">
                  <c:v>0.192623616070611</c:v>
                </c:pt>
                <c:pt idx="3">
                  <c:v>0.122778382009738</c:v>
                </c:pt>
                <c:pt idx="4">
                  <c:v>0.113154819842448</c:v>
                </c:pt>
                <c:pt idx="5">
                  <c:v>0.0912756913605367</c:v>
                </c:pt>
                <c:pt idx="6">
                  <c:v>0.0645487548467683</c:v>
                </c:pt>
                <c:pt idx="7">
                  <c:v>0.0500648897778459</c:v>
                </c:pt>
                <c:pt idx="8">
                  <c:v>0.0873453037563135</c:v>
                </c:pt>
                <c:pt idx="9">
                  <c:v>0.0910726260769775</c:v>
                </c:pt>
                <c:pt idx="10">
                  <c:v>0.0895461756774466</c:v>
                </c:pt>
                <c:pt idx="11">
                  <c:v>0.123150314882871</c:v>
                </c:pt>
                <c:pt idx="12">
                  <c:v>0.13848773793979</c:v>
                </c:pt>
                <c:pt idx="13">
                  <c:v>0.212296865428489</c:v>
                </c:pt>
                <c:pt idx="14">
                  <c:v>0.280375185651302</c:v>
                </c:pt>
                <c:pt idx="15">
                  <c:v>0.289475732904609</c:v>
                </c:pt>
                <c:pt idx="16">
                  <c:v>0.36538184696821</c:v>
                </c:pt>
                <c:pt idx="17">
                  <c:v>0.477553561502075</c:v>
                </c:pt>
                <c:pt idx="18">
                  <c:v>0.491095709892202</c:v>
                </c:pt>
                <c:pt idx="19">
                  <c:v>0.482247292957912</c:v>
                </c:pt>
                <c:pt idx="20">
                  <c:v>0.425060840472117</c:v>
                </c:pt>
                <c:pt idx="21">
                  <c:v>0.469940696972294</c:v>
                </c:pt>
                <c:pt idx="22">
                  <c:v>0.403858824427842</c:v>
                </c:pt>
                <c:pt idx="23">
                  <c:v>0.35378413632781</c:v>
                </c:pt>
                <c:pt idx="24">
                  <c:v>0.405203135700144</c:v>
                </c:pt>
                <c:pt idx="25">
                  <c:v>0.541979980251218</c:v>
                </c:pt>
                <c:pt idx="26">
                  <c:v>0.551466275806596</c:v>
                </c:pt>
                <c:pt idx="27">
                  <c:v>0.751334731633316</c:v>
                </c:pt>
                <c:pt idx="28">
                  <c:v>0.724951501401162</c:v>
                </c:pt>
                <c:pt idx="29">
                  <c:v>0.524290856045324</c:v>
                </c:pt>
                <c:pt idx="30">
                  <c:v>0.673970249589766</c:v>
                </c:pt>
                <c:pt idx="31">
                  <c:v>0.704750785870489</c:v>
                </c:pt>
                <c:pt idx="32">
                  <c:v>0.624496037533942</c:v>
                </c:pt>
                <c:pt idx="33">
                  <c:v>0.608430651500653</c:v>
                </c:pt>
                <c:pt idx="34">
                  <c:v>0.473775225623214</c:v>
                </c:pt>
                <c:pt idx="35">
                  <c:v>0.450934190938221</c:v>
                </c:pt>
                <c:pt idx="36">
                  <c:v>0.0519893812050908</c:v>
                </c:pt>
              </c:numCache>
            </c:numRef>
          </c:val>
          <c:extLst xmlns:c16r2="http://schemas.microsoft.com/office/drawing/2015/06/chart">
            <c:ext xmlns:c16="http://schemas.microsoft.com/office/drawing/2014/chart" uri="{C3380CC4-5D6E-409C-BE32-E72D297353CC}">
              <c16:uniqueId val="{00000001-21DF-4FCD-A4BC-B0639A866055}"/>
            </c:ext>
          </c:extLst>
        </c:ser>
        <c:ser>
          <c:idx val="0"/>
          <c:order val="1"/>
          <c:tx>
            <c:strRef>
              <c:f>Sheet2!$A$3</c:f>
              <c:strCache>
                <c:ptCount val="1"/>
                <c:pt idx="0">
                  <c:v>Non-FDI</c:v>
                </c:pt>
              </c:strCache>
            </c:strRef>
          </c:tx>
          <c:spPr>
            <a:solidFill>
              <a:srgbClr val="93FFFF"/>
            </a:solidFill>
            <a:ln w="50800">
              <a:noFill/>
            </a:ln>
          </c:spPr>
          <c:invertIfNegative val="0"/>
          <c:cat>
            <c:numRef>
              <c:f>Sheet2!$B$1:$AL$1</c:f>
              <c:numCache>
                <c:formatCode>m/d/yy;@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Sheet2!$B$3:$AL$3</c:f>
              <c:numCache>
                <c:formatCode>0.00</c:formatCode>
                <c:ptCount val="37"/>
                <c:pt idx="0">
                  <c:v>-0.28764045951789</c:v>
                </c:pt>
                <c:pt idx="1">
                  <c:v>0.116458534211938</c:v>
                </c:pt>
                <c:pt idx="2">
                  <c:v>0.220143321797586</c:v>
                </c:pt>
                <c:pt idx="3">
                  <c:v>0.358767825814201</c:v>
                </c:pt>
                <c:pt idx="4">
                  <c:v>0.201180810973977</c:v>
                </c:pt>
                <c:pt idx="5">
                  <c:v>0.0189301544131168</c:v>
                </c:pt>
                <c:pt idx="6">
                  <c:v>0.180885926802822</c:v>
                </c:pt>
                <c:pt idx="7">
                  <c:v>0.231560528970475</c:v>
                </c:pt>
                <c:pt idx="8">
                  <c:v>0.0241783533023798</c:v>
                </c:pt>
                <c:pt idx="9">
                  <c:v>0.0877145324420982</c:v>
                </c:pt>
                <c:pt idx="10">
                  <c:v>0.175747748076602</c:v>
                </c:pt>
                <c:pt idx="11">
                  <c:v>0.513687485975559</c:v>
                </c:pt>
                <c:pt idx="12">
                  <c:v>0.285141519860504</c:v>
                </c:pt>
                <c:pt idx="13">
                  <c:v>0.372691552060203</c:v>
                </c:pt>
                <c:pt idx="14">
                  <c:v>0.192195525226126</c:v>
                </c:pt>
                <c:pt idx="15">
                  <c:v>0.256143615629085</c:v>
                </c:pt>
                <c:pt idx="16">
                  <c:v>0.0752644657259667</c:v>
                </c:pt>
                <c:pt idx="17">
                  <c:v>-0.134515634077446</c:v>
                </c:pt>
                <c:pt idx="18">
                  <c:v>-0.149486905096968</c:v>
                </c:pt>
                <c:pt idx="19">
                  <c:v>-0.413908812675463</c:v>
                </c:pt>
                <c:pt idx="20">
                  <c:v>-0.626919649300952</c:v>
                </c:pt>
                <c:pt idx="21">
                  <c:v>-0.444945552138567</c:v>
                </c:pt>
                <c:pt idx="22">
                  <c:v>-0.284999303855792</c:v>
                </c:pt>
                <c:pt idx="23">
                  <c:v>-0.182972940240421</c:v>
                </c:pt>
                <c:pt idx="24">
                  <c:v>-0.194966307931523</c:v>
                </c:pt>
                <c:pt idx="25">
                  <c:v>-0.600093629007978</c:v>
                </c:pt>
                <c:pt idx="26">
                  <c:v>-0.702545110773737</c:v>
                </c:pt>
                <c:pt idx="27">
                  <c:v>-0.137186846156756</c:v>
                </c:pt>
                <c:pt idx="28">
                  <c:v>-1.002397819194432</c:v>
                </c:pt>
                <c:pt idx="29">
                  <c:v>-0.0294716959937504</c:v>
                </c:pt>
                <c:pt idx="30">
                  <c:v>-0.0855842401506897</c:v>
                </c:pt>
                <c:pt idx="31">
                  <c:v>-0.471085425783241</c:v>
                </c:pt>
                <c:pt idx="32">
                  <c:v>-0.636318048490189</c:v>
                </c:pt>
                <c:pt idx="33">
                  <c:v>-0.185616891330006</c:v>
                </c:pt>
                <c:pt idx="34">
                  <c:v>-0.843509109224108</c:v>
                </c:pt>
                <c:pt idx="35">
                  <c:v>-1.307058341037204</c:v>
                </c:pt>
                <c:pt idx="36">
                  <c:v>-0.524830864800671</c:v>
                </c:pt>
              </c:numCache>
            </c:numRef>
          </c:val>
          <c:extLst xmlns:c16r2="http://schemas.microsoft.com/office/drawing/2015/06/chart">
            <c:ext xmlns:c16="http://schemas.microsoft.com/office/drawing/2014/chart" uri="{C3380CC4-5D6E-409C-BE32-E72D297353CC}">
              <c16:uniqueId val="{00000002-21DF-4FCD-A4BC-B0639A866055}"/>
            </c:ext>
          </c:extLst>
        </c:ser>
        <c:ser>
          <c:idx val="2"/>
          <c:order val="2"/>
          <c:tx>
            <c:strRef>
              <c:f>Sheet2!$A$4</c:f>
              <c:strCache>
                <c:ptCount val="1"/>
                <c:pt idx="0">
                  <c:v>Change in reserves</c:v>
                </c:pt>
              </c:strCache>
            </c:strRef>
          </c:tx>
          <c:spPr>
            <a:solidFill>
              <a:srgbClr val="FFC000"/>
            </a:solidFill>
            <a:ln w="50800">
              <a:noFill/>
            </a:ln>
          </c:spPr>
          <c:invertIfNegative val="0"/>
          <c:cat>
            <c:numRef>
              <c:f>Sheet2!$B$1:$AL$1</c:f>
              <c:numCache>
                <c:formatCode>m/d/yy;@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Sheet2!$B$4:$AL$4</c:f>
              <c:numCache>
                <c:formatCode>General</c:formatCode>
                <c:ptCount val="37"/>
                <c:pt idx="2" formatCode="0.00">
                  <c:v>0.129637232607964</c:v>
                </c:pt>
                <c:pt idx="3" formatCode="0.00">
                  <c:v>-0.0288297376493693</c:v>
                </c:pt>
                <c:pt idx="4" formatCode="0.00">
                  <c:v>-0.0799784484692624</c:v>
                </c:pt>
                <c:pt idx="5" formatCode="0.00">
                  <c:v>-0.0244579336550515</c:v>
                </c:pt>
                <c:pt idx="6" formatCode="0.00">
                  <c:v>0.136126301557744</c:v>
                </c:pt>
                <c:pt idx="7" formatCode="0.00">
                  <c:v>-0.0815314872516468</c:v>
                </c:pt>
                <c:pt idx="8" formatCode="0.00">
                  <c:v>0.0365973110846329</c:v>
                </c:pt>
                <c:pt idx="9" formatCode="0.00">
                  <c:v>-0.0734524515890324</c:v>
                </c:pt>
                <c:pt idx="10" formatCode="0.00">
                  <c:v>-0.148221178034167</c:v>
                </c:pt>
                <c:pt idx="11" formatCode="0.00">
                  <c:v>-0.222985303496368</c:v>
                </c:pt>
                <c:pt idx="12" formatCode="0.00">
                  <c:v>-0.176286221140498</c:v>
                </c:pt>
                <c:pt idx="13" formatCode="0.00">
                  <c:v>-0.200862503163378</c:v>
                </c:pt>
                <c:pt idx="14" formatCode="0.00">
                  <c:v>-0.182500485962824</c:v>
                </c:pt>
                <c:pt idx="15" formatCode="0.00">
                  <c:v>-0.288226206123393</c:v>
                </c:pt>
                <c:pt idx="16" formatCode="0.00">
                  <c:v>-0.300011328503174</c:v>
                </c:pt>
                <c:pt idx="17" formatCode="0.00">
                  <c:v>-0.191690446338059</c:v>
                </c:pt>
                <c:pt idx="18" formatCode="0.00">
                  <c:v>-0.0390727452564985</c:v>
                </c:pt>
                <c:pt idx="19" formatCode="0.00">
                  <c:v>-0.142089848094354</c:v>
                </c:pt>
                <c:pt idx="20" formatCode="0.00">
                  <c:v>-0.213733425769639</c:v>
                </c:pt>
                <c:pt idx="21" formatCode="0.00">
                  <c:v>-0.254309382515199</c:v>
                </c:pt>
                <c:pt idx="22" formatCode="0.00">
                  <c:v>-0.380095281528649</c:v>
                </c:pt>
                <c:pt idx="23" formatCode="0.00">
                  <c:v>-0.605194852547496</c:v>
                </c:pt>
                <c:pt idx="24" formatCode="0.00">
                  <c:v>-0.824717582732274</c:v>
                </c:pt>
                <c:pt idx="25" formatCode="0.00">
                  <c:v>-1.189311825123401</c:v>
                </c:pt>
                <c:pt idx="26" formatCode="0.00">
                  <c:v>-1.379581146488745</c:v>
                </c:pt>
                <c:pt idx="27" formatCode="0.00">
                  <c:v>-1.942905652819864</c:v>
                </c:pt>
                <c:pt idx="28" formatCode="0.00">
                  <c:v>-1.210955077503243</c:v>
                </c:pt>
                <c:pt idx="29" formatCode="0.00">
                  <c:v>-0.90156495526555</c:v>
                </c:pt>
                <c:pt idx="30" formatCode="0.00">
                  <c:v>-1.238627537280916</c:v>
                </c:pt>
                <c:pt idx="31" formatCode="0.00">
                  <c:v>-0.952708861745974</c:v>
                </c:pt>
                <c:pt idx="32" formatCode="0.00">
                  <c:v>-0.56880419899283</c:v>
                </c:pt>
                <c:pt idx="33" formatCode="0.00">
                  <c:v>-0.733166115333276</c:v>
                </c:pt>
                <c:pt idx="34" formatCode="0.00">
                  <c:v>-0.11549626911684</c:v>
                </c:pt>
                <c:pt idx="35" formatCode="0.00">
                  <c:v>0.663190462026828</c:v>
                </c:pt>
                <c:pt idx="36" formatCode="0.00">
                  <c:v>0.389265627555844</c:v>
                </c:pt>
              </c:numCache>
            </c:numRef>
          </c:val>
          <c:extLst xmlns:c16r2="http://schemas.microsoft.com/office/drawing/2015/06/chart">
            <c:ext xmlns:c16="http://schemas.microsoft.com/office/drawing/2014/chart" uri="{C3380CC4-5D6E-409C-BE32-E72D297353CC}">
              <c16:uniqueId val="{00000003-21DF-4FCD-A4BC-B0639A866055}"/>
            </c:ext>
          </c:extLst>
        </c:ser>
        <c:dLbls>
          <c:showLegendKey val="0"/>
          <c:showVal val="0"/>
          <c:showCatName val="0"/>
          <c:showSerName val="0"/>
          <c:showPercent val="0"/>
          <c:showBubbleSize val="0"/>
        </c:dLbls>
        <c:gapWidth val="150"/>
        <c:overlap val="100"/>
        <c:axId val="-2111887976"/>
        <c:axId val="-2111884616"/>
      </c:barChart>
      <c:lineChart>
        <c:grouping val="standard"/>
        <c:varyColors val="0"/>
        <c:ser>
          <c:idx val="3"/>
          <c:order val="3"/>
          <c:tx>
            <c:strRef>
              <c:f>Sheet2!$A$5</c:f>
              <c:strCache>
                <c:ptCount val="1"/>
                <c:pt idx="0">
                  <c:v>Overall flows (-, outflows)</c:v>
                </c:pt>
              </c:strCache>
            </c:strRef>
          </c:tx>
          <c:spPr>
            <a:ln w="50800">
              <a:solidFill>
                <a:srgbClr val="FF0000"/>
              </a:solidFill>
            </a:ln>
          </c:spPr>
          <c:marker>
            <c:symbol val="none"/>
          </c:marker>
          <c:cat>
            <c:numRef>
              <c:f>Sheet2!$B$1:$AL$1</c:f>
              <c:numCache>
                <c:formatCode>m/d/yy;@</c:formatCode>
                <c:ptCount val="37"/>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pt idx="28">
                  <c:v>39448.0</c:v>
                </c:pt>
                <c:pt idx="29">
                  <c:v>39814.0</c:v>
                </c:pt>
                <c:pt idx="30">
                  <c:v>40179.0</c:v>
                </c:pt>
                <c:pt idx="31">
                  <c:v>40544.0</c:v>
                </c:pt>
                <c:pt idx="32">
                  <c:v>40909.0</c:v>
                </c:pt>
                <c:pt idx="33">
                  <c:v>41275.0</c:v>
                </c:pt>
                <c:pt idx="34">
                  <c:v>41640.0</c:v>
                </c:pt>
                <c:pt idx="35">
                  <c:v>42005.0</c:v>
                </c:pt>
                <c:pt idx="36">
                  <c:v>42370.0</c:v>
                </c:pt>
              </c:numCache>
            </c:numRef>
          </c:cat>
          <c:val>
            <c:numRef>
              <c:f>Sheet2!$B$5:$AL$5</c:f>
              <c:numCache>
                <c:formatCode>0.00</c:formatCode>
                <c:ptCount val="37"/>
                <c:pt idx="0">
                  <c:v>-0.316910064937831</c:v>
                </c:pt>
                <c:pt idx="1">
                  <c:v>0.220324162356395</c:v>
                </c:pt>
                <c:pt idx="2">
                  <c:v>0.511892719417513</c:v>
                </c:pt>
                <c:pt idx="3">
                  <c:v>0.444427981425231</c:v>
                </c:pt>
                <c:pt idx="4">
                  <c:v>0.212556620925873</c:v>
                </c:pt>
                <c:pt idx="5">
                  <c:v>0.107229432871804</c:v>
                </c:pt>
                <c:pt idx="6">
                  <c:v>0.346105171467452</c:v>
                </c:pt>
                <c:pt idx="7">
                  <c:v>0.158567594181028</c:v>
                </c:pt>
                <c:pt idx="8">
                  <c:v>0.169429506073379</c:v>
                </c:pt>
                <c:pt idx="9">
                  <c:v>0.131857332671385</c:v>
                </c:pt>
                <c:pt idx="10">
                  <c:v>0.117792749828073</c:v>
                </c:pt>
                <c:pt idx="11">
                  <c:v>0.453362329955661</c:v>
                </c:pt>
                <c:pt idx="12">
                  <c:v>0.365178322256191</c:v>
                </c:pt>
                <c:pt idx="13">
                  <c:v>0.427557873725571</c:v>
                </c:pt>
                <c:pt idx="14">
                  <c:v>0.321390658576082</c:v>
                </c:pt>
                <c:pt idx="15">
                  <c:v>0.311853132373957</c:v>
                </c:pt>
                <c:pt idx="16">
                  <c:v>0.223143721482356</c:v>
                </c:pt>
                <c:pt idx="17">
                  <c:v>0.207111438720896</c:v>
                </c:pt>
                <c:pt idx="18">
                  <c:v>0.30225926699636</c:v>
                </c:pt>
                <c:pt idx="19">
                  <c:v>-0.0163401334711649</c:v>
                </c:pt>
                <c:pt idx="20">
                  <c:v>-0.311986109010389</c:v>
                </c:pt>
                <c:pt idx="21">
                  <c:v>-0.177466263013941</c:v>
                </c:pt>
                <c:pt idx="22">
                  <c:v>-0.270016696428987</c:v>
                </c:pt>
                <c:pt idx="23">
                  <c:v>-0.4180689693037</c:v>
                </c:pt>
                <c:pt idx="24">
                  <c:v>-0.525513898989648</c:v>
                </c:pt>
                <c:pt idx="25">
                  <c:v>-0.946894772544954</c:v>
                </c:pt>
                <c:pt idx="26">
                  <c:v>-1.249514978242679</c:v>
                </c:pt>
                <c:pt idx="27">
                  <c:v>-1.056799851275191</c:v>
                </c:pt>
                <c:pt idx="28">
                  <c:v>-1.051701098445689</c:v>
                </c:pt>
                <c:pt idx="29">
                  <c:v>-0.385693535746568</c:v>
                </c:pt>
                <c:pt idx="30">
                  <c:v>-0.414025407447237</c:v>
                </c:pt>
                <c:pt idx="31">
                  <c:v>-0.501178360936116</c:v>
                </c:pt>
                <c:pt idx="32">
                  <c:v>-0.467142790229981</c:v>
                </c:pt>
                <c:pt idx="33">
                  <c:v>-0.241145001630492</c:v>
                </c:pt>
                <c:pt idx="34">
                  <c:v>-0.25096569196782</c:v>
                </c:pt>
                <c:pt idx="35">
                  <c:v>0.0606617321581314</c:v>
                </c:pt>
              </c:numCache>
            </c:numRef>
          </c:val>
          <c:smooth val="0"/>
          <c:extLst xmlns:c16r2="http://schemas.microsoft.com/office/drawing/2015/06/chart">
            <c:ext xmlns:c16="http://schemas.microsoft.com/office/drawing/2014/chart" uri="{C3380CC4-5D6E-409C-BE32-E72D297353CC}">
              <c16:uniqueId val="{00000004-21DF-4FCD-A4BC-B0639A866055}"/>
            </c:ext>
          </c:extLst>
        </c:ser>
        <c:dLbls>
          <c:showLegendKey val="0"/>
          <c:showVal val="0"/>
          <c:showCatName val="0"/>
          <c:showSerName val="0"/>
          <c:showPercent val="0"/>
          <c:showBubbleSize val="0"/>
        </c:dLbls>
        <c:marker val="1"/>
        <c:smooth val="0"/>
        <c:axId val="-2111887976"/>
        <c:axId val="-2111884616"/>
      </c:lineChart>
      <c:catAx>
        <c:axId val="-2111887976"/>
        <c:scaling>
          <c:orientation val="minMax"/>
        </c:scaling>
        <c:delete val="0"/>
        <c:axPos val="b"/>
        <c:numFmt formatCode="yy" sourceLinked="0"/>
        <c:majorTickMark val="none"/>
        <c:minorTickMark val="none"/>
        <c:tickLblPos val="low"/>
        <c:spPr>
          <a:ln>
            <a:solidFill>
              <a:srgbClr val="FFFFFF"/>
            </a:solidFill>
          </a:ln>
        </c:spPr>
        <c:txPr>
          <a:bodyPr rot="0" vert="horz"/>
          <a:lstStyle/>
          <a:p>
            <a:pPr>
              <a:defRPr sz="2600">
                <a:solidFill>
                  <a:srgbClr val="FFFFFF"/>
                </a:solidFill>
                <a:latin typeface="Lucida Grande"/>
              </a:defRPr>
            </a:pPr>
            <a:endParaRPr lang="fr-FR"/>
          </a:p>
        </c:txPr>
        <c:crossAx val="-2111884616"/>
        <c:crosses val="autoZero"/>
        <c:auto val="0"/>
        <c:lblAlgn val="ctr"/>
        <c:lblOffset val="100"/>
        <c:noMultiLvlLbl val="1"/>
      </c:catAx>
      <c:valAx>
        <c:axId val="-2111884616"/>
        <c:scaling>
          <c:orientation val="minMax"/>
        </c:scaling>
        <c:delete val="0"/>
        <c:axPos val="l"/>
        <c:numFmt formatCode="0.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11887976"/>
        <c:crosses val="autoZero"/>
        <c:crossBetween val="between"/>
      </c:valAx>
      <c:spPr>
        <a:solidFill>
          <a:srgbClr val="000000">
            <a:lumMod val="65000"/>
            <a:lumOff val="35000"/>
            <a:alpha val="0"/>
          </a:srgbClr>
        </a:solidFill>
      </c:spPr>
    </c:plotArea>
    <c:legend>
      <c:legendPos val="t"/>
      <c:layout>
        <c:manualLayout>
          <c:xMode val="edge"/>
          <c:yMode val="edge"/>
          <c:x val="0.159274716784591"/>
          <c:y val="0.00207402824061049"/>
          <c:w val="0.772790494550105"/>
          <c:h val="0.120007471439829"/>
        </c:manualLayout>
      </c:layout>
      <c:overlay val="0"/>
      <c:txPr>
        <a:bodyPr/>
        <a:lstStyle/>
        <a:p>
          <a:pPr>
            <a:defRPr sz="24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8584934048849"/>
          <c:y val="0.155156010680889"/>
          <c:w val="0.883896285456356"/>
          <c:h val="0.774448165937229"/>
        </c:manualLayout>
      </c:layout>
      <c:barChart>
        <c:barDir val="col"/>
        <c:grouping val="clustered"/>
        <c:varyColors val="0"/>
        <c:ser>
          <c:idx val="1"/>
          <c:order val="0"/>
          <c:tx>
            <c:strRef>
              <c:f>Sheet2!$B$3</c:f>
              <c:strCache>
                <c:ptCount val="1"/>
                <c:pt idx="0">
                  <c:v>∆ Saving</c:v>
                </c:pt>
              </c:strCache>
            </c:strRef>
          </c:tx>
          <c:spP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a:ln w="50800">
              <a:noFill/>
            </a:ln>
          </c:spPr>
          <c:invertIfNegative val="0"/>
          <c:dPt>
            <c:idx val="3"/>
            <c:invertIfNegative val="0"/>
            <c:bubble3D val="0"/>
            <c:extLst xmlns:c16r2="http://schemas.microsoft.com/office/drawing/2015/06/chart">
              <c:ext xmlns:c16="http://schemas.microsoft.com/office/drawing/2014/chart" uri="{C3380CC4-5D6E-409C-BE32-E72D297353CC}">
                <c16:uniqueId val="{00000001-9C55-4179-BFFC-54822A0B1431}"/>
              </c:ext>
            </c:extLst>
          </c:dPt>
          <c:cat>
            <c:numRef>
              <c:f>Sheet2!$A$4</c:f>
              <c:numCache>
                <c:formatCode>General</c:formatCode>
                <c:ptCount val="1"/>
              </c:numCache>
            </c:numRef>
          </c:cat>
          <c:val>
            <c:numRef>
              <c:f>Sheet2!$B$4</c:f>
              <c:numCache>
                <c:formatCode>General</c:formatCode>
                <c:ptCount val="1"/>
                <c:pt idx="0">
                  <c:v>-3.988843060756125</c:v>
                </c:pt>
              </c:numCache>
            </c:numRef>
          </c:val>
          <c:extLst xmlns:c16r2="http://schemas.microsoft.com/office/drawing/2015/06/chart">
            <c:ext xmlns:c16="http://schemas.microsoft.com/office/drawing/2014/chart" uri="{C3380CC4-5D6E-409C-BE32-E72D297353CC}">
              <c16:uniqueId val="{00000002-9C55-4179-BFFC-54822A0B1431}"/>
            </c:ext>
          </c:extLst>
        </c:ser>
        <c:ser>
          <c:idx val="0"/>
          <c:order val="1"/>
          <c:tx>
            <c:strRef>
              <c:f>Sheet2!$C$3</c:f>
              <c:strCache>
                <c:ptCount val="1"/>
                <c:pt idx="0">
                  <c:v>∆ Investment</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c:spPr>
          <c:invertIfNegative val="0"/>
          <c:cat>
            <c:numRef>
              <c:f>Sheet2!$A$4</c:f>
              <c:numCache>
                <c:formatCode>General</c:formatCode>
                <c:ptCount val="1"/>
              </c:numCache>
            </c:numRef>
          </c:cat>
          <c:val>
            <c:numRef>
              <c:f>Sheet2!$C$4</c:f>
              <c:numCache>
                <c:formatCode>General</c:formatCode>
                <c:ptCount val="1"/>
                <c:pt idx="0">
                  <c:v>-2.972589225674875</c:v>
                </c:pt>
              </c:numCache>
            </c:numRef>
          </c:val>
          <c:extLst xmlns:c16r2="http://schemas.microsoft.com/office/drawing/2015/06/chart">
            <c:ext xmlns:c16="http://schemas.microsoft.com/office/drawing/2014/chart" uri="{C3380CC4-5D6E-409C-BE32-E72D297353CC}">
              <c16:uniqueId val="{00000003-9C55-4179-BFFC-54822A0B1431}"/>
            </c:ext>
          </c:extLst>
        </c:ser>
        <c:ser>
          <c:idx val="2"/>
          <c:order val="2"/>
          <c:tx>
            <c:strRef>
              <c:f>Sheet2!$D$3</c:f>
              <c:strCache>
                <c:ptCount val="1"/>
                <c:pt idx="0">
                  <c:v>∆ Current account</c:v>
                </c:pt>
              </c:strCache>
            </c:strRef>
          </c:tx>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0" scaled="1"/>
              <a:tileRect/>
            </a:gradFill>
          </c:spPr>
          <c:invertIfNegative val="0"/>
          <c:cat>
            <c:numRef>
              <c:f>Sheet2!$A$4</c:f>
              <c:numCache>
                <c:formatCode>General</c:formatCode>
                <c:ptCount val="1"/>
              </c:numCache>
            </c:numRef>
          </c:cat>
          <c:val>
            <c:numRef>
              <c:f>Sheet2!$D$4</c:f>
              <c:numCache>
                <c:formatCode>General</c:formatCode>
                <c:ptCount val="1"/>
                <c:pt idx="0">
                  <c:v>-1.01625383508125</c:v>
                </c:pt>
              </c:numCache>
            </c:numRef>
          </c:val>
          <c:extLst xmlns:c16r2="http://schemas.microsoft.com/office/drawing/2015/06/chart">
            <c:ext xmlns:c16="http://schemas.microsoft.com/office/drawing/2014/chart" uri="{C3380CC4-5D6E-409C-BE32-E72D297353CC}">
              <c16:uniqueId val="{00000004-9C55-4179-BFFC-54822A0B1431}"/>
            </c:ext>
          </c:extLst>
        </c:ser>
        <c:ser>
          <c:idx val="3"/>
          <c:order val="3"/>
          <c:tx>
            <c:strRef>
              <c:f>Sheet2!$E$3</c:f>
              <c:strCache>
                <c:ptCount val="1"/>
              </c:strCache>
            </c:strRef>
          </c:tx>
          <c:spPr>
            <a:solidFill>
              <a:srgbClr val="00B050"/>
            </a:solidFill>
          </c:spPr>
          <c:invertIfNegative val="0"/>
          <c:cat>
            <c:numRef>
              <c:f>Sheet2!$A$4</c:f>
              <c:numCache>
                <c:formatCode>General</c:formatCode>
                <c:ptCount val="1"/>
              </c:numCache>
            </c:numRef>
          </c:cat>
          <c:val>
            <c:numRef>
              <c:f>Sheet2!$E$4</c:f>
              <c:numCache>
                <c:formatCode>General</c:formatCode>
                <c:ptCount val="1"/>
              </c:numCache>
            </c:numRef>
          </c:val>
          <c:extLst xmlns:c16r2="http://schemas.microsoft.com/office/drawing/2015/06/chart">
            <c:ext xmlns:c16="http://schemas.microsoft.com/office/drawing/2014/chart" uri="{C3380CC4-5D6E-409C-BE32-E72D297353CC}">
              <c16:uniqueId val="{00000005-9C55-4179-BFFC-54822A0B1431}"/>
            </c:ext>
          </c:extLst>
        </c:ser>
        <c:ser>
          <c:idx val="4"/>
          <c:order val="4"/>
          <c:tx>
            <c:strRef>
              <c:f>Sheet2!$F$3</c:f>
              <c:strCache>
                <c:ptCount val="1"/>
              </c:strCache>
            </c:strRef>
          </c:tx>
          <c:spP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c:spPr>
          <c:invertIfNegative val="0"/>
          <c:cat>
            <c:numRef>
              <c:f>Sheet2!$A$4</c:f>
              <c:numCache>
                <c:formatCode>General</c:formatCode>
                <c:ptCount val="1"/>
              </c:numCache>
            </c:numRef>
          </c:cat>
          <c:val>
            <c:numRef>
              <c:f>Sheet2!$F$4</c:f>
              <c:numCache>
                <c:formatCode>General</c:formatCode>
                <c:ptCount val="1"/>
                <c:pt idx="0">
                  <c:v>5.655194728275227</c:v>
                </c:pt>
              </c:numCache>
            </c:numRef>
          </c:val>
          <c:extLst xmlns:c16r2="http://schemas.microsoft.com/office/drawing/2015/06/chart">
            <c:ext xmlns:c16="http://schemas.microsoft.com/office/drawing/2014/chart" uri="{C3380CC4-5D6E-409C-BE32-E72D297353CC}">
              <c16:uniqueId val="{00000006-9C55-4179-BFFC-54822A0B1431}"/>
            </c:ext>
          </c:extLst>
        </c:ser>
        <c:ser>
          <c:idx val="5"/>
          <c:order val="5"/>
          <c:tx>
            <c:strRef>
              <c:f>Sheet2!$G$3</c:f>
              <c:strCache>
                <c:ptCount val="1"/>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c:spPr>
          <c:invertIfNegative val="0"/>
          <c:cat>
            <c:numRef>
              <c:f>Sheet2!$A$4</c:f>
              <c:numCache>
                <c:formatCode>General</c:formatCode>
                <c:ptCount val="1"/>
              </c:numCache>
            </c:numRef>
          </c:cat>
          <c:val>
            <c:numRef>
              <c:f>Sheet2!$G$4</c:f>
              <c:numCache>
                <c:formatCode>General</c:formatCode>
                <c:ptCount val="1"/>
                <c:pt idx="0">
                  <c:v>4.300578994391038</c:v>
                </c:pt>
              </c:numCache>
            </c:numRef>
          </c:val>
          <c:extLst xmlns:c16r2="http://schemas.microsoft.com/office/drawing/2015/06/chart">
            <c:ext xmlns:c16="http://schemas.microsoft.com/office/drawing/2014/chart" uri="{C3380CC4-5D6E-409C-BE32-E72D297353CC}">
              <c16:uniqueId val="{00000007-9C55-4179-BFFC-54822A0B1431}"/>
            </c:ext>
          </c:extLst>
        </c:ser>
        <c:ser>
          <c:idx val="6"/>
          <c:order val="6"/>
          <c:tx>
            <c:strRef>
              <c:f>Sheet2!$H$3</c:f>
              <c:strCache>
                <c:ptCount val="1"/>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c:spPr>
          <c:invertIfNegative val="0"/>
          <c:cat>
            <c:numRef>
              <c:f>Sheet2!$A$4</c:f>
              <c:numCache>
                <c:formatCode>General</c:formatCode>
                <c:ptCount val="1"/>
              </c:numCache>
            </c:numRef>
          </c:cat>
          <c:val>
            <c:numRef>
              <c:f>Sheet2!$H$4</c:f>
              <c:numCache>
                <c:formatCode>General</c:formatCode>
                <c:ptCount val="1"/>
                <c:pt idx="0">
                  <c:v>1.354615733884191</c:v>
                </c:pt>
              </c:numCache>
            </c:numRef>
          </c:val>
          <c:extLst xmlns:c16r2="http://schemas.microsoft.com/office/drawing/2015/06/chart">
            <c:ext xmlns:c16="http://schemas.microsoft.com/office/drawing/2014/chart" uri="{C3380CC4-5D6E-409C-BE32-E72D297353CC}">
              <c16:uniqueId val="{00000008-9C55-4179-BFFC-54822A0B1431}"/>
            </c:ext>
          </c:extLst>
        </c:ser>
        <c:ser>
          <c:idx val="7"/>
          <c:order val="7"/>
          <c:tx>
            <c:strRef>
              <c:f>Sheet2!$I$3</c:f>
              <c:strCache>
                <c:ptCount val="1"/>
              </c:strCache>
            </c:strRef>
          </c:tx>
          <c:invertIfNegative val="0"/>
          <c:cat>
            <c:numRef>
              <c:f>Sheet2!$A$4</c:f>
              <c:numCache>
                <c:formatCode>General</c:formatCode>
                <c:ptCount val="1"/>
              </c:numCache>
            </c:numRef>
          </c:cat>
          <c:val>
            <c:numRef>
              <c:f>Sheet2!$I$4</c:f>
              <c:numCache>
                <c:formatCode>General</c:formatCode>
                <c:ptCount val="1"/>
              </c:numCache>
            </c:numRef>
          </c:val>
          <c:extLst xmlns:c16r2="http://schemas.microsoft.com/office/drawing/2015/06/chart">
            <c:ext xmlns:c16="http://schemas.microsoft.com/office/drawing/2014/chart" uri="{C3380CC4-5D6E-409C-BE32-E72D297353CC}">
              <c16:uniqueId val="{00000009-9C55-4179-BFFC-54822A0B1431}"/>
            </c:ext>
          </c:extLst>
        </c:ser>
        <c:ser>
          <c:idx val="8"/>
          <c:order val="8"/>
          <c:tx>
            <c:strRef>
              <c:f>Sheet2!$J$3</c:f>
              <c:strCache>
                <c:ptCount val="1"/>
              </c:strCache>
            </c:strRef>
          </c:tx>
          <c:invertIfNegative val="0"/>
          <c:cat>
            <c:numRef>
              <c:f>Sheet2!$A$4</c:f>
              <c:numCache>
                <c:formatCode>General</c:formatCode>
                <c:ptCount val="1"/>
              </c:numCache>
            </c:numRef>
          </c:cat>
          <c:val>
            <c:numRef>
              <c:f>Sheet2!$J$4</c:f>
              <c:numCache>
                <c:formatCode>General</c:formatCode>
                <c:ptCount val="1"/>
              </c:numCache>
            </c:numRef>
          </c:val>
          <c:extLst xmlns:c16r2="http://schemas.microsoft.com/office/drawing/2015/06/chart">
            <c:ext xmlns:c16="http://schemas.microsoft.com/office/drawing/2014/chart" uri="{C3380CC4-5D6E-409C-BE32-E72D297353CC}">
              <c16:uniqueId val="{0000000A-9C55-4179-BFFC-54822A0B1431}"/>
            </c:ext>
          </c:extLst>
        </c:ser>
        <c:ser>
          <c:idx val="9"/>
          <c:order val="9"/>
          <c:tx>
            <c:strRef>
              <c:f>Sheet2!$K$3</c:f>
              <c:strCache>
                <c:ptCount val="1"/>
              </c:strCache>
            </c:strRef>
          </c:tx>
          <c:spP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c:spPr>
          <c:invertIfNegative val="0"/>
          <c:cat>
            <c:numRef>
              <c:f>Sheet2!$A$4</c:f>
              <c:numCache>
                <c:formatCode>General</c:formatCode>
                <c:ptCount val="1"/>
              </c:numCache>
            </c:numRef>
          </c:cat>
          <c:val>
            <c:numRef>
              <c:f>Sheet2!$K$4</c:f>
              <c:numCache>
                <c:formatCode>General</c:formatCode>
                <c:ptCount val="1"/>
                <c:pt idx="0">
                  <c:v>-1.527021802892688</c:v>
                </c:pt>
              </c:numCache>
            </c:numRef>
          </c:val>
          <c:extLst xmlns:c16r2="http://schemas.microsoft.com/office/drawing/2015/06/chart">
            <c:ext xmlns:c16="http://schemas.microsoft.com/office/drawing/2014/chart" uri="{C3380CC4-5D6E-409C-BE32-E72D297353CC}">
              <c16:uniqueId val="{0000000B-9C55-4179-BFFC-54822A0B1431}"/>
            </c:ext>
          </c:extLst>
        </c:ser>
        <c:ser>
          <c:idx val="10"/>
          <c:order val="10"/>
          <c:tx>
            <c:strRef>
              <c:f>Sheet2!$L$3</c:f>
              <c:strCache>
                <c:ptCount val="1"/>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c:spPr>
          <c:invertIfNegative val="0"/>
          <c:cat>
            <c:numRef>
              <c:f>Sheet2!$A$4</c:f>
              <c:numCache>
                <c:formatCode>General</c:formatCode>
                <c:ptCount val="1"/>
              </c:numCache>
            </c:numRef>
          </c:cat>
          <c:val>
            <c:numRef>
              <c:f>Sheet2!$L$4</c:f>
              <c:numCache>
                <c:formatCode>General</c:formatCode>
                <c:ptCount val="1"/>
                <c:pt idx="0">
                  <c:v>-2.943658498513409</c:v>
                </c:pt>
              </c:numCache>
            </c:numRef>
          </c:val>
          <c:extLst xmlns:c16r2="http://schemas.microsoft.com/office/drawing/2015/06/chart">
            <c:ext xmlns:c16="http://schemas.microsoft.com/office/drawing/2014/chart" uri="{C3380CC4-5D6E-409C-BE32-E72D297353CC}">
              <c16:uniqueId val="{0000000C-9C55-4179-BFFC-54822A0B1431}"/>
            </c:ext>
          </c:extLst>
        </c:ser>
        <c:ser>
          <c:idx val="11"/>
          <c:order val="11"/>
          <c:tx>
            <c:strRef>
              <c:f>Sheet2!$M$3</c:f>
              <c:strCache>
                <c:ptCount val="1"/>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c:spPr>
          <c:invertIfNegative val="0"/>
          <c:cat>
            <c:numRef>
              <c:f>Sheet2!$A$4</c:f>
              <c:numCache>
                <c:formatCode>General</c:formatCode>
                <c:ptCount val="1"/>
              </c:numCache>
            </c:numRef>
          </c:cat>
          <c:val>
            <c:numRef>
              <c:f>Sheet2!$M$4</c:f>
              <c:numCache>
                <c:formatCode>General</c:formatCode>
                <c:ptCount val="1"/>
                <c:pt idx="0">
                  <c:v>1.41663669562072</c:v>
                </c:pt>
              </c:numCache>
            </c:numRef>
          </c:val>
          <c:extLst xmlns:c16r2="http://schemas.microsoft.com/office/drawing/2015/06/chart">
            <c:ext xmlns:c16="http://schemas.microsoft.com/office/drawing/2014/chart" uri="{C3380CC4-5D6E-409C-BE32-E72D297353CC}">
              <c16:uniqueId val="{0000000D-9C55-4179-BFFC-54822A0B1431}"/>
            </c:ext>
          </c:extLst>
        </c:ser>
        <c:ser>
          <c:idx val="12"/>
          <c:order val="12"/>
          <c:tx>
            <c:strRef>
              <c:f>Sheet2!$N$3</c:f>
              <c:strCache>
                <c:ptCount val="1"/>
              </c:strCache>
            </c:strRef>
          </c:tx>
          <c:invertIfNegative val="0"/>
          <c:cat>
            <c:numRef>
              <c:f>Sheet2!$A$4</c:f>
              <c:numCache>
                <c:formatCode>General</c:formatCode>
                <c:ptCount val="1"/>
              </c:numCache>
            </c:numRef>
          </c:cat>
          <c:val>
            <c:numRef>
              <c:f>Sheet2!$N$4</c:f>
              <c:numCache>
                <c:formatCode>General</c:formatCode>
                <c:ptCount val="1"/>
              </c:numCache>
            </c:numRef>
          </c:val>
          <c:extLst xmlns:c16r2="http://schemas.microsoft.com/office/drawing/2015/06/chart">
            <c:ext xmlns:c16="http://schemas.microsoft.com/office/drawing/2014/chart" uri="{C3380CC4-5D6E-409C-BE32-E72D297353CC}">
              <c16:uniqueId val="{0000000E-9C55-4179-BFFC-54822A0B1431}"/>
            </c:ext>
          </c:extLst>
        </c:ser>
        <c:ser>
          <c:idx val="13"/>
          <c:order val="13"/>
          <c:tx>
            <c:strRef>
              <c:f>Sheet2!$O$3</c:f>
              <c:strCache>
                <c:ptCount val="1"/>
              </c:strCache>
            </c:strRef>
          </c:tx>
          <c:spP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c:spPr>
          <c:invertIfNegative val="0"/>
          <c:cat>
            <c:numRef>
              <c:f>Sheet2!$A$4</c:f>
              <c:numCache>
                <c:formatCode>General</c:formatCode>
                <c:ptCount val="1"/>
              </c:numCache>
            </c:numRef>
          </c:cat>
          <c:val>
            <c:numRef>
              <c:f>Sheet2!$O$4</c:f>
              <c:numCache>
                <c:formatCode>General</c:formatCode>
                <c:ptCount val="1"/>
                <c:pt idx="0">
                  <c:v>2.092232424315737</c:v>
                </c:pt>
              </c:numCache>
            </c:numRef>
          </c:val>
          <c:extLst xmlns:c16r2="http://schemas.microsoft.com/office/drawing/2015/06/chart">
            <c:ext xmlns:c16="http://schemas.microsoft.com/office/drawing/2014/chart" uri="{C3380CC4-5D6E-409C-BE32-E72D297353CC}">
              <c16:uniqueId val="{0000000F-9C55-4179-BFFC-54822A0B1431}"/>
            </c:ext>
          </c:extLst>
        </c:ser>
        <c:ser>
          <c:idx val="14"/>
          <c:order val="14"/>
          <c:tx>
            <c:strRef>
              <c:f>Sheet2!$P$3</c:f>
              <c:strCache>
                <c:ptCount val="1"/>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0" scaled="1"/>
              <a:tileRect/>
            </a:gradFill>
          </c:spPr>
          <c:invertIfNegative val="0"/>
          <c:cat>
            <c:numRef>
              <c:f>Sheet2!$A$4</c:f>
              <c:numCache>
                <c:formatCode>General</c:formatCode>
                <c:ptCount val="1"/>
              </c:numCache>
            </c:numRef>
          </c:cat>
          <c:val>
            <c:numRef>
              <c:f>Sheet2!$P$4</c:f>
              <c:numCache>
                <c:formatCode>General</c:formatCode>
                <c:ptCount val="1"/>
                <c:pt idx="0">
                  <c:v>3.252963814288135</c:v>
                </c:pt>
              </c:numCache>
            </c:numRef>
          </c:val>
          <c:extLst xmlns:c16r2="http://schemas.microsoft.com/office/drawing/2015/06/chart">
            <c:ext xmlns:c16="http://schemas.microsoft.com/office/drawing/2014/chart" uri="{C3380CC4-5D6E-409C-BE32-E72D297353CC}">
              <c16:uniqueId val="{00000010-9C55-4179-BFFC-54822A0B1431}"/>
            </c:ext>
          </c:extLst>
        </c:ser>
        <c:ser>
          <c:idx val="15"/>
          <c:order val="15"/>
          <c:tx>
            <c:strRef>
              <c:f>Sheet2!$Q$3</c:f>
              <c:strCache>
                <c:ptCount val="1"/>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c:spPr>
          <c:invertIfNegative val="0"/>
          <c:cat>
            <c:numRef>
              <c:f>Sheet2!$A$4</c:f>
              <c:numCache>
                <c:formatCode>General</c:formatCode>
                <c:ptCount val="1"/>
              </c:numCache>
            </c:numRef>
          </c:cat>
          <c:val>
            <c:numRef>
              <c:f>Sheet2!$Q$4</c:f>
              <c:numCache>
                <c:formatCode>General</c:formatCode>
                <c:ptCount val="1"/>
                <c:pt idx="0">
                  <c:v>-1.160731389972398</c:v>
                </c:pt>
              </c:numCache>
            </c:numRef>
          </c:val>
          <c:extLst xmlns:c16r2="http://schemas.microsoft.com/office/drawing/2015/06/chart">
            <c:ext xmlns:c16="http://schemas.microsoft.com/office/drawing/2014/chart" uri="{C3380CC4-5D6E-409C-BE32-E72D297353CC}">
              <c16:uniqueId val="{00000011-9C55-4179-BFFC-54822A0B1431}"/>
            </c:ext>
          </c:extLst>
        </c:ser>
        <c:dLbls>
          <c:showLegendKey val="0"/>
          <c:showVal val="0"/>
          <c:showCatName val="0"/>
          <c:showSerName val="0"/>
          <c:showPercent val="0"/>
          <c:showBubbleSize val="0"/>
        </c:dLbls>
        <c:gapWidth val="150"/>
        <c:axId val="-2111329496"/>
        <c:axId val="-2111326376"/>
      </c:barChart>
      <c:catAx>
        <c:axId val="-2111329496"/>
        <c:scaling>
          <c:orientation val="minMax"/>
        </c:scaling>
        <c:delete val="0"/>
        <c:axPos val="b"/>
        <c:numFmt formatCode="General" sourceLinked="0"/>
        <c:majorTickMark val="none"/>
        <c:minorTickMark val="none"/>
        <c:tickLblPos val="low"/>
        <c:spPr>
          <a:ln>
            <a:solidFill>
              <a:srgbClr val="FFFFFF"/>
            </a:solidFill>
          </a:ln>
        </c:spPr>
        <c:txPr>
          <a:bodyPr rot="0" vert="horz"/>
          <a:lstStyle/>
          <a:p>
            <a:pPr>
              <a:defRPr sz="2600">
                <a:solidFill>
                  <a:srgbClr val="FFFFFF"/>
                </a:solidFill>
                <a:latin typeface="Lucida Grande"/>
              </a:defRPr>
            </a:pPr>
            <a:endParaRPr lang="fr-FR"/>
          </a:p>
        </c:txPr>
        <c:crossAx val="-2111326376"/>
        <c:crosses val="autoZero"/>
        <c:auto val="0"/>
        <c:lblAlgn val="ctr"/>
        <c:lblOffset val="100"/>
        <c:noMultiLvlLbl val="1"/>
      </c:catAx>
      <c:valAx>
        <c:axId val="-2111326376"/>
        <c:scaling>
          <c:orientation val="minMax"/>
          <c:max val="6.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11329496"/>
        <c:crosses val="autoZero"/>
        <c:crossBetween val="between"/>
        <c:majorUnit val="1.0"/>
      </c:valAx>
      <c:spPr>
        <a:solidFill>
          <a:srgbClr val="000000">
            <a:lumMod val="65000"/>
            <a:lumOff val="35000"/>
            <a:alpha val="0"/>
          </a:srgbClr>
        </a:solidFill>
      </c:spPr>
    </c:plotArea>
    <c:legend>
      <c:legendPos val="t"/>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ayout>
        <c:manualLayout>
          <c:xMode val="edge"/>
          <c:yMode val="edge"/>
          <c:x val="0.225441346105622"/>
          <c:y val="0.0374434004382164"/>
          <c:w val="0.562197380582204"/>
          <c:h val="0.0793512078441339"/>
        </c:manualLayout>
      </c:layout>
      <c:overlay val="0"/>
      <c:spPr>
        <a:ln>
          <a:noFill/>
        </a:ln>
      </c:spPr>
      <c:txPr>
        <a:bodyPr/>
        <a:lstStyle/>
        <a:p>
          <a:pPr>
            <a:defRPr sz="28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5417517254788"/>
          <c:y val="0.159902340332458"/>
          <c:w val="0.868807154314044"/>
          <c:h val="0.767912401574803"/>
        </c:manualLayout>
      </c:layout>
      <c:lineChart>
        <c:grouping val="standard"/>
        <c:varyColors val="0"/>
        <c:ser>
          <c:idx val="0"/>
          <c:order val="0"/>
          <c:tx>
            <c:strRef>
              <c:f>Sheet2!$B$2</c:f>
              <c:strCache>
                <c:ptCount val="1"/>
                <c:pt idx="0">
                  <c:v>Advanced economies</c:v>
                </c:pt>
              </c:strCache>
            </c:strRef>
          </c:tx>
          <c:spPr>
            <a:ln w="76200">
              <a:solidFill>
                <a:srgbClr val="FF0000"/>
              </a:solidFill>
            </a:ln>
          </c:spPr>
          <c:marker>
            <c:symbol val="none"/>
          </c:marker>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Sheet2!$C$2:$AC$2</c:f>
              <c:numCache>
                <c:formatCode>General</c:formatCode>
                <c:ptCount val="27"/>
                <c:pt idx="0">
                  <c:v>0.67220795965024</c:v>
                </c:pt>
                <c:pt idx="1">
                  <c:v>0.571083693480179</c:v>
                </c:pt>
                <c:pt idx="2">
                  <c:v>0.38561529716018</c:v>
                </c:pt>
                <c:pt idx="3">
                  <c:v>0.349322942096908</c:v>
                </c:pt>
                <c:pt idx="4">
                  <c:v>0.409237205729118</c:v>
                </c:pt>
                <c:pt idx="5">
                  <c:v>0.523659722912828</c:v>
                </c:pt>
                <c:pt idx="6">
                  <c:v>0.581568855856251</c:v>
                </c:pt>
                <c:pt idx="7">
                  <c:v>0.670912683842873</c:v>
                </c:pt>
                <c:pt idx="8">
                  <c:v>0.762566581836676</c:v>
                </c:pt>
                <c:pt idx="9">
                  <c:v>0.837272683967483</c:v>
                </c:pt>
                <c:pt idx="10">
                  <c:v>0.914101867328565</c:v>
                </c:pt>
                <c:pt idx="11">
                  <c:v>0.895987852534519</c:v>
                </c:pt>
                <c:pt idx="12">
                  <c:v>0.830349275334375</c:v>
                </c:pt>
                <c:pt idx="13">
                  <c:v>0.787742677890024</c:v>
                </c:pt>
                <c:pt idx="14">
                  <c:v>0.701682450451091</c:v>
                </c:pt>
                <c:pt idx="15">
                  <c:v>0.531263204721688</c:v>
                </c:pt>
                <c:pt idx="16">
                  <c:v>0.301378482744663</c:v>
                </c:pt>
                <c:pt idx="17">
                  <c:v>0.0555294135026974</c:v>
                </c:pt>
                <c:pt idx="18">
                  <c:v>-0.135231316005924</c:v>
                </c:pt>
                <c:pt idx="19">
                  <c:v>-0.141012247665251</c:v>
                </c:pt>
                <c:pt idx="20">
                  <c:v>0.0434124456680007</c:v>
                </c:pt>
                <c:pt idx="21">
                  <c:v>0.142259767956709</c:v>
                </c:pt>
                <c:pt idx="22">
                  <c:v>0.181357461615783</c:v>
                </c:pt>
                <c:pt idx="23">
                  <c:v>0.215849530527601</c:v>
                </c:pt>
                <c:pt idx="24">
                  <c:v>0.247741075681907</c:v>
                </c:pt>
                <c:pt idx="25">
                  <c:v>0.272546590587974</c:v>
                </c:pt>
              </c:numCache>
            </c:numRef>
          </c:val>
          <c:smooth val="0"/>
          <c:extLst xmlns:c16r2="http://schemas.microsoft.com/office/drawing/2015/06/chart">
            <c:ext xmlns:c16="http://schemas.microsoft.com/office/drawing/2014/chart" uri="{C3380CC4-5D6E-409C-BE32-E72D297353CC}">
              <c16:uniqueId val="{00000006-C36C-4707-9AB4-5081F89B515E}"/>
            </c:ext>
          </c:extLst>
        </c:ser>
        <c:ser>
          <c:idx val="1"/>
          <c:order val="1"/>
          <c:tx>
            <c:strRef>
              <c:f>Sheet2!#REF!</c:f>
              <c:strCache>
                <c:ptCount val="1"/>
                <c:pt idx="0">
                  <c:v>#REF!</c:v>
                </c:pt>
              </c:strCache>
            </c:strRef>
          </c:tx>
          <c:spPr>
            <a:ln w="76200">
              <a:solidFill>
                <a:srgbClr val="FF0000"/>
              </a:solidFill>
              <a:prstDash val="sysDot"/>
            </a:ln>
          </c:spPr>
          <c:marker>
            <c:symbol val="none"/>
          </c:marker>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7-C36C-4707-9AB4-5081F89B515E}"/>
            </c:ext>
          </c:extLst>
        </c:ser>
        <c:ser>
          <c:idx val="3"/>
          <c:order val="2"/>
          <c:tx>
            <c:strRef>
              <c:f>Sheet2!$B$3</c:f>
              <c:strCache>
                <c:ptCount val="1"/>
                <c:pt idx="0">
                  <c:v>Emerging market economies</c:v>
                </c:pt>
              </c:strCache>
            </c:strRef>
          </c:tx>
          <c:spPr>
            <a:ln w="76200">
              <a:solidFill>
                <a:srgbClr val="00FF00"/>
              </a:solidFill>
            </a:ln>
          </c:spPr>
          <c:marker>
            <c:symbol val="none"/>
          </c:marker>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Sheet2!$C$3:$AC$3</c:f>
              <c:numCache>
                <c:formatCode>General</c:formatCode>
                <c:ptCount val="27"/>
                <c:pt idx="0">
                  <c:v>#N/A</c:v>
                </c:pt>
                <c:pt idx="1">
                  <c:v>-1.109593645504725</c:v>
                </c:pt>
                <c:pt idx="2">
                  <c:v>-1.258405650245242</c:v>
                </c:pt>
                <c:pt idx="3">
                  <c:v>-1.158019219856355</c:v>
                </c:pt>
                <c:pt idx="4">
                  <c:v>-0.56616397110788</c:v>
                </c:pt>
                <c:pt idx="5">
                  <c:v>-0.523902223821271</c:v>
                </c:pt>
                <c:pt idx="6">
                  <c:v>-0.484971381410537</c:v>
                </c:pt>
                <c:pt idx="7">
                  <c:v>-0.783607269857633</c:v>
                </c:pt>
                <c:pt idx="8">
                  <c:v>-0.899748119434951</c:v>
                </c:pt>
                <c:pt idx="9">
                  <c:v>-0.803832687717842</c:v>
                </c:pt>
                <c:pt idx="10">
                  <c:v>-0.124042861802709</c:v>
                </c:pt>
                <c:pt idx="11">
                  <c:v>0.258305375332368</c:v>
                </c:pt>
                <c:pt idx="12">
                  <c:v>0.89004679483291</c:v>
                </c:pt>
                <c:pt idx="13">
                  <c:v>1.519860725884847</c:v>
                </c:pt>
                <c:pt idx="14">
                  <c:v>1.909498045439983</c:v>
                </c:pt>
                <c:pt idx="15">
                  <c:v>1.994494746107389</c:v>
                </c:pt>
                <c:pt idx="16">
                  <c:v>1.945922973153824</c:v>
                </c:pt>
                <c:pt idx="17">
                  <c:v>1.662838877112205</c:v>
                </c:pt>
                <c:pt idx="18">
                  <c:v>1.21267185147782</c:v>
                </c:pt>
                <c:pt idx="19">
                  <c:v>0.859125116601312</c:v>
                </c:pt>
                <c:pt idx="20">
                  <c:v>0.721179814304085</c:v>
                </c:pt>
                <c:pt idx="21">
                  <c:v>0.611203234965929</c:v>
                </c:pt>
                <c:pt idx="22">
                  <c:v>0.539814698172369</c:v>
                </c:pt>
                <c:pt idx="23">
                  <c:v>0.529851271577364</c:v>
                </c:pt>
                <c:pt idx="24">
                  <c:v>0.566569756554514</c:v>
                </c:pt>
                <c:pt idx="25">
                  <c:v>0.619307233118938</c:v>
                </c:pt>
              </c:numCache>
            </c:numRef>
          </c:val>
          <c:smooth val="0"/>
          <c:extLst xmlns:c16r2="http://schemas.microsoft.com/office/drawing/2015/06/chart">
            <c:ext xmlns:c16="http://schemas.microsoft.com/office/drawing/2014/chart" uri="{C3380CC4-5D6E-409C-BE32-E72D297353CC}">
              <c16:uniqueId val="{00000009-C36C-4707-9AB4-5081F89B515E}"/>
            </c:ext>
          </c:extLst>
        </c:ser>
        <c:ser>
          <c:idx val="5"/>
          <c:order val="3"/>
          <c:tx>
            <c:strRef>
              <c:f>Sheet2!#REF!</c:f>
              <c:strCache>
                <c:ptCount val="1"/>
                <c:pt idx="0">
                  <c:v>#REF!</c:v>
                </c:pt>
              </c:strCache>
            </c:strRef>
          </c:tx>
          <c:spPr>
            <a:ln w="76200">
              <a:solidFill>
                <a:srgbClr val="00FF00"/>
              </a:solidFill>
              <a:prstDash val="sysDot"/>
            </a:ln>
          </c:spPr>
          <c:marker>
            <c:symbol val="none"/>
          </c:marker>
          <c:dPt>
            <c:idx val="907"/>
            <c:bubble3D val="0"/>
            <c:extLst xmlns:c16r2="http://schemas.microsoft.com/office/drawing/2015/06/chart">
              <c:ext xmlns:c16="http://schemas.microsoft.com/office/drawing/2014/chart" uri="{C3380CC4-5D6E-409C-BE32-E72D297353CC}">
                <c16:uniqueId val="{00000009-2FEC-400D-A615-66C583691D9B}"/>
              </c:ext>
            </c:extLst>
          </c:dPt>
          <c:dPt>
            <c:idx val="1005"/>
            <c:bubble3D val="0"/>
            <c:extLst xmlns:c16r2="http://schemas.microsoft.com/office/drawing/2015/06/chart">
              <c:ext xmlns:c16="http://schemas.microsoft.com/office/drawing/2014/chart" uri="{C3380CC4-5D6E-409C-BE32-E72D297353CC}">
                <c16:uniqueId val="{0000000A-2FEC-400D-A615-66C583691D9B}"/>
              </c:ext>
            </c:extLst>
          </c:dPt>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8-2FEC-400D-A615-66C583691D9B}"/>
            </c:ext>
          </c:extLst>
        </c:ser>
        <c:ser>
          <c:idx val="7"/>
          <c:order val="4"/>
          <c:tx>
            <c:strRef>
              <c:f>Sheet2!$B$4</c:f>
              <c:strCache>
                <c:ptCount val="1"/>
                <c:pt idx="0">
                  <c:v>Low income countries</c:v>
                </c:pt>
              </c:strCache>
            </c:strRef>
          </c:tx>
          <c:spPr>
            <a:ln w="76200">
              <a:solidFill>
                <a:srgbClr val="00FFFF"/>
              </a:solidFill>
            </a:ln>
          </c:spPr>
          <c:marker>
            <c:symbol val="none"/>
          </c:marker>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Sheet2!$C$4:$AC$4</c:f>
              <c:numCache>
                <c:formatCode>General</c:formatCode>
                <c:ptCount val="27"/>
                <c:pt idx="0">
                  <c:v>#N/A</c:v>
                </c:pt>
                <c:pt idx="1">
                  <c:v>#N/A</c:v>
                </c:pt>
                <c:pt idx="2">
                  <c:v>#N/A</c:v>
                </c:pt>
                <c:pt idx="3">
                  <c:v>-1.373176717714319</c:v>
                </c:pt>
                <c:pt idx="4">
                  <c:v>-0.723016006056898</c:v>
                </c:pt>
                <c:pt idx="5">
                  <c:v>-0.402256043170479</c:v>
                </c:pt>
                <c:pt idx="6">
                  <c:v>-0.355871853454637</c:v>
                </c:pt>
                <c:pt idx="7">
                  <c:v>-0.0214129781505146</c:v>
                </c:pt>
                <c:pt idx="8">
                  <c:v>-0.080948241608636</c:v>
                </c:pt>
                <c:pt idx="9">
                  <c:v>0.12412672748906</c:v>
                </c:pt>
                <c:pt idx="10">
                  <c:v>0.413765644011521</c:v>
                </c:pt>
                <c:pt idx="11">
                  <c:v>0.783692321921914</c:v>
                </c:pt>
                <c:pt idx="12">
                  <c:v>0.803483058225618</c:v>
                </c:pt>
                <c:pt idx="13">
                  <c:v>1.056563252049902</c:v>
                </c:pt>
                <c:pt idx="14">
                  <c:v>0.883422109148757</c:v>
                </c:pt>
                <c:pt idx="15">
                  <c:v>0.759653531435323</c:v>
                </c:pt>
                <c:pt idx="16">
                  <c:v>0.55488208119151</c:v>
                </c:pt>
                <c:pt idx="17">
                  <c:v>0.383386807822905</c:v>
                </c:pt>
                <c:pt idx="18">
                  <c:v>0.272405467942094</c:v>
                </c:pt>
                <c:pt idx="19">
                  <c:v>0.180761246441841</c:v>
                </c:pt>
                <c:pt idx="20">
                  <c:v>0.0241472443067936</c:v>
                </c:pt>
                <c:pt idx="21">
                  <c:v>-0.241084538366798</c:v>
                </c:pt>
                <c:pt idx="22">
                  <c:v>-0.411661933284735</c:v>
                </c:pt>
                <c:pt idx="23">
                  <c:v>-0.464185127595573</c:v>
                </c:pt>
                <c:pt idx="24">
                  <c:v>-0.41647550503654</c:v>
                </c:pt>
                <c:pt idx="25">
                  <c:v>#N/A</c:v>
                </c:pt>
              </c:numCache>
            </c:numRef>
          </c:val>
          <c:smooth val="0"/>
          <c:extLst xmlns:c16r2="http://schemas.microsoft.com/office/drawing/2015/06/chart">
            <c:ext xmlns:c16="http://schemas.microsoft.com/office/drawing/2014/chart" uri="{C3380CC4-5D6E-409C-BE32-E72D297353CC}">
              <c16:uniqueId val="{00000001-C633-4200-AC9C-2D63E7AF0989}"/>
            </c:ext>
          </c:extLst>
        </c:ser>
        <c:ser>
          <c:idx val="8"/>
          <c:order val="5"/>
          <c:tx>
            <c:strRef>
              <c:f>Sheet2!#REF!</c:f>
              <c:strCache>
                <c:ptCount val="1"/>
                <c:pt idx="0">
                  <c:v>#REF!</c:v>
                </c:pt>
              </c:strCache>
            </c:strRef>
          </c:tx>
          <c:spPr>
            <a:ln w="76200">
              <a:solidFill>
                <a:srgbClr val="0000FF"/>
              </a:solidFill>
              <a:prstDash val="sysDot"/>
            </a:ln>
          </c:spPr>
          <c:marker>
            <c:symbol val="none"/>
          </c:marker>
          <c:cat>
            <c:numRef>
              <c:f>Sheet2!$C$1:$AC$1</c:f>
              <c:numCache>
                <c:formatCode>m/d/yyyy</c:formatCode>
                <c:ptCount val="27"/>
                <c:pt idx="0">
                  <c:v>32874.0</c:v>
                </c:pt>
                <c:pt idx="1">
                  <c:v>33239.0</c:v>
                </c:pt>
                <c:pt idx="2">
                  <c:v>33604.0</c:v>
                </c:pt>
                <c:pt idx="3">
                  <c:v>33970.0</c:v>
                </c:pt>
                <c:pt idx="4">
                  <c:v>34335.0</c:v>
                </c:pt>
                <c:pt idx="5">
                  <c:v>34700.0</c:v>
                </c:pt>
                <c:pt idx="6">
                  <c:v>35065.0</c:v>
                </c:pt>
                <c:pt idx="7">
                  <c:v>35431.0</c:v>
                </c:pt>
                <c:pt idx="8">
                  <c:v>35796.0</c:v>
                </c:pt>
                <c:pt idx="9">
                  <c:v>36161.0</c:v>
                </c:pt>
                <c:pt idx="10">
                  <c:v>36526.0</c:v>
                </c:pt>
                <c:pt idx="11">
                  <c:v>36892.0</c:v>
                </c:pt>
                <c:pt idx="12">
                  <c:v>37257.0</c:v>
                </c:pt>
                <c:pt idx="13">
                  <c:v>37622.0</c:v>
                </c:pt>
                <c:pt idx="14">
                  <c:v>37987.0</c:v>
                </c:pt>
                <c:pt idx="15">
                  <c:v>38353.0</c:v>
                </c:pt>
                <c:pt idx="16">
                  <c:v>38718.0</c:v>
                </c:pt>
                <c:pt idx="17">
                  <c:v>39083.0</c:v>
                </c:pt>
                <c:pt idx="18">
                  <c:v>39448.0</c:v>
                </c:pt>
                <c:pt idx="19">
                  <c:v>39814.0</c:v>
                </c:pt>
                <c:pt idx="20">
                  <c:v>40179.0</c:v>
                </c:pt>
                <c:pt idx="21">
                  <c:v>40544.0</c:v>
                </c:pt>
                <c:pt idx="22">
                  <c:v>40909.0</c:v>
                </c:pt>
                <c:pt idx="23">
                  <c:v>41275.0</c:v>
                </c:pt>
                <c:pt idx="24">
                  <c:v>41640.0</c:v>
                </c:pt>
                <c:pt idx="25">
                  <c:v>42005.0</c:v>
                </c:pt>
              </c:numCache>
            </c:numRef>
          </c:cat>
          <c:val>
            <c:numRef>
              <c:f>Sheet2!#REF!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2-C633-4200-AC9C-2D63E7AF0989}"/>
            </c:ext>
          </c:extLst>
        </c:ser>
        <c:dLbls>
          <c:showLegendKey val="0"/>
          <c:showVal val="0"/>
          <c:showCatName val="0"/>
          <c:showSerName val="0"/>
          <c:showPercent val="0"/>
          <c:showBubbleSize val="0"/>
        </c:dLbls>
        <c:marker val="1"/>
        <c:smooth val="0"/>
        <c:axId val="-2112491400"/>
        <c:axId val="-2112495576"/>
      </c:lineChart>
      <c:dateAx>
        <c:axId val="-2112491400"/>
        <c:scaling>
          <c:orientation val="minMax"/>
          <c:max val="42370.0"/>
        </c:scaling>
        <c:delete val="0"/>
        <c:axPos val="b"/>
        <c:numFmt formatCode="yy" sourceLinked="0"/>
        <c:majorTickMark val="none"/>
        <c:minorTickMark val="none"/>
        <c:tickLblPos val="low"/>
        <c:spPr>
          <a:ln>
            <a:solidFill>
              <a:srgbClr val="FFFFFF"/>
            </a:solidFill>
          </a:ln>
        </c:spPr>
        <c:txPr>
          <a:bodyPr/>
          <a:lstStyle/>
          <a:p>
            <a:pPr>
              <a:defRPr sz="2400">
                <a:solidFill>
                  <a:srgbClr val="FFFFFF"/>
                </a:solidFill>
              </a:defRPr>
            </a:pPr>
            <a:endParaRPr lang="fr-FR"/>
          </a:p>
        </c:txPr>
        <c:crossAx val="-2112495576"/>
        <c:crosses val="autoZero"/>
        <c:auto val="0"/>
        <c:lblOffset val="100"/>
        <c:baseTimeUnit val="days"/>
        <c:majorUnit val="5.0"/>
        <c:majorTimeUnit val="years"/>
      </c:dateAx>
      <c:valAx>
        <c:axId val="-2112495576"/>
        <c:scaling>
          <c:orientation val="minMax"/>
          <c:max val="2.0"/>
          <c:min val="-2.0"/>
        </c:scaling>
        <c:delete val="0"/>
        <c:axPos val="l"/>
        <c:numFmt formatCode="0.0" sourceLinked="0"/>
        <c:majorTickMark val="in"/>
        <c:minorTickMark val="none"/>
        <c:tickLblPos val="low"/>
        <c:spPr>
          <a:ln w="25400">
            <a:solidFill>
              <a:srgbClr val="FFFFFF"/>
            </a:solidFill>
          </a:ln>
        </c:spPr>
        <c:txPr>
          <a:bodyPr/>
          <a:lstStyle/>
          <a:p>
            <a:pPr>
              <a:defRPr sz="2400">
                <a:solidFill>
                  <a:srgbClr val="FFFFFF"/>
                </a:solidFill>
              </a:defRPr>
            </a:pPr>
            <a:endParaRPr lang="fr-FR"/>
          </a:p>
        </c:txPr>
        <c:crossAx val="-2112491400"/>
        <c:crosses val="autoZero"/>
        <c:crossBetween val="between"/>
        <c:majorUnit val="0.5"/>
      </c:valAx>
      <c:spPr>
        <a:noFill/>
        <a:ln w="25400">
          <a:noFill/>
        </a:ln>
      </c:spPr>
    </c:plotArea>
    <c:legend>
      <c:legendPos val="t"/>
      <c:legendEntry>
        <c:idx val="1"/>
        <c:delete val="1"/>
      </c:legendEntry>
      <c:legendEntry>
        <c:idx val="3"/>
        <c:delete val="1"/>
      </c:legendEntry>
      <c:legendEntry>
        <c:idx val="5"/>
        <c:delete val="1"/>
      </c:legendEntry>
      <c:layout>
        <c:manualLayout>
          <c:xMode val="edge"/>
          <c:yMode val="edge"/>
          <c:x val="0.0925843904928551"/>
          <c:y val="0.0681142825896763"/>
          <c:w val="0.872693387284923"/>
          <c:h val="0.122396762904637"/>
        </c:manualLayout>
      </c:layout>
      <c:overlay val="0"/>
      <c:txPr>
        <a:bodyPr/>
        <a:lstStyle/>
        <a:p>
          <a:pPr>
            <a:defRPr sz="2400">
              <a:solidFill>
                <a:srgbClr val="FFFFFF"/>
              </a:solidFill>
            </a:defRPr>
          </a:pPr>
          <a:endParaRPr lang="fr-FR"/>
        </a:p>
      </c:txPr>
    </c:legend>
    <c:plotVisOnly val="1"/>
    <c:dispBlanksAs val="gap"/>
    <c:showDLblsOverMax val="0"/>
  </c:chart>
  <c:spPr>
    <a:ln>
      <a:noFill/>
    </a:ln>
  </c:spPr>
  <c:txPr>
    <a:bodyPr/>
    <a:lstStyle/>
    <a:p>
      <a:pPr>
        <a:defRPr sz="2400">
          <a:solidFill>
            <a:schemeClr val="tx1">
              <a:lumMod val="20000"/>
              <a:lumOff val="80000"/>
            </a:schemeClr>
          </a:solidFill>
          <a:latin typeface="Lucida Grande"/>
        </a:defRPr>
      </a:pPr>
      <a:endParaRPr lang="fr-FR"/>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5417517254788"/>
          <c:y val="0.164069006999125"/>
          <c:w val="0.91344570416456"/>
          <c:h val="0.763745734908137"/>
        </c:manualLayout>
      </c:layout>
      <c:lineChart>
        <c:grouping val="standard"/>
        <c:varyColors val="0"/>
        <c:ser>
          <c:idx val="0"/>
          <c:order val="0"/>
          <c:tx>
            <c:strRef>
              <c:f>Sheet3!$B$1</c:f>
              <c:strCache>
                <c:ptCount val="1"/>
                <c:pt idx="0">
                  <c:v>ICT intensive</c:v>
                </c:pt>
              </c:strCache>
            </c:strRef>
          </c:tx>
          <c:spPr>
            <a:ln w="76200">
              <a:solidFill>
                <a:srgbClr val="FFFF00"/>
              </a:solidFill>
            </a:ln>
          </c:spPr>
          <c:marker>
            <c:symbol val="none"/>
          </c:marker>
          <c:cat>
            <c:numRef>
              <c:f>Sheet3!$A$2:$A$29</c:f>
              <c:numCache>
                <c:formatCode>m/d/yyyy</c:formatCode>
                <c:ptCount val="28"/>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numCache>
            </c:numRef>
          </c:cat>
          <c:val>
            <c:numRef>
              <c:f>Sheet3!$B$2:$B$29</c:f>
              <c:numCache>
                <c:formatCode>General</c:formatCode>
                <c:ptCount val="28"/>
                <c:pt idx="0">
                  <c:v>0.761375844478607</c:v>
                </c:pt>
                <c:pt idx="1">
                  <c:v>1.072766780853271</c:v>
                </c:pt>
                <c:pt idx="2">
                  <c:v>1.07920503616333</c:v>
                </c:pt>
                <c:pt idx="3">
                  <c:v>0.966518878936768</c:v>
                </c:pt>
                <c:pt idx="4">
                  <c:v>0.859056293964386</c:v>
                </c:pt>
                <c:pt idx="5">
                  <c:v>0.827407419681549</c:v>
                </c:pt>
                <c:pt idx="6">
                  <c:v>0.736586034297943</c:v>
                </c:pt>
                <c:pt idx="7">
                  <c:v>0.774105966091156</c:v>
                </c:pt>
                <c:pt idx="8">
                  <c:v>0.890244483947754</c:v>
                </c:pt>
                <c:pt idx="9">
                  <c:v>0.953918278217316</c:v>
                </c:pt>
                <c:pt idx="10">
                  <c:v>1.210041880607605</c:v>
                </c:pt>
                <c:pt idx="11">
                  <c:v>1.218777656555176</c:v>
                </c:pt>
                <c:pt idx="12">
                  <c:v>1.022404551506042</c:v>
                </c:pt>
                <c:pt idx="13">
                  <c:v>1.046850085258484</c:v>
                </c:pt>
                <c:pt idx="14">
                  <c:v>1.102759122848511</c:v>
                </c:pt>
                <c:pt idx="15">
                  <c:v>1.311205387115478</c:v>
                </c:pt>
                <c:pt idx="16">
                  <c:v>1.311082720756531</c:v>
                </c:pt>
                <c:pt idx="17">
                  <c:v>1.364845752716064</c:v>
                </c:pt>
                <c:pt idx="18">
                  <c:v>1.566335201263428</c:v>
                </c:pt>
                <c:pt idx="19">
                  <c:v>1.681439638137817</c:v>
                </c:pt>
                <c:pt idx="20">
                  <c:v>1.670518517494202</c:v>
                </c:pt>
                <c:pt idx="21">
                  <c:v>1.448452949523926</c:v>
                </c:pt>
                <c:pt idx="22">
                  <c:v>1.226979970932007</c:v>
                </c:pt>
                <c:pt idx="23">
                  <c:v>1.10531210899353</c:v>
                </c:pt>
                <c:pt idx="24">
                  <c:v>0.941585600376129</c:v>
                </c:pt>
                <c:pt idx="25">
                  <c:v>0.838581800460815</c:v>
                </c:pt>
                <c:pt idx="26">
                  <c:v>0.776304066181183</c:v>
                </c:pt>
                <c:pt idx="27">
                  <c:v>0.86640739440918</c:v>
                </c:pt>
              </c:numCache>
            </c:numRef>
          </c:val>
          <c:smooth val="0"/>
          <c:extLst xmlns:c16r2="http://schemas.microsoft.com/office/drawing/2015/06/chart">
            <c:ext xmlns:c16="http://schemas.microsoft.com/office/drawing/2014/chart" uri="{C3380CC4-5D6E-409C-BE32-E72D297353CC}">
              <c16:uniqueId val="{00000000-50BF-443F-AAA2-FCDEF120921F}"/>
            </c:ext>
          </c:extLst>
        </c:ser>
        <c:ser>
          <c:idx val="1"/>
          <c:order val="1"/>
          <c:tx>
            <c:strRef>
              <c:f>Sheet3!$C$1</c:f>
              <c:strCache>
                <c:ptCount val="1"/>
                <c:pt idx="0">
                  <c:v>Non-ICT intensive</c:v>
                </c:pt>
              </c:strCache>
            </c:strRef>
          </c:tx>
          <c:spPr>
            <a:ln w="76200">
              <a:solidFill>
                <a:srgbClr val="FF00FF"/>
              </a:solidFill>
              <a:prstDash val="solid"/>
            </a:ln>
          </c:spPr>
          <c:marker>
            <c:symbol val="none"/>
          </c:marker>
          <c:cat>
            <c:numRef>
              <c:f>Sheet3!$A$2:$A$29</c:f>
              <c:numCache>
                <c:formatCode>m/d/yyyy</c:formatCode>
                <c:ptCount val="28"/>
                <c:pt idx="0">
                  <c:v>29221.0</c:v>
                </c:pt>
                <c:pt idx="1">
                  <c:v>29587.0</c:v>
                </c:pt>
                <c:pt idx="2">
                  <c:v>29952.0</c:v>
                </c:pt>
                <c:pt idx="3">
                  <c:v>30317.0</c:v>
                </c:pt>
                <c:pt idx="4">
                  <c:v>30682.0</c:v>
                </c:pt>
                <c:pt idx="5">
                  <c:v>31048.0</c:v>
                </c:pt>
                <c:pt idx="6">
                  <c:v>31413.0</c:v>
                </c:pt>
                <c:pt idx="7">
                  <c:v>31778.0</c:v>
                </c:pt>
                <c:pt idx="8">
                  <c:v>32143.0</c:v>
                </c:pt>
                <c:pt idx="9">
                  <c:v>32509.0</c:v>
                </c:pt>
                <c:pt idx="10">
                  <c:v>32874.0</c:v>
                </c:pt>
                <c:pt idx="11">
                  <c:v>33239.0</c:v>
                </c:pt>
                <c:pt idx="12">
                  <c:v>33604.0</c:v>
                </c:pt>
                <c:pt idx="13">
                  <c:v>33970.0</c:v>
                </c:pt>
                <c:pt idx="14">
                  <c:v>34335.0</c:v>
                </c:pt>
                <c:pt idx="15">
                  <c:v>34700.0</c:v>
                </c:pt>
                <c:pt idx="16">
                  <c:v>35065.0</c:v>
                </c:pt>
                <c:pt idx="17">
                  <c:v>35431.0</c:v>
                </c:pt>
                <c:pt idx="18">
                  <c:v>35796.0</c:v>
                </c:pt>
                <c:pt idx="19">
                  <c:v>36161.0</c:v>
                </c:pt>
                <c:pt idx="20">
                  <c:v>36526.0</c:v>
                </c:pt>
                <c:pt idx="21">
                  <c:v>36892.0</c:v>
                </c:pt>
                <c:pt idx="22">
                  <c:v>37257.0</c:v>
                </c:pt>
                <c:pt idx="23">
                  <c:v>37622.0</c:v>
                </c:pt>
                <c:pt idx="24">
                  <c:v>37987.0</c:v>
                </c:pt>
                <c:pt idx="25">
                  <c:v>38353.0</c:v>
                </c:pt>
                <c:pt idx="26">
                  <c:v>38718.0</c:v>
                </c:pt>
                <c:pt idx="27">
                  <c:v>39083.0</c:v>
                </c:pt>
              </c:numCache>
            </c:numRef>
          </c:cat>
          <c:val>
            <c:numRef>
              <c:f>Sheet3!$C$2:$C$29</c:f>
              <c:numCache>
                <c:formatCode>General</c:formatCode>
                <c:ptCount val="28"/>
                <c:pt idx="0">
                  <c:v>0.678230106830597</c:v>
                </c:pt>
                <c:pt idx="1">
                  <c:v>0.708656013011932</c:v>
                </c:pt>
                <c:pt idx="2">
                  <c:v>0.83243066072464</c:v>
                </c:pt>
                <c:pt idx="3">
                  <c:v>0.680210769176483</c:v>
                </c:pt>
                <c:pt idx="4">
                  <c:v>0.740357518196106</c:v>
                </c:pt>
                <c:pt idx="5">
                  <c:v>0.72964483499527</c:v>
                </c:pt>
                <c:pt idx="6">
                  <c:v>0.737736582756042</c:v>
                </c:pt>
                <c:pt idx="7">
                  <c:v>0.753759264945984</c:v>
                </c:pt>
                <c:pt idx="8">
                  <c:v>0.850548565387726</c:v>
                </c:pt>
                <c:pt idx="9">
                  <c:v>1.046673536300659</c:v>
                </c:pt>
                <c:pt idx="10">
                  <c:v>1.034598588943481</c:v>
                </c:pt>
                <c:pt idx="11">
                  <c:v>0.986464262008667</c:v>
                </c:pt>
                <c:pt idx="12">
                  <c:v>0.883303821086884</c:v>
                </c:pt>
                <c:pt idx="13">
                  <c:v>0.928326427936554</c:v>
                </c:pt>
                <c:pt idx="14">
                  <c:v>0.839607834815979</c:v>
                </c:pt>
                <c:pt idx="15">
                  <c:v>0.823284029960632</c:v>
                </c:pt>
                <c:pt idx="16">
                  <c:v>0.785970807075501</c:v>
                </c:pt>
                <c:pt idx="17">
                  <c:v>0.762588798999786</c:v>
                </c:pt>
                <c:pt idx="18">
                  <c:v>0.866845309734345</c:v>
                </c:pt>
                <c:pt idx="19">
                  <c:v>0.838501691818237</c:v>
                </c:pt>
                <c:pt idx="20">
                  <c:v>0.909159123897552</c:v>
                </c:pt>
                <c:pt idx="21">
                  <c:v>0.888514220714569</c:v>
                </c:pt>
                <c:pt idx="22">
                  <c:v>0.886741697788239</c:v>
                </c:pt>
                <c:pt idx="23">
                  <c:v>0.833303093910217</c:v>
                </c:pt>
                <c:pt idx="24">
                  <c:v>0.747812449932098</c:v>
                </c:pt>
                <c:pt idx="25">
                  <c:v>0.820853233337402</c:v>
                </c:pt>
                <c:pt idx="26">
                  <c:v>0.840157091617584</c:v>
                </c:pt>
                <c:pt idx="27">
                  <c:v>0.819598257541657</c:v>
                </c:pt>
              </c:numCache>
            </c:numRef>
          </c:val>
          <c:smooth val="0"/>
          <c:extLst xmlns:c16r2="http://schemas.microsoft.com/office/drawing/2015/06/chart">
            <c:ext xmlns:c16="http://schemas.microsoft.com/office/drawing/2014/chart" uri="{C3380CC4-5D6E-409C-BE32-E72D297353CC}">
              <c16:uniqueId val="{00000001-50BF-443F-AAA2-FCDEF120921F}"/>
            </c:ext>
          </c:extLst>
        </c:ser>
        <c:dLbls>
          <c:showLegendKey val="0"/>
          <c:showVal val="0"/>
          <c:showCatName val="0"/>
          <c:showSerName val="0"/>
          <c:showPercent val="0"/>
          <c:showBubbleSize val="0"/>
        </c:dLbls>
        <c:marker val="1"/>
        <c:smooth val="0"/>
        <c:axId val="-2111209384"/>
        <c:axId val="-2111206504"/>
      </c:lineChart>
      <c:dateAx>
        <c:axId val="-2111209384"/>
        <c:scaling>
          <c:orientation val="minMax"/>
          <c:max val="39417.0"/>
        </c:scaling>
        <c:delete val="0"/>
        <c:axPos val="b"/>
        <c:numFmt formatCode="yy" sourceLinked="0"/>
        <c:majorTickMark val="in"/>
        <c:minorTickMark val="none"/>
        <c:tickLblPos val="low"/>
        <c:spPr>
          <a:ln>
            <a:solidFill>
              <a:srgbClr val="FFFFFF"/>
            </a:solidFill>
          </a:ln>
        </c:spPr>
        <c:txPr>
          <a:bodyPr/>
          <a:lstStyle/>
          <a:p>
            <a:pPr>
              <a:defRPr sz="2400">
                <a:solidFill>
                  <a:srgbClr val="FFFFFF"/>
                </a:solidFill>
              </a:defRPr>
            </a:pPr>
            <a:endParaRPr lang="fr-FR"/>
          </a:p>
        </c:txPr>
        <c:crossAx val="-2111206504"/>
        <c:crosses val="autoZero"/>
        <c:auto val="0"/>
        <c:lblOffset val="100"/>
        <c:baseTimeUnit val="days"/>
        <c:majorUnit val="4.0"/>
        <c:majorTimeUnit val="years"/>
      </c:dateAx>
      <c:valAx>
        <c:axId val="-2111206504"/>
        <c:scaling>
          <c:orientation val="minMax"/>
          <c:max val="1.8"/>
          <c:min val="0.6"/>
        </c:scaling>
        <c:delete val="0"/>
        <c:axPos val="l"/>
        <c:numFmt formatCode="0.0" sourceLinked="0"/>
        <c:majorTickMark val="in"/>
        <c:minorTickMark val="none"/>
        <c:tickLblPos val="low"/>
        <c:spPr>
          <a:ln w="25400">
            <a:solidFill>
              <a:srgbClr val="FFFFFF"/>
            </a:solidFill>
          </a:ln>
        </c:spPr>
        <c:txPr>
          <a:bodyPr/>
          <a:lstStyle/>
          <a:p>
            <a:pPr>
              <a:defRPr sz="2400">
                <a:solidFill>
                  <a:srgbClr val="FFFFFF"/>
                </a:solidFill>
              </a:defRPr>
            </a:pPr>
            <a:endParaRPr lang="fr-FR"/>
          </a:p>
        </c:txPr>
        <c:crossAx val="-2111209384"/>
        <c:crosses val="autoZero"/>
        <c:crossBetween val="between"/>
        <c:majorUnit val="0.2"/>
      </c:valAx>
      <c:spPr>
        <a:noFill/>
        <a:ln w="25400">
          <a:noFill/>
        </a:ln>
      </c:spPr>
    </c:plotArea>
    <c:legend>
      <c:legendPos val="r"/>
      <c:layout>
        <c:manualLayout>
          <c:xMode val="edge"/>
          <c:yMode val="edge"/>
          <c:x val="0.0663690215806358"/>
          <c:y val="0.0846058617672791"/>
          <c:w val="0.893783068783069"/>
          <c:h val="0.0599549431321085"/>
        </c:manualLayout>
      </c:layout>
      <c:overlay val="0"/>
      <c:txPr>
        <a:bodyPr/>
        <a:lstStyle/>
        <a:p>
          <a:pPr>
            <a:defRPr>
              <a:solidFill>
                <a:srgbClr val="FFFFFF"/>
              </a:solidFill>
            </a:defRPr>
          </a:pPr>
          <a:endParaRPr lang="fr-FR"/>
        </a:p>
      </c:txPr>
    </c:legend>
    <c:plotVisOnly val="1"/>
    <c:dispBlanksAs val="gap"/>
    <c:showDLblsOverMax val="0"/>
  </c:chart>
  <c:spPr>
    <a:ln>
      <a:noFill/>
    </a:ln>
  </c:spPr>
  <c:txPr>
    <a:bodyPr/>
    <a:lstStyle/>
    <a:p>
      <a:pPr>
        <a:defRPr sz="2400">
          <a:solidFill>
            <a:schemeClr val="tx1">
              <a:lumMod val="20000"/>
              <a:lumOff val="80000"/>
            </a:schemeClr>
          </a:solidFill>
          <a:latin typeface="Lucida Grande"/>
        </a:defRPr>
      </a:pPr>
      <a:endParaRPr lang="fr-FR"/>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5365032495938"/>
          <c:y val="0.186681321084864"/>
          <c:w val="0.936447136816231"/>
          <c:h val="0.753883420822397"/>
        </c:manualLayout>
      </c:layout>
      <c:barChart>
        <c:barDir val="col"/>
        <c:grouping val="clustered"/>
        <c:varyColors val="0"/>
        <c:ser>
          <c:idx val="1"/>
          <c:order val="0"/>
          <c:tx>
            <c:strRef>
              <c:f>Sheet1!$B$1</c:f>
              <c:strCache>
                <c:ptCount val="1"/>
                <c:pt idx="0">
                  <c:v> AEs</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5-8062-4911-9130-84680962587D}"/>
              </c:ext>
            </c:extLst>
          </c:dPt>
          <c:dPt>
            <c:idx val="1"/>
            <c:invertIfNegative val="0"/>
            <c:bubble3D val="0"/>
            <c:extLst xmlns:c16r2="http://schemas.microsoft.com/office/drawing/2015/06/chart">
              <c:ext xmlns:c16="http://schemas.microsoft.com/office/drawing/2014/chart" uri="{C3380CC4-5D6E-409C-BE32-E72D297353CC}">
                <c16:uniqueId val="{00000006-8062-4911-9130-84680962587D}"/>
              </c:ext>
            </c:extLst>
          </c:dPt>
          <c:dPt>
            <c:idx val="2"/>
            <c:invertIfNegative val="0"/>
            <c:bubble3D val="0"/>
            <c:extLst xmlns:c16r2="http://schemas.microsoft.com/office/drawing/2015/06/chart">
              <c:ext xmlns:c16="http://schemas.microsoft.com/office/drawing/2014/chart" uri="{C3380CC4-5D6E-409C-BE32-E72D297353CC}">
                <c16:uniqueId val="{00000007-8062-4911-9130-84680962587D}"/>
              </c:ext>
            </c:extLst>
          </c:dPt>
          <c:cat>
            <c:strRef>
              <c:f>Sheet1!$A$2:$A$4</c:f>
              <c:strCache>
                <c:ptCount val="3"/>
                <c:pt idx="0">
                  <c:v>1980s</c:v>
                </c:pt>
                <c:pt idx="1">
                  <c:v>1990s</c:v>
                </c:pt>
                <c:pt idx="2">
                  <c:v>2000s</c:v>
                </c:pt>
              </c:strCache>
            </c:strRef>
          </c:cat>
          <c:val>
            <c:numRef>
              <c:f>Sheet1!$B$2:$B$4</c:f>
              <c:numCache>
                <c:formatCode>General</c:formatCode>
                <c:ptCount val="3"/>
                <c:pt idx="0">
                  <c:v>0.785506286</c:v>
                </c:pt>
                <c:pt idx="1">
                  <c:v>0.657673275</c:v>
                </c:pt>
                <c:pt idx="2">
                  <c:v>0.380547827</c:v>
                </c:pt>
              </c:numCache>
            </c:numRef>
          </c:val>
          <c:extLst xmlns:c16r2="http://schemas.microsoft.com/office/drawing/2015/06/chart">
            <c:ext xmlns:c16="http://schemas.microsoft.com/office/drawing/2014/chart" uri="{C3380CC4-5D6E-409C-BE32-E72D297353CC}">
              <c16:uniqueId val="{00000000-8062-4911-9130-84680962587D}"/>
            </c:ext>
          </c:extLst>
        </c:ser>
        <c:ser>
          <c:idx val="2"/>
          <c:order val="1"/>
          <c:tx>
            <c:strRef>
              <c:f>Sheet1!$C$1</c:f>
              <c:strCache>
                <c:ptCount val="1"/>
                <c:pt idx="0">
                  <c:v>EMDEs</c:v>
                </c:pt>
              </c:strCache>
            </c:strRef>
          </c:tx>
          <c:spP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noFill/>
            </a:ln>
            <a:effectLst/>
          </c:spPr>
          <c:invertIfNegative val="0"/>
          <c:cat>
            <c:strRef>
              <c:f>Sheet1!$A$2:$A$4</c:f>
              <c:strCache>
                <c:ptCount val="3"/>
                <c:pt idx="0">
                  <c:v>1980s</c:v>
                </c:pt>
                <c:pt idx="1">
                  <c:v>1990s</c:v>
                </c:pt>
                <c:pt idx="2">
                  <c:v>2000s</c:v>
                </c:pt>
              </c:strCache>
            </c:strRef>
          </c:cat>
          <c:val>
            <c:numRef>
              <c:f>Sheet1!$C$2:$C$4</c:f>
              <c:numCache>
                <c:formatCode>General</c:formatCode>
                <c:ptCount val="3"/>
                <c:pt idx="0">
                  <c:v>1.192283568</c:v>
                </c:pt>
                <c:pt idx="1">
                  <c:v>1.062213021</c:v>
                </c:pt>
                <c:pt idx="2">
                  <c:v>0.740085984</c:v>
                </c:pt>
              </c:numCache>
            </c:numRef>
          </c:val>
          <c:extLst xmlns:c16r2="http://schemas.microsoft.com/office/drawing/2015/06/chart">
            <c:ext xmlns:c16="http://schemas.microsoft.com/office/drawing/2014/chart" uri="{C3380CC4-5D6E-409C-BE32-E72D297353CC}">
              <c16:uniqueId val="{00000001-8062-4911-9130-84680962587D}"/>
            </c:ext>
          </c:extLst>
        </c:ser>
        <c:dLbls>
          <c:showLegendKey val="0"/>
          <c:showVal val="0"/>
          <c:showCatName val="0"/>
          <c:showSerName val="0"/>
          <c:showPercent val="0"/>
          <c:showBubbleSize val="0"/>
        </c:dLbls>
        <c:gapWidth val="40"/>
        <c:axId val="-2127123912"/>
        <c:axId val="-2126738840"/>
      </c:barChart>
      <c:catAx>
        <c:axId val="-2127123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crossAx val="-2126738840"/>
        <c:crosses val="autoZero"/>
        <c:auto val="1"/>
        <c:lblAlgn val="ctr"/>
        <c:lblOffset val="100"/>
        <c:noMultiLvlLbl val="0"/>
      </c:catAx>
      <c:valAx>
        <c:axId val="-2126738840"/>
        <c:scaling>
          <c:orientation val="minMax"/>
        </c:scaling>
        <c:delete val="0"/>
        <c:axPos val="l"/>
        <c:numFmt formatCode="#,##0.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crossAx val="-2127123912"/>
        <c:crosses val="autoZero"/>
        <c:crossBetween val="between"/>
      </c:valAx>
      <c:spPr>
        <a:noFill/>
        <a:ln>
          <a:noFill/>
        </a:ln>
        <a:effectLst/>
      </c:spPr>
    </c:plotArea>
    <c:legend>
      <c:legendPos val="b"/>
      <c:layout>
        <c:manualLayout>
          <c:xMode val="edge"/>
          <c:yMode val="edge"/>
          <c:x val="0.0710012941090697"/>
          <c:y val="0.0854923447069116"/>
          <c:w val="0.915536990167896"/>
          <c:h val="0.0672854330708661"/>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FFFFFF"/>
              </a:solidFill>
              <a:latin typeface="Lucia Grande"/>
              <a:ea typeface="+mn-ea"/>
              <a:cs typeface="+mn-cs"/>
            </a:defRPr>
          </a:pPr>
          <a:endParaRPr lang="fr-FR"/>
        </a:p>
      </c:txPr>
    </c:legend>
    <c:plotVisOnly val="1"/>
    <c:dispBlanksAs val="gap"/>
    <c:showDLblsOverMax val="0"/>
  </c:chart>
  <c:spPr>
    <a:noFill/>
    <a:ln>
      <a:noFill/>
    </a:ln>
    <a:effectLst/>
  </c:spPr>
  <c:txPr>
    <a:bodyPr/>
    <a:lstStyle/>
    <a:p>
      <a:pPr>
        <a:defRPr sz="2400">
          <a:solidFill>
            <a:srgbClr val="FFFFFF"/>
          </a:solidFill>
          <a:latin typeface="Lucia Grande"/>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5417517254788"/>
          <c:y val="0.176569006999125"/>
          <c:w val="0.850619323626213"/>
          <c:h val="0.754023512685914"/>
        </c:manualLayout>
      </c:layout>
      <c:lineChart>
        <c:grouping val="standard"/>
        <c:varyColors val="0"/>
        <c:ser>
          <c:idx val="0"/>
          <c:order val="0"/>
          <c:tx>
            <c:strRef>
              <c:f>Sheet3!$B$1</c:f>
              <c:strCache>
                <c:ptCount val="1"/>
                <c:pt idx="0">
                  <c:v>High rollover risk</c:v>
                </c:pt>
              </c:strCache>
            </c:strRef>
          </c:tx>
          <c:spPr>
            <a:ln w="76200">
              <a:solidFill>
                <a:srgbClr val="00FFFF"/>
              </a:solidFill>
            </a:ln>
          </c:spPr>
          <c:marker>
            <c:symbol val="none"/>
          </c:marker>
          <c:cat>
            <c:numRef>
              <c:f>Sheet3!$A$2:$A$10</c:f>
              <c:numCache>
                <c:formatCode>m/d/yyyy</c:formatCode>
                <c:ptCount val="9"/>
                <c:pt idx="0">
                  <c:v>38353.0</c:v>
                </c:pt>
                <c:pt idx="1">
                  <c:v>38718.0</c:v>
                </c:pt>
                <c:pt idx="2">
                  <c:v>39083.0</c:v>
                </c:pt>
                <c:pt idx="3">
                  <c:v>39448.0</c:v>
                </c:pt>
                <c:pt idx="4">
                  <c:v>39814.0</c:v>
                </c:pt>
                <c:pt idx="5">
                  <c:v>40179.0</c:v>
                </c:pt>
                <c:pt idx="6">
                  <c:v>40544.0</c:v>
                </c:pt>
                <c:pt idx="7">
                  <c:v>40909.0</c:v>
                </c:pt>
                <c:pt idx="8">
                  <c:v>41275.0</c:v>
                </c:pt>
              </c:numCache>
            </c:numRef>
          </c:cat>
          <c:val>
            <c:numRef>
              <c:f>Sheet3!$B$2:$B$10</c:f>
              <c:numCache>
                <c:formatCode>General</c:formatCode>
                <c:ptCount val="9"/>
                <c:pt idx="0">
                  <c:v>100.0</c:v>
                </c:pt>
                <c:pt idx="1">
                  <c:v>98.54853058</c:v>
                </c:pt>
                <c:pt idx="2">
                  <c:v>97.20118712999998</c:v>
                </c:pt>
                <c:pt idx="3">
                  <c:v>96.78201294</c:v>
                </c:pt>
                <c:pt idx="4">
                  <c:v>85.91344452</c:v>
                </c:pt>
                <c:pt idx="5">
                  <c:v>82.58846282999997</c:v>
                </c:pt>
                <c:pt idx="6">
                  <c:v>84.39348601999997</c:v>
                </c:pt>
                <c:pt idx="7">
                  <c:v>82.53651428</c:v>
                </c:pt>
                <c:pt idx="8">
                  <c:v>82.43033599999998</c:v>
                </c:pt>
              </c:numCache>
            </c:numRef>
          </c:val>
          <c:smooth val="0"/>
          <c:extLst xmlns:c16r2="http://schemas.microsoft.com/office/drawing/2015/06/chart">
            <c:ext xmlns:c16="http://schemas.microsoft.com/office/drawing/2014/chart" uri="{C3380CC4-5D6E-409C-BE32-E72D297353CC}">
              <c16:uniqueId val="{00000000-5C62-4D94-A44F-65701E26BAF1}"/>
            </c:ext>
          </c:extLst>
        </c:ser>
        <c:ser>
          <c:idx val="1"/>
          <c:order val="1"/>
          <c:tx>
            <c:strRef>
              <c:f>Sheet3!$C$1</c:f>
              <c:strCache>
                <c:ptCount val="1"/>
                <c:pt idx="0">
                  <c:v>Low rollover risk</c:v>
                </c:pt>
              </c:strCache>
            </c:strRef>
          </c:tx>
          <c:spPr>
            <a:ln w="76200">
              <a:solidFill>
                <a:srgbClr val="FFFF00"/>
              </a:solidFill>
              <a:prstDash val="solid"/>
            </a:ln>
          </c:spPr>
          <c:marker>
            <c:symbol val="none"/>
          </c:marker>
          <c:cat>
            <c:numRef>
              <c:f>Sheet3!$A$2:$A$10</c:f>
              <c:numCache>
                <c:formatCode>m/d/yyyy</c:formatCode>
                <c:ptCount val="9"/>
                <c:pt idx="0">
                  <c:v>38353.0</c:v>
                </c:pt>
                <c:pt idx="1">
                  <c:v>38718.0</c:v>
                </c:pt>
                <c:pt idx="2">
                  <c:v>39083.0</c:v>
                </c:pt>
                <c:pt idx="3">
                  <c:v>39448.0</c:v>
                </c:pt>
                <c:pt idx="4">
                  <c:v>39814.0</c:v>
                </c:pt>
                <c:pt idx="5">
                  <c:v>40179.0</c:v>
                </c:pt>
                <c:pt idx="6">
                  <c:v>40544.0</c:v>
                </c:pt>
                <c:pt idx="7">
                  <c:v>40909.0</c:v>
                </c:pt>
                <c:pt idx="8">
                  <c:v>41275.0</c:v>
                </c:pt>
              </c:numCache>
            </c:numRef>
          </c:cat>
          <c:val>
            <c:numRef>
              <c:f>Sheet3!$C$2:$C$10</c:f>
              <c:numCache>
                <c:formatCode>General</c:formatCode>
                <c:ptCount val="9"/>
                <c:pt idx="0">
                  <c:v>100.0</c:v>
                </c:pt>
                <c:pt idx="1">
                  <c:v>98.43473052999998</c:v>
                </c:pt>
                <c:pt idx="2">
                  <c:v>97.44338989</c:v>
                </c:pt>
                <c:pt idx="3">
                  <c:v>97.89981842</c:v>
                </c:pt>
                <c:pt idx="4">
                  <c:v>91.20137786999999</c:v>
                </c:pt>
                <c:pt idx="5">
                  <c:v>90.96336365</c:v>
                </c:pt>
                <c:pt idx="6">
                  <c:v>93.9205246</c:v>
                </c:pt>
                <c:pt idx="7">
                  <c:v>92.41517639</c:v>
                </c:pt>
                <c:pt idx="8">
                  <c:v>93.52755736999998</c:v>
                </c:pt>
              </c:numCache>
            </c:numRef>
          </c:val>
          <c:smooth val="0"/>
          <c:extLst xmlns:c16r2="http://schemas.microsoft.com/office/drawing/2015/06/chart">
            <c:ext xmlns:c16="http://schemas.microsoft.com/office/drawing/2014/chart" uri="{C3380CC4-5D6E-409C-BE32-E72D297353CC}">
              <c16:uniqueId val="{00000001-5C62-4D94-A44F-65701E26BAF1}"/>
            </c:ext>
          </c:extLst>
        </c:ser>
        <c:dLbls>
          <c:showLegendKey val="0"/>
          <c:showVal val="0"/>
          <c:showCatName val="0"/>
          <c:showSerName val="0"/>
          <c:showPercent val="0"/>
          <c:showBubbleSize val="0"/>
        </c:dLbls>
        <c:marker val="1"/>
        <c:smooth val="0"/>
        <c:axId val="-2126866008"/>
        <c:axId val="-2112185864"/>
      </c:lineChart>
      <c:dateAx>
        <c:axId val="-2126866008"/>
        <c:scaling>
          <c:orientation val="minMax"/>
          <c:max val="41275.0"/>
        </c:scaling>
        <c:delete val="0"/>
        <c:axPos val="b"/>
        <c:numFmt formatCode="yy" sourceLinked="0"/>
        <c:majorTickMark val="in"/>
        <c:minorTickMark val="none"/>
        <c:tickLblPos val="low"/>
        <c:spPr>
          <a:ln>
            <a:solidFill>
              <a:srgbClr val="FFFFFF"/>
            </a:solidFill>
          </a:ln>
        </c:spPr>
        <c:txPr>
          <a:bodyPr/>
          <a:lstStyle/>
          <a:p>
            <a:pPr>
              <a:defRPr sz="2400">
                <a:solidFill>
                  <a:srgbClr val="FFFFFF"/>
                </a:solidFill>
              </a:defRPr>
            </a:pPr>
            <a:endParaRPr lang="fr-FR"/>
          </a:p>
        </c:txPr>
        <c:crossAx val="-2112185864"/>
        <c:crosses val="autoZero"/>
        <c:auto val="0"/>
        <c:lblOffset val="100"/>
        <c:baseTimeUnit val="days"/>
        <c:majorUnit val="1.0"/>
        <c:majorTimeUnit val="years"/>
      </c:dateAx>
      <c:valAx>
        <c:axId val="-2112185864"/>
        <c:scaling>
          <c:orientation val="minMax"/>
          <c:max val="100.0"/>
          <c:min val="80.0"/>
        </c:scaling>
        <c:delete val="0"/>
        <c:axPos val="l"/>
        <c:numFmt formatCode="0" sourceLinked="0"/>
        <c:majorTickMark val="in"/>
        <c:minorTickMark val="none"/>
        <c:tickLblPos val="low"/>
        <c:spPr>
          <a:ln w="25400">
            <a:solidFill>
              <a:srgbClr val="FFFFFF"/>
            </a:solidFill>
          </a:ln>
        </c:spPr>
        <c:txPr>
          <a:bodyPr/>
          <a:lstStyle/>
          <a:p>
            <a:pPr>
              <a:defRPr sz="2400">
                <a:solidFill>
                  <a:srgbClr val="FFFFFF"/>
                </a:solidFill>
              </a:defRPr>
            </a:pPr>
            <a:endParaRPr lang="fr-FR"/>
          </a:p>
        </c:txPr>
        <c:crossAx val="-2126866008"/>
        <c:crosses val="autoZero"/>
        <c:crossBetween val="between"/>
        <c:majorUnit val="2.0"/>
      </c:valAx>
      <c:spPr>
        <a:noFill/>
        <a:ln w="25400">
          <a:noFill/>
        </a:ln>
      </c:spPr>
    </c:plotArea>
    <c:legend>
      <c:legendPos val="r"/>
      <c:layout>
        <c:manualLayout>
          <c:xMode val="edge"/>
          <c:yMode val="edge"/>
          <c:x val="0.0702940908428113"/>
          <c:y val="0.0873836395450568"/>
          <c:w val="0.925462962962963"/>
          <c:h val="0.0543993875765529"/>
        </c:manualLayout>
      </c:layout>
      <c:overlay val="0"/>
      <c:txPr>
        <a:bodyPr/>
        <a:lstStyle/>
        <a:p>
          <a:pPr>
            <a:defRPr sz="2400">
              <a:solidFill>
                <a:srgbClr val="FFFFFF"/>
              </a:solidFill>
            </a:defRPr>
          </a:pPr>
          <a:endParaRPr lang="fr-FR"/>
        </a:p>
      </c:txPr>
    </c:legend>
    <c:plotVisOnly val="1"/>
    <c:dispBlanksAs val="gap"/>
    <c:showDLblsOverMax val="0"/>
  </c:chart>
  <c:spPr>
    <a:ln>
      <a:noFill/>
    </a:ln>
  </c:spPr>
  <c:txPr>
    <a:bodyPr/>
    <a:lstStyle/>
    <a:p>
      <a:pPr>
        <a:defRPr sz="2400">
          <a:solidFill>
            <a:schemeClr val="tx1">
              <a:lumMod val="20000"/>
              <a:lumOff val="80000"/>
            </a:schemeClr>
          </a:solidFill>
          <a:latin typeface="Lucida Grande"/>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0237496354622"/>
          <c:y val="0.115602362204724"/>
          <c:w val="0.916976250364538"/>
          <c:h val="0.815390638670166"/>
        </c:manualLayout>
      </c:layout>
      <c:lineChart>
        <c:grouping val="standard"/>
        <c:varyColors val="0"/>
        <c:ser>
          <c:idx val="1"/>
          <c:order val="0"/>
          <c:tx>
            <c:strRef>
              <c:f>Sheet2!$B$1</c:f>
              <c:strCache>
                <c:ptCount val="1"/>
                <c:pt idx="0">
                  <c:v>High</c:v>
                </c:pt>
              </c:strCache>
            </c:strRef>
          </c:tx>
          <c:spPr>
            <a:ln w="50800">
              <a:solidFill>
                <a:srgbClr val="93FFFF"/>
              </a:solidFill>
            </a:ln>
          </c:spPr>
          <c:marker>
            <c:symbol val="none"/>
          </c:marker>
          <c:cat>
            <c:numRef>
              <c:f>Sheet2!$A$2:$A$16</c:f>
              <c:numCache>
                <c:formatCode>m/d/yyyy</c:formatCode>
                <c:ptCount val="15"/>
                <c:pt idx="0">
                  <c:v>34700.0</c:v>
                </c:pt>
                <c:pt idx="1">
                  <c:v>35065.0</c:v>
                </c:pt>
                <c:pt idx="2">
                  <c:v>35431.0</c:v>
                </c:pt>
                <c:pt idx="3">
                  <c:v>35796.0</c:v>
                </c:pt>
                <c:pt idx="4">
                  <c:v>36161.0</c:v>
                </c:pt>
                <c:pt idx="5">
                  <c:v>36526.0</c:v>
                </c:pt>
                <c:pt idx="6">
                  <c:v>36892.0</c:v>
                </c:pt>
                <c:pt idx="7">
                  <c:v>37257.0</c:v>
                </c:pt>
                <c:pt idx="8">
                  <c:v>37622.0</c:v>
                </c:pt>
                <c:pt idx="9">
                  <c:v>37987.0</c:v>
                </c:pt>
                <c:pt idx="10">
                  <c:v>38353.0</c:v>
                </c:pt>
                <c:pt idx="11">
                  <c:v>38718.0</c:v>
                </c:pt>
                <c:pt idx="12">
                  <c:v>39083.0</c:v>
                </c:pt>
                <c:pt idx="13">
                  <c:v>39448.0</c:v>
                </c:pt>
                <c:pt idx="14">
                  <c:v>39814.0</c:v>
                </c:pt>
              </c:numCache>
            </c:numRef>
          </c:cat>
          <c:val>
            <c:numRef>
              <c:f>Sheet2!$B$2:$B$16</c:f>
              <c:numCache>
                <c:formatCode>General</c:formatCode>
                <c:ptCount val="15"/>
                <c:pt idx="0">
                  <c:v>19.44</c:v>
                </c:pt>
                <c:pt idx="1">
                  <c:v>19.57</c:v>
                </c:pt>
                <c:pt idx="2">
                  <c:v>19.87</c:v>
                </c:pt>
                <c:pt idx="3">
                  <c:v>20.72</c:v>
                </c:pt>
                <c:pt idx="4">
                  <c:v>21.04</c:v>
                </c:pt>
                <c:pt idx="5">
                  <c:v>21.74</c:v>
                </c:pt>
                <c:pt idx="6">
                  <c:v>22.33</c:v>
                </c:pt>
                <c:pt idx="7">
                  <c:v>22.38</c:v>
                </c:pt>
                <c:pt idx="8">
                  <c:v>22.37</c:v>
                </c:pt>
                <c:pt idx="9">
                  <c:v>22.73</c:v>
                </c:pt>
                <c:pt idx="10">
                  <c:v>22.73</c:v>
                </c:pt>
                <c:pt idx="11">
                  <c:v>22.86</c:v>
                </c:pt>
                <c:pt idx="12">
                  <c:v>22.62</c:v>
                </c:pt>
                <c:pt idx="13">
                  <c:v>22.68</c:v>
                </c:pt>
                <c:pt idx="14">
                  <c:v>23.05</c:v>
                </c:pt>
              </c:numCache>
            </c:numRef>
          </c:val>
          <c:smooth val="0"/>
          <c:extLst xmlns:c16r2="http://schemas.microsoft.com/office/drawing/2015/06/chart">
            <c:ext xmlns:c16="http://schemas.microsoft.com/office/drawing/2014/chart" uri="{C3380CC4-5D6E-409C-BE32-E72D297353CC}">
              <c16:uniqueId val="{00000000-3ADF-4E56-A7B4-BC58AF4FFFED}"/>
            </c:ext>
          </c:extLst>
        </c:ser>
        <c:ser>
          <c:idx val="2"/>
          <c:order val="1"/>
          <c:tx>
            <c:strRef>
              <c:f>Sheet2!$C$1</c:f>
              <c:strCache>
                <c:ptCount val="1"/>
                <c:pt idx="0">
                  <c:v>Middle</c:v>
                </c:pt>
              </c:strCache>
            </c:strRef>
          </c:tx>
          <c:spPr>
            <a:ln w="50800">
              <a:solidFill>
                <a:srgbClr val="FF0000"/>
              </a:solidFill>
            </a:ln>
          </c:spPr>
          <c:marker>
            <c:symbol val="none"/>
          </c:marker>
          <c:cat>
            <c:numRef>
              <c:f>Sheet2!$A$2:$A$16</c:f>
              <c:numCache>
                <c:formatCode>m/d/yyyy</c:formatCode>
                <c:ptCount val="15"/>
                <c:pt idx="0">
                  <c:v>34700.0</c:v>
                </c:pt>
                <c:pt idx="1">
                  <c:v>35065.0</c:v>
                </c:pt>
                <c:pt idx="2">
                  <c:v>35431.0</c:v>
                </c:pt>
                <c:pt idx="3">
                  <c:v>35796.0</c:v>
                </c:pt>
                <c:pt idx="4">
                  <c:v>36161.0</c:v>
                </c:pt>
                <c:pt idx="5">
                  <c:v>36526.0</c:v>
                </c:pt>
                <c:pt idx="6">
                  <c:v>36892.0</c:v>
                </c:pt>
                <c:pt idx="7">
                  <c:v>37257.0</c:v>
                </c:pt>
                <c:pt idx="8">
                  <c:v>37622.0</c:v>
                </c:pt>
                <c:pt idx="9">
                  <c:v>37987.0</c:v>
                </c:pt>
                <c:pt idx="10">
                  <c:v>38353.0</c:v>
                </c:pt>
                <c:pt idx="11">
                  <c:v>38718.0</c:v>
                </c:pt>
                <c:pt idx="12">
                  <c:v>39083.0</c:v>
                </c:pt>
                <c:pt idx="13">
                  <c:v>39448.0</c:v>
                </c:pt>
                <c:pt idx="14">
                  <c:v>39814.0</c:v>
                </c:pt>
              </c:numCache>
            </c:numRef>
          </c:cat>
          <c:val>
            <c:numRef>
              <c:f>Sheet2!$C$2:$C$16</c:f>
              <c:numCache>
                <c:formatCode>General</c:formatCode>
                <c:ptCount val="15"/>
                <c:pt idx="0">
                  <c:v>31.6</c:v>
                </c:pt>
                <c:pt idx="1">
                  <c:v>31.28</c:v>
                </c:pt>
                <c:pt idx="2">
                  <c:v>30.92</c:v>
                </c:pt>
                <c:pt idx="3">
                  <c:v>30.76</c:v>
                </c:pt>
                <c:pt idx="4">
                  <c:v>30.67</c:v>
                </c:pt>
                <c:pt idx="5">
                  <c:v>30.57</c:v>
                </c:pt>
                <c:pt idx="6">
                  <c:v>30.23</c:v>
                </c:pt>
                <c:pt idx="7">
                  <c:v>29.73</c:v>
                </c:pt>
                <c:pt idx="8">
                  <c:v>29.15</c:v>
                </c:pt>
                <c:pt idx="9">
                  <c:v>28.93</c:v>
                </c:pt>
                <c:pt idx="10">
                  <c:v>28.59</c:v>
                </c:pt>
                <c:pt idx="11">
                  <c:v>28.23</c:v>
                </c:pt>
                <c:pt idx="12">
                  <c:v>28.12</c:v>
                </c:pt>
                <c:pt idx="13">
                  <c:v>28.0</c:v>
                </c:pt>
                <c:pt idx="14">
                  <c:v>28.01</c:v>
                </c:pt>
              </c:numCache>
            </c:numRef>
          </c:val>
          <c:smooth val="0"/>
          <c:extLst xmlns:c16r2="http://schemas.microsoft.com/office/drawing/2015/06/chart">
            <c:ext xmlns:c16="http://schemas.microsoft.com/office/drawing/2014/chart" uri="{C3380CC4-5D6E-409C-BE32-E72D297353CC}">
              <c16:uniqueId val="{00000001-3ADF-4E56-A7B4-BC58AF4FFFED}"/>
            </c:ext>
          </c:extLst>
        </c:ser>
        <c:dLbls>
          <c:showLegendKey val="0"/>
          <c:showVal val="0"/>
          <c:showCatName val="0"/>
          <c:showSerName val="0"/>
          <c:showPercent val="0"/>
          <c:showBubbleSize val="0"/>
        </c:dLbls>
        <c:marker val="1"/>
        <c:smooth val="0"/>
        <c:axId val="-2111707944"/>
        <c:axId val="-2111704664"/>
      </c:lineChart>
      <c:lineChart>
        <c:grouping val="standard"/>
        <c:varyColors val="0"/>
        <c:ser>
          <c:idx val="0"/>
          <c:order val="2"/>
          <c:tx>
            <c:strRef>
              <c:f>Sheet2!$D$1</c:f>
              <c:strCache>
                <c:ptCount val="1"/>
                <c:pt idx="0">
                  <c:v>Low (rhs)</c:v>
                </c:pt>
              </c:strCache>
            </c:strRef>
          </c:tx>
          <c:spPr>
            <a:ln w="50800">
              <a:solidFill>
                <a:srgbClr val="00FF00"/>
              </a:solidFill>
            </a:ln>
          </c:spPr>
          <c:marker>
            <c:symbol val="none"/>
          </c:marker>
          <c:cat>
            <c:numRef>
              <c:f>Sheet2!$A$2:$A$16</c:f>
              <c:numCache>
                <c:formatCode>m/d/yyyy</c:formatCode>
                <c:ptCount val="15"/>
                <c:pt idx="0">
                  <c:v>34700.0</c:v>
                </c:pt>
                <c:pt idx="1">
                  <c:v>35065.0</c:v>
                </c:pt>
                <c:pt idx="2">
                  <c:v>35431.0</c:v>
                </c:pt>
                <c:pt idx="3">
                  <c:v>35796.0</c:v>
                </c:pt>
                <c:pt idx="4">
                  <c:v>36161.0</c:v>
                </c:pt>
                <c:pt idx="5">
                  <c:v>36526.0</c:v>
                </c:pt>
                <c:pt idx="6">
                  <c:v>36892.0</c:v>
                </c:pt>
                <c:pt idx="7">
                  <c:v>37257.0</c:v>
                </c:pt>
                <c:pt idx="8">
                  <c:v>37622.0</c:v>
                </c:pt>
                <c:pt idx="9">
                  <c:v>37987.0</c:v>
                </c:pt>
                <c:pt idx="10">
                  <c:v>38353.0</c:v>
                </c:pt>
                <c:pt idx="11">
                  <c:v>38718.0</c:v>
                </c:pt>
                <c:pt idx="12">
                  <c:v>39083.0</c:v>
                </c:pt>
                <c:pt idx="13">
                  <c:v>39448.0</c:v>
                </c:pt>
                <c:pt idx="14">
                  <c:v>39814.0</c:v>
                </c:pt>
              </c:numCache>
            </c:numRef>
          </c:cat>
          <c:val>
            <c:numRef>
              <c:f>Sheet2!$D$2:$D$16</c:f>
              <c:numCache>
                <c:formatCode>General</c:formatCode>
                <c:ptCount val="15"/>
                <c:pt idx="0">
                  <c:v>10.49</c:v>
                </c:pt>
                <c:pt idx="1">
                  <c:v>10.09</c:v>
                </c:pt>
                <c:pt idx="2">
                  <c:v>9.540000000000001</c:v>
                </c:pt>
                <c:pt idx="3">
                  <c:v>8.870000000000002</c:v>
                </c:pt>
                <c:pt idx="4">
                  <c:v>8.47</c:v>
                </c:pt>
                <c:pt idx="5">
                  <c:v>7.81</c:v>
                </c:pt>
                <c:pt idx="6">
                  <c:v>7.659999999999999</c:v>
                </c:pt>
                <c:pt idx="7">
                  <c:v>7.64</c:v>
                </c:pt>
                <c:pt idx="8">
                  <c:v>8.290000000000001</c:v>
                </c:pt>
                <c:pt idx="9">
                  <c:v>7.43</c:v>
                </c:pt>
                <c:pt idx="10">
                  <c:v>7.23</c:v>
                </c:pt>
                <c:pt idx="11">
                  <c:v>7.149999999999999</c:v>
                </c:pt>
                <c:pt idx="12">
                  <c:v>7.25</c:v>
                </c:pt>
                <c:pt idx="13">
                  <c:v>7.21</c:v>
                </c:pt>
                <c:pt idx="14">
                  <c:v>6.9</c:v>
                </c:pt>
              </c:numCache>
            </c:numRef>
          </c:val>
          <c:smooth val="0"/>
          <c:extLst xmlns:c16r2="http://schemas.microsoft.com/office/drawing/2015/06/chart">
            <c:ext xmlns:c16="http://schemas.microsoft.com/office/drawing/2014/chart" uri="{C3380CC4-5D6E-409C-BE32-E72D297353CC}">
              <c16:uniqueId val="{00000000-097A-41EC-A3AB-4513A5491884}"/>
            </c:ext>
          </c:extLst>
        </c:ser>
        <c:dLbls>
          <c:showLegendKey val="0"/>
          <c:showVal val="0"/>
          <c:showCatName val="0"/>
          <c:showSerName val="0"/>
          <c:showPercent val="0"/>
          <c:showBubbleSize val="0"/>
        </c:dLbls>
        <c:marker val="1"/>
        <c:smooth val="0"/>
        <c:axId val="-2111698136"/>
        <c:axId val="-2111701176"/>
      </c:lineChart>
      <c:catAx>
        <c:axId val="-2111707944"/>
        <c:scaling>
          <c:orientation val="minMax"/>
        </c:scaling>
        <c:delete val="0"/>
        <c:axPos val="b"/>
        <c:numFmt formatCode="yy" sourceLinked="0"/>
        <c:majorTickMark val="in"/>
        <c:minorTickMark val="none"/>
        <c:tickLblPos val="low"/>
        <c:spPr>
          <a:ln>
            <a:solidFill>
              <a:srgbClr val="FFFFFF"/>
            </a:solidFill>
          </a:ln>
        </c:spPr>
        <c:txPr>
          <a:bodyPr rot="0" vert="horz"/>
          <a:lstStyle/>
          <a:p>
            <a:pPr>
              <a:defRPr/>
            </a:pPr>
            <a:endParaRPr lang="fr-FR"/>
          </a:p>
        </c:txPr>
        <c:crossAx val="-2111704664"/>
        <c:crosses val="autoZero"/>
        <c:auto val="0"/>
        <c:lblAlgn val="ctr"/>
        <c:lblOffset val="100"/>
        <c:tickLblSkip val="2"/>
        <c:tickMarkSkip val="1"/>
        <c:noMultiLvlLbl val="1"/>
      </c:catAx>
      <c:valAx>
        <c:axId val="-2111704664"/>
        <c:scaling>
          <c:orientation val="minMax"/>
          <c:max val="34.0"/>
          <c:min val="18.0"/>
        </c:scaling>
        <c:delete val="0"/>
        <c:axPos val="l"/>
        <c:numFmt formatCode="0" sourceLinked="0"/>
        <c:majorTickMark val="in"/>
        <c:minorTickMark val="none"/>
        <c:tickLblPos val="nextTo"/>
        <c:spPr>
          <a:ln>
            <a:solidFill>
              <a:srgbClr val="FFFFFF"/>
            </a:solidFill>
          </a:ln>
        </c:spPr>
        <c:txPr>
          <a:bodyPr rot="0" vert="horz"/>
          <a:lstStyle/>
          <a:p>
            <a:pPr>
              <a:defRPr/>
            </a:pPr>
            <a:endParaRPr lang="fr-FR"/>
          </a:p>
        </c:txPr>
        <c:crossAx val="-2111707944"/>
        <c:crossesAt val="1.0"/>
        <c:crossBetween val="between"/>
      </c:valAx>
      <c:valAx>
        <c:axId val="-2111701176"/>
        <c:scaling>
          <c:orientation val="minMax"/>
          <c:min val="6.0"/>
        </c:scaling>
        <c:delete val="0"/>
        <c:axPos val="r"/>
        <c:numFmt formatCode="0" sourceLinked="0"/>
        <c:majorTickMark val="in"/>
        <c:minorTickMark val="none"/>
        <c:tickLblPos val="nextTo"/>
        <c:spPr>
          <a:ln/>
        </c:spPr>
        <c:crossAx val="-2111698136"/>
        <c:crosses val="max"/>
        <c:crossBetween val="between"/>
        <c:majorUnit val="1.0"/>
      </c:valAx>
      <c:dateAx>
        <c:axId val="-2111698136"/>
        <c:scaling>
          <c:orientation val="minMax"/>
        </c:scaling>
        <c:delete val="1"/>
        <c:axPos val="b"/>
        <c:numFmt formatCode="m/d/yyyy" sourceLinked="1"/>
        <c:majorTickMark val="out"/>
        <c:minorTickMark val="none"/>
        <c:tickLblPos val="nextTo"/>
        <c:crossAx val="-2111701176"/>
        <c:crosses val="autoZero"/>
        <c:auto val="1"/>
        <c:lblOffset val="100"/>
        <c:baseTimeUnit val="years"/>
      </c:dateAx>
      <c:spPr>
        <a:solidFill>
          <a:srgbClr val="000000">
            <a:lumMod val="65000"/>
            <a:lumOff val="35000"/>
            <a:alpha val="0"/>
          </a:srgbClr>
        </a:solidFill>
      </c:spPr>
    </c:plotArea>
    <c:legend>
      <c:legendPos val="t"/>
      <c:layout>
        <c:manualLayout>
          <c:xMode val="edge"/>
          <c:yMode val="edge"/>
          <c:x val="0.0719120461504812"/>
          <c:y val="0.0666334208223972"/>
          <c:w val="0.896837953849519"/>
          <c:h val="0.0896415135608049"/>
        </c:manualLayout>
      </c:layout>
      <c:overlay val="0"/>
      <c:txPr>
        <a:bodyPr/>
        <a:lstStyle/>
        <a:p>
          <a:pPr>
            <a:defRPr sz="2400"/>
          </a:pPr>
          <a:endParaRPr lang="fr-FR"/>
        </a:p>
      </c:txPr>
    </c:legend>
    <c:plotVisOnly val="1"/>
    <c:dispBlanksAs val="gap"/>
    <c:showDLblsOverMax val="0"/>
  </c:chart>
  <c:spPr>
    <a:noFill/>
    <a:ln>
      <a:noFill/>
    </a:ln>
  </c:spPr>
  <c:txPr>
    <a:bodyPr/>
    <a:lstStyle/>
    <a:p>
      <a:pPr>
        <a:defRPr sz="2800">
          <a:solidFill>
            <a:srgbClr val="FFFFFF"/>
          </a:solidFill>
          <a:latin typeface="Lucida Grande"/>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0237496354622"/>
          <c:y val="0.115046587926509"/>
          <c:w val="0.916976250364538"/>
          <c:h val="0.759586522649045"/>
        </c:manualLayout>
      </c:layout>
      <c:barChart>
        <c:barDir val="col"/>
        <c:grouping val="stacked"/>
        <c:varyColors val="0"/>
        <c:ser>
          <c:idx val="2"/>
          <c:order val="1"/>
          <c:tx>
            <c:strRef>
              <c:f>Sheet2!$C$1</c:f>
              <c:strCache>
                <c:ptCount val="1"/>
                <c:pt idx="0">
                  <c:v>Technology</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w="76200">
              <a:noFill/>
            </a:ln>
          </c:spPr>
          <c:invertIfNegative val="0"/>
          <c:cat>
            <c:strRef>
              <c:f>Sheet2!$A$2:$A$4</c:f>
              <c:strCache>
                <c:ptCount val="3"/>
                <c:pt idx="0">
                  <c:v>Advanced economies</c:v>
                </c:pt>
                <c:pt idx="1">
                  <c:v>Emerging economies</c:v>
                </c:pt>
                <c:pt idx="2">
                  <c:v>Emerging economies excl. China</c:v>
                </c:pt>
              </c:strCache>
            </c:strRef>
          </c:cat>
          <c:val>
            <c:numRef>
              <c:f>Sheet2!$C$2:$C$4</c:f>
              <c:numCache>
                <c:formatCode>General</c:formatCode>
                <c:ptCount val="3"/>
                <c:pt idx="0">
                  <c:v>-1.639235802249721</c:v>
                </c:pt>
                <c:pt idx="1">
                  <c:v>-0.311390142357705</c:v>
                </c:pt>
                <c:pt idx="2">
                  <c:v>-1.235685830201563</c:v>
                </c:pt>
              </c:numCache>
            </c:numRef>
          </c:val>
          <c:extLst xmlns:c16r2="http://schemas.microsoft.com/office/drawing/2015/06/chart">
            <c:ext xmlns:c16="http://schemas.microsoft.com/office/drawing/2014/chart" uri="{C3380CC4-5D6E-409C-BE32-E72D297353CC}">
              <c16:uniqueId val="{00000001-0EE9-4D2C-9576-99E1E184208E}"/>
            </c:ext>
          </c:extLst>
        </c:ser>
        <c:ser>
          <c:idx val="0"/>
          <c:order val="2"/>
          <c:tx>
            <c:strRef>
              <c:f>Sheet2!$D$1</c:f>
              <c:strCache>
                <c:ptCount val="1"/>
                <c:pt idx="0">
                  <c:v>Trade</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76200">
              <a:noFill/>
            </a:ln>
          </c:spPr>
          <c:invertIfNegative val="0"/>
          <c:cat>
            <c:strRef>
              <c:f>Sheet2!$A$2:$A$4</c:f>
              <c:strCache>
                <c:ptCount val="3"/>
                <c:pt idx="0">
                  <c:v>Advanced economies</c:v>
                </c:pt>
                <c:pt idx="1">
                  <c:v>Emerging economies</c:v>
                </c:pt>
                <c:pt idx="2">
                  <c:v>Emerging economies excl. China</c:v>
                </c:pt>
              </c:strCache>
            </c:strRef>
          </c:cat>
          <c:val>
            <c:numRef>
              <c:f>Sheet2!$D$2:$D$4</c:f>
              <c:numCache>
                <c:formatCode>General</c:formatCode>
                <c:ptCount val="3"/>
                <c:pt idx="0">
                  <c:v>-0.652217697890116</c:v>
                </c:pt>
                <c:pt idx="1">
                  <c:v>-4.3680612617303</c:v>
                </c:pt>
                <c:pt idx="2">
                  <c:v>-2.996984823604417</c:v>
                </c:pt>
              </c:numCache>
            </c:numRef>
          </c:val>
          <c:extLst xmlns:c16r2="http://schemas.microsoft.com/office/drawing/2015/06/chart">
            <c:ext xmlns:c16="http://schemas.microsoft.com/office/drawing/2014/chart" uri="{C3380CC4-5D6E-409C-BE32-E72D297353CC}">
              <c16:uniqueId val="{00000002-0EE9-4D2C-9576-99E1E184208E}"/>
            </c:ext>
          </c:extLst>
        </c:ser>
        <c:ser>
          <c:idx val="3"/>
          <c:order val="3"/>
          <c:tx>
            <c:strRef>
              <c:f>Sheet2!$E$1</c:f>
              <c:strCache>
                <c:ptCount val="1"/>
                <c:pt idx="0">
                  <c:v>Capital mobility</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c:spPr>
          <c:invertIfNegative val="0"/>
          <c:cat>
            <c:strRef>
              <c:f>Sheet2!$A$2:$A$4</c:f>
              <c:strCache>
                <c:ptCount val="3"/>
                <c:pt idx="0">
                  <c:v>Advanced economies</c:v>
                </c:pt>
                <c:pt idx="1">
                  <c:v>Emerging economies</c:v>
                </c:pt>
                <c:pt idx="2">
                  <c:v>Emerging economies excl. China</c:v>
                </c:pt>
              </c:strCache>
            </c:strRef>
          </c:cat>
          <c:val>
            <c:numRef>
              <c:f>Sheet2!$E$2:$E$4</c:f>
              <c:numCache>
                <c:formatCode>General</c:formatCode>
                <c:ptCount val="3"/>
                <c:pt idx="0">
                  <c:v>-0.484703571027588</c:v>
                </c:pt>
                <c:pt idx="1">
                  <c:v>0.959186950053804</c:v>
                </c:pt>
                <c:pt idx="2">
                  <c:v>1.122568741966813</c:v>
                </c:pt>
              </c:numCache>
            </c:numRef>
          </c:val>
          <c:extLst xmlns:c16r2="http://schemas.microsoft.com/office/drawing/2015/06/chart">
            <c:ext xmlns:c16="http://schemas.microsoft.com/office/drawing/2014/chart" uri="{C3380CC4-5D6E-409C-BE32-E72D297353CC}">
              <c16:uniqueId val="{00000000-909F-49CC-BE64-CAECF30223FC}"/>
            </c:ext>
          </c:extLst>
        </c:ser>
        <c:ser>
          <c:idx val="4"/>
          <c:order val="4"/>
          <c:tx>
            <c:strRef>
              <c:f>Sheet2!$F$1</c:f>
              <c:strCache>
                <c:ptCount val="1"/>
                <c:pt idx="0">
                  <c:v>Policy/institutions</c:v>
                </c:pt>
              </c:strCache>
            </c:strRef>
          </c:tx>
          <c:spP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0" scaled="1"/>
              <a:tileRect/>
            </a:gradFill>
          </c:spPr>
          <c:invertIfNegative val="0"/>
          <c:cat>
            <c:strRef>
              <c:f>Sheet2!$A$2:$A$4</c:f>
              <c:strCache>
                <c:ptCount val="3"/>
                <c:pt idx="0">
                  <c:v>Advanced economies</c:v>
                </c:pt>
                <c:pt idx="1">
                  <c:v>Emerging economies</c:v>
                </c:pt>
                <c:pt idx="2">
                  <c:v>Emerging economies excl. China</c:v>
                </c:pt>
              </c:strCache>
            </c:strRef>
          </c:cat>
          <c:val>
            <c:numRef>
              <c:f>Sheet2!$F$2:$F$4</c:f>
              <c:numCache>
                <c:formatCode>General</c:formatCode>
                <c:ptCount val="3"/>
                <c:pt idx="0">
                  <c:v>-0.171029554688803</c:v>
                </c:pt>
                <c:pt idx="1">
                  <c:v>-0.132663256050945</c:v>
                </c:pt>
                <c:pt idx="2">
                  <c:v>-0.156362343442964</c:v>
                </c:pt>
              </c:numCache>
            </c:numRef>
          </c:val>
          <c:extLst xmlns:c16r2="http://schemas.microsoft.com/office/drawing/2015/06/chart">
            <c:ext xmlns:c16="http://schemas.microsoft.com/office/drawing/2014/chart" uri="{C3380CC4-5D6E-409C-BE32-E72D297353CC}">
              <c16:uniqueId val="{00000001-909F-49CC-BE64-CAECF30223FC}"/>
            </c:ext>
          </c:extLst>
        </c:ser>
        <c:ser>
          <c:idx val="5"/>
          <c:order val="5"/>
          <c:tx>
            <c:strRef>
              <c:f>Sheet2!$G$1</c:f>
              <c:strCache>
                <c:ptCount val="1"/>
                <c:pt idx="0">
                  <c:v>Unexplained</c:v>
                </c:pt>
              </c:strCache>
            </c:strRef>
          </c:tx>
          <c:spPr>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0" scaled="1"/>
              <a:tileRect/>
            </a:gradFill>
          </c:spPr>
          <c:invertIfNegative val="0"/>
          <c:cat>
            <c:strRef>
              <c:f>Sheet2!$A$2:$A$4</c:f>
              <c:strCache>
                <c:ptCount val="3"/>
                <c:pt idx="0">
                  <c:v>Advanced economies</c:v>
                </c:pt>
                <c:pt idx="1">
                  <c:v>Emerging economies</c:v>
                </c:pt>
                <c:pt idx="2">
                  <c:v>Emerging economies excl. China</c:v>
                </c:pt>
              </c:strCache>
            </c:strRef>
          </c:cat>
          <c:val>
            <c:numRef>
              <c:f>Sheet2!$G$2:$G$4</c:f>
              <c:numCache>
                <c:formatCode>General</c:formatCode>
                <c:ptCount val="3"/>
                <c:pt idx="0">
                  <c:v>-0.605298744462455</c:v>
                </c:pt>
                <c:pt idx="1">
                  <c:v>-1.428535839737359</c:v>
                </c:pt>
                <c:pt idx="2">
                  <c:v>0.68995071157304</c:v>
                </c:pt>
              </c:numCache>
            </c:numRef>
          </c:val>
          <c:extLst xmlns:c16r2="http://schemas.microsoft.com/office/drawing/2015/06/chart">
            <c:ext xmlns:c16="http://schemas.microsoft.com/office/drawing/2014/chart" uri="{C3380CC4-5D6E-409C-BE32-E72D297353CC}">
              <c16:uniqueId val="{00000002-909F-49CC-BE64-CAECF30223FC}"/>
            </c:ext>
          </c:extLst>
        </c:ser>
        <c:dLbls>
          <c:showLegendKey val="0"/>
          <c:showVal val="0"/>
          <c:showCatName val="0"/>
          <c:showSerName val="0"/>
          <c:showPercent val="0"/>
          <c:showBubbleSize val="0"/>
        </c:dLbls>
        <c:gapWidth val="50"/>
        <c:overlap val="100"/>
        <c:axId val="-2123422264"/>
        <c:axId val="-2110833016"/>
      </c:barChart>
      <c:lineChart>
        <c:grouping val="stacked"/>
        <c:varyColors val="0"/>
        <c:ser>
          <c:idx val="1"/>
          <c:order val="0"/>
          <c:tx>
            <c:strRef>
              <c:f>Sheet2!$B$1</c:f>
              <c:strCache>
                <c:ptCount val="1"/>
                <c:pt idx="0">
                  <c:v>Actual change</c:v>
                </c:pt>
              </c:strCache>
            </c:strRef>
          </c:tx>
          <c:spPr>
            <a:ln w="76200">
              <a:noFill/>
            </a:ln>
          </c:spPr>
          <c:marker>
            <c:symbol val="circle"/>
            <c:size val="30"/>
            <c:spPr>
              <a:solidFill>
                <a:srgbClr val="FFC000"/>
              </a:solidFill>
              <a:ln w="28575">
                <a:solidFill>
                  <a:schemeClr val="bg1"/>
                </a:solidFill>
              </a:ln>
            </c:spPr>
          </c:marker>
          <c:cat>
            <c:strRef>
              <c:f>Sheet2!$A$2:$A$4</c:f>
              <c:strCache>
                <c:ptCount val="3"/>
                <c:pt idx="0">
                  <c:v>Advanced economies</c:v>
                </c:pt>
                <c:pt idx="1">
                  <c:v>Emerging economies</c:v>
                </c:pt>
                <c:pt idx="2">
                  <c:v>Emerging economies excl. China</c:v>
                </c:pt>
              </c:strCache>
            </c:strRef>
          </c:cat>
          <c:val>
            <c:numRef>
              <c:f>Sheet2!$B$2:$B$4</c:f>
              <c:numCache>
                <c:formatCode>General</c:formatCode>
                <c:ptCount val="3"/>
                <c:pt idx="0">
                  <c:v>-3.552485370318683</c:v>
                </c:pt>
                <c:pt idx="1">
                  <c:v>-5.281463549822507</c:v>
                </c:pt>
                <c:pt idx="2">
                  <c:v>-2.576513543709092</c:v>
                </c:pt>
              </c:numCache>
            </c:numRef>
          </c:val>
          <c:smooth val="0"/>
          <c:extLst xmlns:c16r2="http://schemas.microsoft.com/office/drawing/2015/06/chart">
            <c:ext xmlns:c16="http://schemas.microsoft.com/office/drawing/2014/chart" uri="{C3380CC4-5D6E-409C-BE32-E72D297353CC}">
              <c16:uniqueId val="{00000000-0EE9-4D2C-9576-99E1E184208E}"/>
            </c:ext>
          </c:extLst>
        </c:ser>
        <c:dLbls>
          <c:showLegendKey val="0"/>
          <c:showVal val="0"/>
          <c:showCatName val="0"/>
          <c:showSerName val="0"/>
          <c:showPercent val="0"/>
          <c:showBubbleSize val="0"/>
        </c:dLbls>
        <c:marker val="1"/>
        <c:smooth val="0"/>
        <c:axId val="-2123422264"/>
        <c:axId val="-2110833016"/>
      </c:lineChart>
      <c:catAx>
        <c:axId val="-2123422264"/>
        <c:scaling>
          <c:orientation val="minMax"/>
        </c:scaling>
        <c:delete val="0"/>
        <c:axPos val="b"/>
        <c:numFmt formatCode="General" sourceLinked="0"/>
        <c:majorTickMark val="none"/>
        <c:minorTickMark val="none"/>
        <c:tickLblPos val="low"/>
        <c:spPr>
          <a:ln>
            <a:solidFill>
              <a:srgbClr val="FFFFFF"/>
            </a:solidFill>
          </a:ln>
        </c:spPr>
        <c:txPr>
          <a:bodyPr rot="0" vert="horz"/>
          <a:lstStyle/>
          <a:p>
            <a:pPr>
              <a:defRPr sz="2600">
                <a:solidFill>
                  <a:srgbClr val="FFFFFF"/>
                </a:solidFill>
                <a:latin typeface="Lucida Grande"/>
              </a:defRPr>
            </a:pPr>
            <a:endParaRPr lang="fr-FR"/>
          </a:p>
        </c:txPr>
        <c:crossAx val="-2110833016"/>
        <c:crosses val="autoZero"/>
        <c:auto val="0"/>
        <c:lblAlgn val="ctr"/>
        <c:lblOffset val="100"/>
        <c:noMultiLvlLbl val="1"/>
      </c:catAx>
      <c:valAx>
        <c:axId val="-2110833016"/>
        <c:scaling>
          <c:orientation val="minMax"/>
          <c:max val="3.0"/>
          <c:min val="-7.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23422264"/>
        <c:crosses val="autoZero"/>
        <c:crossBetween val="between"/>
        <c:majorUnit val="1.0"/>
      </c:valAx>
      <c:spPr>
        <a:solidFill>
          <a:srgbClr val="000000">
            <a:lumMod val="65000"/>
            <a:lumOff val="35000"/>
            <a:alpha val="0"/>
          </a:srgbClr>
        </a:solidFill>
      </c:spPr>
    </c:plotArea>
    <c:legend>
      <c:legendPos val="t"/>
      <c:layout>
        <c:manualLayout>
          <c:xMode val="edge"/>
          <c:yMode val="edge"/>
          <c:x val="0.0823287128171478"/>
          <c:y val="0.0385813120713759"/>
          <c:w val="0.915031441382327"/>
          <c:h val="0.113692164432503"/>
        </c:manualLayout>
      </c:layout>
      <c:overlay val="0"/>
      <c:txPr>
        <a:bodyPr/>
        <a:lstStyle/>
        <a:p>
          <a:pPr>
            <a:defRPr sz="24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3582284238901"/>
          <c:y val="0.178317641228686"/>
          <c:w val="0.402833492414781"/>
          <c:h val="0.737506623401436"/>
        </c:manualLayout>
      </c:layout>
      <c:lineChart>
        <c:grouping val="standard"/>
        <c:varyColors val="0"/>
        <c:ser>
          <c:idx val="0"/>
          <c:order val="0"/>
          <c:tx>
            <c:strRef>
              <c:f>Sheet1!$C$21</c:f>
              <c:strCache>
                <c:ptCount val="1"/>
                <c:pt idx="0">
                  <c:v>5th decile</c:v>
                </c:pt>
              </c:strCache>
            </c:strRef>
          </c:tx>
          <c:spPr>
            <a:ln w="50800" cap="rnd">
              <a:solidFill>
                <a:srgbClr val="FFC000"/>
              </a:solidFill>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Sheet1!$C$22:$C$26</c:f>
              <c:numCache>
                <c:formatCode>0.0</c:formatCode>
                <c:ptCount val="5"/>
                <c:pt idx="0">
                  <c:v>12535.90721465201</c:v>
                </c:pt>
                <c:pt idx="1">
                  <c:v>13239.87256890833</c:v>
                </c:pt>
                <c:pt idx="2">
                  <c:v>14310.43364310667</c:v>
                </c:pt>
                <c:pt idx="3">
                  <c:v>15092.27035625835</c:v>
                </c:pt>
                <c:pt idx="4">
                  <c:v>14716.00453642888</c:v>
                </c:pt>
              </c:numCache>
            </c:numRef>
          </c:val>
          <c:smooth val="0"/>
          <c:extLst xmlns:c16r2="http://schemas.microsoft.com/office/drawing/2015/06/chart">
            <c:ext xmlns:c16="http://schemas.microsoft.com/office/drawing/2014/chart" uri="{C3380CC4-5D6E-409C-BE32-E72D297353CC}">
              <c16:uniqueId val="{00000000-72BA-44FE-9B7A-C4A17ED86168}"/>
            </c:ext>
          </c:extLst>
        </c:ser>
        <c:ser>
          <c:idx val="1"/>
          <c:order val="1"/>
          <c:tx>
            <c:strRef>
              <c:f>Sheet1!$D$21</c:f>
              <c:strCache>
                <c:ptCount val="1"/>
              </c:strCache>
              <c:extLst xmlns:c16r2="http://schemas.microsoft.com/office/drawing/2015/06/chart" xmlns:c15="http://schemas.microsoft.com/office/drawing/2012/chart"/>
            </c:strRef>
          </c:tx>
          <c:spPr>
            <a:ln w="50800" cap="rnd">
              <a:solidFill>
                <a:srgbClr val="FFC000"/>
              </a:solidFill>
              <a:prstDash val="sysDash"/>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Sheet1!$D$22:$D$26</c:f>
              <c:numCache>
                <c:formatCode>General</c:formatCode>
                <c:ptCount val="5"/>
                <c:pt idx="2" formatCode="0.0">
                  <c:v>14310.43364310667</c:v>
                </c:pt>
                <c:pt idx="3" formatCode="0.0">
                  <c:v>14310.43364310667</c:v>
                </c:pt>
                <c:pt idx="4" formatCode="0.0">
                  <c:v>14310.43364310667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72BA-44FE-9B7A-C4A17ED86168}"/>
            </c:ext>
          </c:extLst>
        </c:ser>
        <c:ser>
          <c:idx val="2"/>
          <c:order val="2"/>
          <c:tx>
            <c:strRef>
              <c:f>Sheet1!$E$21</c:f>
              <c:strCache>
                <c:ptCount val="1"/>
                <c:pt idx="0">
                  <c:v>Bottom decile</c:v>
                </c:pt>
              </c:strCache>
            </c:strRef>
          </c:tx>
          <c:spPr>
            <a:ln w="50800" cap="rnd">
              <a:solidFill>
                <a:srgbClr val="93FFFF"/>
              </a:solidFill>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Sheet1!$E$22:$E$26</c:f>
              <c:numCache>
                <c:formatCode>0.0</c:formatCode>
                <c:ptCount val="5"/>
                <c:pt idx="0">
                  <c:v>4231.071695951674</c:v>
                </c:pt>
                <c:pt idx="1">
                  <c:v>4462.062597340707</c:v>
                </c:pt>
                <c:pt idx="2">
                  <c:v>4814.174528116156</c:v>
                </c:pt>
                <c:pt idx="3">
                  <c:v>4406.117995448015</c:v>
                </c:pt>
                <c:pt idx="4">
                  <c:v>4683.251824884884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72BA-44FE-9B7A-C4A17ED86168}"/>
            </c:ext>
          </c:extLst>
        </c:ser>
        <c:ser>
          <c:idx val="3"/>
          <c:order val="3"/>
          <c:tx>
            <c:strRef>
              <c:f>Sheet1!$F$21</c:f>
              <c:strCache>
                <c:ptCount val="1"/>
                <c:pt idx="0">
                  <c:v>Bottom decile</c:v>
                </c:pt>
              </c:strCache>
              <c:extLst xmlns:c16r2="http://schemas.microsoft.com/office/drawing/2015/06/chart" xmlns:c15="http://schemas.microsoft.com/office/drawing/2012/chart"/>
            </c:strRef>
          </c:tx>
          <c:spPr>
            <a:ln w="50800" cap="rnd">
              <a:solidFill>
                <a:srgbClr val="93FFFF"/>
              </a:solidFill>
              <a:prstDash val="sysDash"/>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Sheet1!$F$22:$F$26</c:f>
              <c:numCache>
                <c:formatCode>General</c:formatCode>
                <c:ptCount val="5"/>
                <c:pt idx="2" formatCode="0.0">
                  <c:v>4814.174528116156</c:v>
                </c:pt>
                <c:pt idx="3" formatCode="0.0">
                  <c:v>4814.174528116156</c:v>
                </c:pt>
                <c:pt idx="4" formatCode="0.0">
                  <c:v>4814.174528116156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72BA-44FE-9B7A-C4A17ED86168}"/>
            </c:ext>
          </c:extLst>
        </c:ser>
        <c:dLbls>
          <c:showLegendKey val="0"/>
          <c:showVal val="0"/>
          <c:showCatName val="0"/>
          <c:showSerName val="0"/>
          <c:showPercent val="0"/>
          <c:showBubbleSize val="0"/>
        </c:dLbls>
        <c:marker val="1"/>
        <c:smooth val="0"/>
        <c:axId val="-2112368200"/>
        <c:axId val="-2110475640"/>
        <c:extLst xmlns:c16r2="http://schemas.microsoft.com/office/drawing/2015/06/chart"/>
      </c:lineChart>
      <c:lineChart>
        <c:grouping val="standard"/>
        <c:varyColors val="0"/>
        <c:ser>
          <c:idx val="4"/>
          <c:order val="4"/>
          <c:tx>
            <c:strRef>
              <c:f>Sheet1!$G$21</c:f>
              <c:strCache>
                <c:ptCount val="1"/>
                <c:pt idx="0">
                  <c:v>Top decile (rhs)</c:v>
                </c:pt>
              </c:strCache>
            </c:strRef>
          </c:tx>
          <c:spPr>
            <a:ln w="50800" cap="rnd">
              <a:solidFill>
                <a:schemeClr val="tx1">
                  <a:lumMod val="20000"/>
                  <a:lumOff val="80000"/>
                </a:schemeClr>
              </a:solidFill>
              <a:prstDash val="solid"/>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Sheet1!$G$22:$G$26</c:f>
              <c:numCache>
                <c:formatCode>0.0</c:formatCode>
                <c:ptCount val="5"/>
                <c:pt idx="0">
                  <c:v>39888.51498166384</c:v>
                </c:pt>
                <c:pt idx="1">
                  <c:v>45919.5070328075</c:v>
                </c:pt>
                <c:pt idx="2">
                  <c:v>51740.50305751269</c:v>
                </c:pt>
                <c:pt idx="3">
                  <c:v>57161.96519579434</c:v>
                </c:pt>
                <c:pt idx="4">
                  <c:v>53892.71607100392</c:v>
                </c:pt>
              </c:numCache>
            </c:numRef>
          </c:val>
          <c:smooth val="0"/>
          <c:extLst xmlns:c16r2="http://schemas.microsoft.com/office/drawing/2015/06/chart">
            <c:ext xmlns:c16="http://schemas.microsoft.com/office/drawing/2014/chart" uri="{C3380CC4-5D6E-409C-BE32-E72D297353CC}">
              <c16:uniqueId val="{00000000-839A-4604-A5CD-E0956DE781F7}"/>
            </c:ext>
          </c:extLst>
        </c:ser>
        <c:ser>
          <c:idx val="5"/>
          <c:order val="5"/>
          <c:tx>
            <c:strRef>
              <c:f>Sheet1!$H$21</c:f>
              <c:strCache>
                <c:ptCount val="1"/>
                <c:pt idx="0">
                  <c:v>Top decile (rhs)</c:v>
                </c:pt>
              </c:strCache>
              <c:extLst xmlns:c16r2="http://schemas.microsoft.com/office/drawing/2015/06/chart" xmlns:c15="http://schemas.microsoft.com/office/drawing/2012/chart"/>
            </c:strRef>
          </c:tx>
          <c:spPr>
            <a:ln w="50800" cap="rnd">
              <a:solidFill>
                <a:srgbClr val="FFFFFF"/>
              </a:solidFill>
              <a:prstDash val="sysDash"/>
              <a:round/>
            </a:ln>
            <a:effectLst/>
          </c:spPr>
          <c:marker>
            <c:symbol val="none"/>
          </c:marker>
          <c:cat>
            <c:numRef>
              <c:f>Sheet1!$B$22:$B$26</c:f>
              <c:numCache>
                <c:formatCode>General</c:formatCode>
                <c:ptCount val="5"/>
                <c:pt idx="0">
                  <c:v>1993.0</c:v>
                </c:pt>
                <c:pt idx="1">
                  <c:v>1998.0</c:v>
                </c:pt>
                <c:pt idx="2">
                  <c:v>2003.0</c:v>
                </c:pt>
                <c:pt idx="3">
                  <c:v>2008.0</c:v>
                </c:pt>
                <c:pt idx="4">
                  <c:v>2013.0</c:v>
                </c:pt>
              </c:numCache>
            </c:numRef>
          </c:cat>
          <c:val>
            <c:numRef>
              <c:f>Sheet1!$H$22:$H$26</c:f>
              <c:numCache>
                <c:formatCode>General</c:formatCode>
                <c:ptCount val="5"/>
                <c:pt idx="2" formatCode="0.0">
                  <c:v>51740.50305751269</c:v>
                </c:pt>
                <c:pt idx="3" formatCode="0.0">
                  <c:v>51740.50305751269</c:v>
                </c:pt>
                <c:pt idx="4" formatCode="0.0">
                  <c:v>51740.50305751269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7F83-481A-A430-A6CCCA5D7983}"/>
            </c:ext>
          </c:extLst>
        </c:ser>
        <c:dLbls>
          <c:showLegendKey val="0"/>
          <c:showVal val="0"/>
          <c:showCatName val="0"/>
          <c:showSerName val="0"/>
          <c:showPercent val="0"/>
          <c:showBubbleSize val="0"/>
        </c:dLbls>
        <c:marker val="1"/>
        <c:smooth val="0"/>
        <c:axId val="-2110691704"/>
        <c:axId val="-2112673272"/>
      </c:lineChart>
      <c:catAx>
        <c:axId val="-211236820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0475640"/>
        <c:crosses val="autoZero"/>
        <c:auto val="1"/>
        <c:lblAlgn val="ctr"/>
        <c:lblOffset val="100"/>
        <c:noMultiLvlLbl val="0"/>
      </c:catAx>
      <c:valAx>
        <c:axId val="-2110475640"/>
        <c:scaling>
          <c:orientation val="minMax"/>
          <c:max val="20000.0"/>
          <c:min val="0.0"/>
        </c:scaling>
        <c:delete val="0"/>
        <c:axPos val="l"/>
        <c:numFmt formatCode="General"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2368200"/>
        <c:crosses val="autoZero"/>
        <c:crossBetween val="midCat"/>
        <c:dispUnits>
          <c:builtInUnit val="thousands"/>
        </c:dispUnits>
      </c:valAx>
      <c:valAx>
        <c:axId val="-2112673272"/>
        <c:scaling>
          <c:orientation val="minMax"/>
          <c:max val="60000.0"/>
        </c:scaling>
        <c:delete val="0"/>
        <c:axPos val="r"/>
        <c:numFmt formatCode="General"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0691704"/>
        <c:crosses val="max"/>
        <c:crossBetween val="between"/>
        <c:dispUnits>
          <c:builtInUnit val="thousands"/>
        </c:dispUnits>
      </c:valAx>
      <c:catAx>
        <c:axId val="-2110691704"/>
        <c:scaling>
          <c:orientation val="minMax"/>
        </c:scaling>
        <c:delete val="1"/>
        <c:axPos val="b"/>
        <c:numFmt formatCode="General" sourceLinked="1"/>
        <c:majorTickMark val="out"/>
        <c:minorTickMark val="none"/>
        <c:tickLblPos val="nextTo"/>
        <c:crossAx val="-2112673272"/>
        <c:crosses val="autoZero"/>
        <c:auto val="1"/>
        <c:lblAlgn val="ctr"/>
        <c:lblOffset val="100"/>
        <c:noMultiLvlLbl val="0"/>
      </c:cat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5416533732916"/>
          <c:y val="0.0797172122865386"/>
          <c:w val="0.673955522529757"/>
          <c:h val="0.0816656589667913"/>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legend>
    <c:plotVisOnly val="1"/>
    <c:dispBlanksAs val="gap"/>
    <c:showDLblsOverMax val="0"/>
  </c:chart>
  <c:spPr>
    <a:noFill/>
    <a:ln>
      <a:noFill/>
    </a:ln>
    <a:effectLst/>
  </c:spPr>
  <c:txPr>
    <a:bodyPr/>
    <a:lstStyle/>
    <a:p>
      <a:pPr>
        <a:defRPr sz="2800">
          <a:solidFill>
            <a:srgbClr val="FFFFFF"/>
          </a:solidFill>
          <a:latin typeface="Lucida Grande"/>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647971313"/>
          <c:y val="0.178317641228686"/>
          <c:w val="0.783615178365948"/>
          <c:h val="0.737506623401436"/>
        </c:manualLayout>
      </c:layout>
      <c:lineChart>
        <c:grouping val="standard"/>
        <c:varyColors val="0"/>
        <c:ser>
          <c:idx val="0"/>
          <c:order val="0"/>
          <c:tx>
            <c:strRef>
              <c:f>Sheet1!$C$16</c:f>
              <c:strCache>
                <c:ptCount val="1"/>
                <c:pt idx="0">
                  <c:v>5th decile</c:v>
                </c:pt>
              </c:strCache>
            </c:strRef>
          </c:tx>
          <c:spPr>
            <a:ln w="50800" cap="rnd">
              <a:solidFill>
                <a:srgbClr val="FFC000"/>
              </a:solidFill>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Sheet1!$C$17:$C$21</c:f>
              <c:numCache>
                <c:formatCode>0</c:formatCode>
                <c:ptCount val="5"/>
                <c:pt idx="0">
                  <c:v>1011.229147412682</c:v>
                </c:pt>
                <c:pt idx="1">
                  <c:v>1109.934357164006</c:v>
                </c:pt>
                <c:pt idx="2">
                  <c:v>1222.161357104478</c:v>
                </c:pt>
                <c:pt idx="3">
                  <c:v>1711.251083768044</c:v>
                </c:pt>
                <c:pt idx="4">
                  <c:v>2080.684421720344</c:v>
                </c:pt>
              </c:numCache>
            </c:numRef>
          </c:val>
          <c:smooth val="0"/>
          <c:extLst xmlns:c16r2="http://schemas.microsoft.com/office/drawing/2015/06/chart">
            <c:ext xmlns:c16="http://schemas.microsoft.com/office/drawing/2014/chart" uri="{C3380CC4-5D6E-409C-BE32-E72D297353CC}">
              <c16:uniqueId val="{00000000-A7DB-4B3D-9EC8-D9A9B3A02FC0}"/>
            </c:ext>
          </c:extLst>
        </c:ser>
        <c:ser>
          <c:idx val="1"/>
          <c:order val="1"/>
          <c:tx>
            <c:strRef>
              <c:f>Sheet1!$D$16</c:f>
              <c:strCache>
                <c:ptCount val="1"/>
                <c:pt idx="0">
                  <c:v>P50_USD</c:v>
                </c:pt>
              </c:strCache>
              <c:extLst xmlns:c16r2="http://schemas.microsoft.com/office/drawing/2015/06/chart" xmlns:c15="http://schemas.microsoft.com/office/drawing/2012/chart"/>
            </c:strRef>
          </c:tx>
          <c:spPr>
            <a:ln w="50800" cap="rnd">
              <a:solidFill>
                <a:srgbClr val="FFC000"/>
              </a:solidFill>
              <a:prstDash val="sysDash"/>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Sheet1!$D$17:$D$21</c:f>
              <c:numCache>
                <c:formatCode>General</c:formatCode>
                <c:ptCount val="5"/>
                <c:pt idx="2" formatCode="0">
                  <c:v>1222.161357104478</c:v>
                </c:pt>
                <c:pt idx="3" formatCode="0">
                  <c:v>1222.161357104478</c:v>
                </c:pt>
                <c:pt idx="4" formatCode="0">
                  <c:v>1222.161357104478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A7DB-4B3D-9EC8-D9A9B3A02FC0}"/>
            </c:ext>
          </c:extLst>
        </c:ser>
        <c:ser>
          <c:idx val="2"/>
          <c:order val="2"/>
          <c:tx>
            <c:strRef>
              <c:f>Sheet1!$E$16</c:f>
              <c:strCache>
                <c:ptCount val="1"/>
                <c:pt idx="0">
                  <c:v>Bottom decile</c:v>
                </c:pt>
              </c:strCache>
            </c:strRef>
          </c:tx>
          <c:spPr>
            <a:ln w="50800" cap="rnd">
              <a:solidFill>
                <a:srgbClr val="93FFFF"/>
              </a:solidFill>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Sheet1!$E$17:$E$21</c:f>
              <c:numCache>
                <c:formatCode>0</c:formatCode>
                <c:ptCount val="5"/>
                <c:pt idx="0">
                  <c:v>374.0901684688476</c:v>
                </c:pt>
                <c:pt idx="1">
                  <c:v>409.1209834104787</c:v>
                </c:pt>
                <c:pt idx="2">
                  <c:v>464.0931244503471</c:v>
                </c:pt>
                <c:pt idx="3">
                  <c:v>632.057947236766</c:v>
                </c:pt>
                <c:pt idx="4">
                  <c:v>773.7570738899843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A7DB-4B3D-9EC8-D9A9B3A02FC0}"/>
            </c:ext>
          </c:extLst>
        </c:ser>
        <c:ser>
          <c:idx val="3"/>
          <c:order val="3"/>
          <c:tx>
            <c:strRef>
              <c:f>Sheet1!$F$16</c:f>
              <c:strCache>
                <c:ptCount val="1"/>
                <c:pt idx="0">
                  <c:v>P1_USD</c:v>
                </c:pt>
              </c:strCache>
              <c:extLst xmlns:c16r2="http://schemas.microsoft.com/office/drawing/2015/06/chart" xmlns:c15="http://schemas.microsoft.com/office/drawing/2012/chart"/>
            </c:strRef>
          </c:tx>
          <c:spPr>
            <a:ln w="50800" cap="rnd">
              <a:solidFill>
                <a:srgbClr val="93FFFF"/>
              </a:solidFill>
              <a:prstDash val="sysDash"/>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Sheet1!$F$17:$F$21</c:f>
              <c:numCache>
                <c:formatCode>General</c:formatCode>
                <c:ptCount val="5"/>
                <c:pt idx="2" formatCode="0">
                  <c:v>464.0931244503471</c:v>
                </c:pt>
                <c:pt idx="3" formatCode="0">
                  <c:v>464.0931244503471</c:v>
                </c:pt>
                <c:pt idx="4" formatCode="0">
                  <c:v>464.0931244503471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4-A7DB-4B3D-9EC8-D9A9B3A02FC0}"/>
            </c:ext>
          </c:extLst>
        </c:ser>
        <c:dLbls>
          <c:showLegendKey val="0"/>
          <c:showVal val="0"/>
          <c:showCatName val="0"/>
          <c:showSerName val="0"/>
          <c:showPercent val="0"/>
          <c:showBubbleSize val="0"/>
        </c:dLbls>
        <c:marker val="1"/>
        <c:smooth val="0"/>
        <c:axId val="-2110633240"/>
        <c:axId val="-2110230328"/>
        <c:extLst xmlns:c16r2="http://schemas.microsoft.com/office/drawing/2015/06/chart"/>
      </c:lineChart>
      <c:lineChart>
        <c:grouping val="standard"/>
        <c:varyColors val="0"/>
        <c:ser>
          <c:idx val="4"/>
          <c:order val="4"/>
          <c:tx>
            <c:strRef>
              <c:f>Sheet1!$G$16</c:f>
              <c:strCache>
                <c:ptCount val="1"/>
                <c:pt idx="0">
                  <c:v>Top decile (rhs)</c:v>
                </c:pt>
              </c:strCache>
            </c:strRef>
          </c:tx>
          <c:spPr>
            <a:ln w="50800" cap="rnd">
              <a:solidFill>
                <a:srgbClr val="FFFFFF"/>
              </a:solidFill>
              <a:prstDash val="solid"/>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Sheet1!$G$17:$G$21</c:f>
              <c:numCache>
                <c:formatCode>0</c:formatCode>
                <c:ptCount val="5"/>
                <c:pt idx="0">
                  <c:v>5324.806570301894</c:v>
                </c:pt>
                <c:pt idx="1">
                  <c:v>5716.474054466098</c:v>
                </c:pt>
                <c:pt idx="2">
                  <c:v>6295.333631198345</c:v>
                </c:pt>
                <c:pt idx="3">
                  <c:v>8561.200306715008</c:v>
                </c:pt>
                <c:pt idx="4">
                  <c:v>10077.32147032369</c:v>
                </c:pt>
              </c:numCache>
            </c:numRef>
          </c:val>
          <c:smooth val="0"/>
          <c:extLst xmlns:c16r2="http://schemas.microsoft.com/office/drawing/2015/06/chart">
            <c:ext xmlns:c16="http://schemas.microsoft.com/office/drawing/2014/chart" uri="{C3380CC4-5D6E-409C-BE32-E72D297353CC}">
              <c16:uniqueId val="{00000002-A7DB-4B3D-9EC8-D9A9B3A02FC0}"/>
            </c:ext>
          </c:extLst>
        </c:ser>
        <c:ser>
          <c:idx val="5"/>
          <c:order val="5"/>
          <c:tx>
            <c:strRef>
              <c:f>Sheet1!$H$16</c:f>
              <c:strCache>
                <c:ptCount val="1"/>
                <c:pt idx="0">
                  <c:v>Top decile (rhs)</c:v>
                </c:pt>
              </c:strCache>
              <c:extLst xmlns:c16r2="http://schemas.microsoft.com/office/drawing/2015/06/chart" xmlns:c15="http://schemas.microsoft.com/office/drawing/2012/chart"/>
            </c:strRef>
          </c:tx>
          <c:spPr>
            <a:ln w="50800" cap="rnd">
              <a:solidFill>
                <a:srgbClr val="FFFFFF"/>
              </a:solidFill>
              <a:prstDash val="sysDash"/>
              <a:round/>
            </a:ln>
            <a:effectLst/>
          </c:spPr>
          <c:marker>
            <c:symbol val="none"/>
          </c:marker>
          <c:cat>
            <c:numRef>
              <c:f>Sheet1!$B$17:$B$21</c:f>
              <c:numCache>
                <c:formatCode>General</c:formatCode>
                <c:ptCount val="5"/>
                <c:pt idx="0">
                  <c:v>1993.0</c:v>
                </c:pt>
                <c:pt idx="1">
                  <c:v>1998.0</c:v>
                </c:pt>
                <c:pt idx="2">
                  <c:v>2003.0</c:v>
                </c:pt>
                <c:pt idx="3">
                  <c:v>2008.0</c:v>
                </c:pt>
                <c:pt idx="4">
                  <c:v>2013.0</c:v>
                </c:pt>
              </c:numCache>
            </c:numRef>
          </c:cat>
          <c:val>
            <c:numRef>
              <c:f>Sheet1!$H$17:$H$21</c:f>
              <c:numCache>
                <c:formatCode>General</c:formatCode>
                <c:ptCount val="5"/>
                <c:pt idx="2" formatCode="0">
                  <c:v>6295.333631198345</c:v>
                </c:pt>
                <c:pt idx="3" formatCode="0">
                  <c:v>6295.333631198345</c:v>
                </c:pt>
                <c:pt idx="4" formatCode="0">
                  <c:v>6295.333631198345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A7DB-4B3D-9EC8-D9A9B3A02FC0}"/>
            </c:ext>
          </c:extLst>
        </c:ser>
        <c:dLbls>
          <c:showLegendKey val="0"/>
          <c:showVal val="0"/>
          <c:showCatName val="0"/>
          <c:showSerName val="0"/>
          <c:showPercent val="0"/>
          <c:showBubbleSize val="0"/>
        </c:dLbls>
        <c:marker val="1"/>
        <c:smooth val="0"/>
        <c:axId val="-2110684536"/>
        <c:axId val="-2110690392"/>
      </c:lineChart>
      <c:catAx>
        <c:axId val="-211063324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0230328"/>
        <c:crosses val="autoZero"/>
        <c:auto val="1"/>
        <c:lblAlgn val="ctr"/>
        <c:lblOffset val="100"/>
        <c:noMultiLvlLbl val="0"/>
      </c:catAx>
      <c:valAx>
        <c:axId val="-2110230328"/>
        <c:scaling>
          <c:orientation val="minMax"/>
          <c:max val="3000.0"/>
        </c:scaling>
        <c:delete val="0"/>
        <c:axPos val="l"/>
        <c:numFmt formatCode="0.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0633240"/>
        <c:crosses val="autoZero"/>
        <c:crossBetween val="midCat"/>
        <c:dispUnits>
          <c:builtInUnit val="thousands"/>
        </c:dispUnits>
      </c:valAx>
      <c:valAx>
        <c:axId val="-2110690392"/>
        <c:scaling>
          <c:orientation val="minMax"/>
          <c:max val="12000.0"/>
        </c:scaling>
        <c:delete val="0"/>
        <c:axPos val="r"/>
        <c:numFmt formatCode="0" sourceLinked="1"/>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800" b="0" i="0" u="none" strike="noStrike" kern="1200" baseline="0">
                <a:solidFill>
                  <a:srgbClr val="FFFFFF"/>
                </a:solidFill>
                <a:latin typeface="Lucida Grande"/>
                <a:ea typeface="+mn-ea"/>
                <a:cs typeface="+mn-cs"/>
              </a:defRPr>
            </a:pPr>
            <a:endParaRPr lang="fr-FR"/>
          </a:p>
        </c:txPr>
        <c:crossAx val="-2110684536"/>
        <c:crosses val="max"/>
        <c:crossBetween val="between"/>
        <c:dispUnits>
          <c:builtInUnit val="thousands"/>
        </c:dispUnits>
      </c:valAx>
      <c:catAx>
        <c:axId val="-2110684536"/>
        <c:scaling>
          <c:orientation val="minMax"/>
        </c:scaling>
        <c:delete val="1"/>
        <c:axPos val="b"/>
        <c:numFmt formatCode="General" sourceLinked="1"/>
        <c:majorTickMark val="out"/>
        <c:minorTickMark val="none"/>
        <c:tickLblPos val="nextTo"/>
        <c:crossAx val="-21106903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800">
          <a:solidFill>
            <a:srgbClr val="FFFFFF"/>
          </a:solidFill>
          <a:latin typeface="Lucida Grande"/>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20903624899188"/>
          <c:y val="0.106034750645915"/>
          <c:w val="0.908709319616457"/>
          <c:h val="0.796841233763351"/>
        </c:manualLayout>
      </c:layout>
      <c:lineChart>
        <c:grouping val="standard"/>
        <c:varyColors val="0"/>
        <c:ser>
          <c:idx val="2"/>
          <c:order val="0"/>
          <c:tx>
            <c:strRef>
              <c:f>Sheet2!$A$14</c:f>
              <c:strCache>
                <c:ptCount val="1"/>
                <c:pt idx="0">
                  <c:v>Volume 1/</c:v>
                </c:pt>
              </c:strCache>
            </c:strRef>
          </c:tx>
          <c:spPr>
            <a:ln w="38100">
              <a:solidFill>
                <a:srgbClr val="FFC000"/>
              </a:solidFill>
            </a:ln>
          </c:spPr>
          <c:marker>
            <c:symbol val="none"/>
          </c:marker>
          <c:cat>
            <c:numRef>
              <c:f>Sheet2!$B$13:$EE$13</c:f>
              <c:numCache>
                <c:formatCode>m/d/yyyy</c:formatCode>
                <c:ptCount val="134"/>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numCache>
            </c:numRef>
          </c:cat>
          <c:val>
            <c:numRef>
              <c:f>Sheet2!$B$14:$EE$14</c:f>
              <c:numCache>
                <c:formatCode>0.00</c:formatCode>
                <c:ptCount val="134"/>
                <c:pt idx="0">
                  <c:v>8.190188292646084</c:v>
                </c:pt>
                <c:pt idx="1">
                  <c:v>9.794402312416771</c:v>
                </c:pt>
                <c:pt idx="2">
                  <c:v>10.99201257071987</c:v>
                </c:pt>
                <c:pt idx="3">
                  <c:v>8.162972185191265</c:v>
                </c:pt>
                <c:pt idx="4">
                  <c:v>8.230429102204971</c:v>
                </c:pt>
                <c:pt idx="5">
                  <c:v>9.092329760166072</c:v>
                </c:pt>
                <c:pt idx="6">
                  <c:v>8.433108121315167</c:v>
                </c:pt>
                <c:pt idx="7">
                  <c:v>8.640889363697223</c:v>
                </c:pt>
                <c:pt idx="8">
                  <c:v>8.94618881996885</c:v>
                </c:pt>
                <c:pt idx="9">
                  <c:v>8.12265930948277</c:v>
                </c:pt>
                <c:pt idx="10">
                  <c:v>8.558220567129137</c:v>
                </c:pt>
                <c:pt idx="11">
                  <c:v>6.446794338088813</c:v>
                </c:pt>
                <c:pt idx="12">
                  <c:v>7.509375108168426</c:v>
                </c:pt>
                <c:pt idx="13">
                  <c:v>6.825653568191026</c:v>
                </c:pt>
                <c:pt idx="14">
                  <c:v>5.235329454595084</c:v>
                </c:pt>
                <c:pt idx="15">
                  <c:v>5.624160089830177</c:v>
                </c:pt>
                <c:pt idx="16">
                  <c:v>5.673499677297356</c:v>
                </c:pt>
                <c:pt idx="17">
                  <c:v>5.433232222062646</c:v>
                </c:pt>
                <c:pt idx="18">
                  <c:v>7.193398653667459</c:v>
                </c:pt>
                <c:pt idx="19">
                  <c:v>6.571098770272133</c:v>
                </c:pt>
                <c:pt idx="20">
                  <c:v>4.984030683166818</c:v>
                </c:pt>
                <c:pt idx="21">
                  <c:v>6.16732077921429</c:v>
                </c:pt>
                <c:pt idx="22">
                  <c:v>4.921751865750945</c:v>
                </c:pt>
                <c:pt idx="23">
                  <c:v>3.949925718062808</c:v>
                </c:pt>
                <c:pt idx="24">
                  <c:v>6.2700267953977</c:v>
                </c:pt>
                <c:pt idx="25">
                  <c:v>5.113463193738977</c:v>
                </c:pt>
                <c:pt idx="26">
                  <c:v>3.311673079792232</c:v>
                </c:pt>
                <c:pt idx="27">
                  <c:v>4.435870803061426</c:v>
                </c:pt>
                <c:pt idx="28">
                  <c:v>3.742490642310115</c:v>
                </c:pt>
                <c:pt idx="29">
                  <c:v>2.121013107323821</c:v>
                </c:pt>
                <c:pt idx="30">
                  <c:v>3.273541607019848</c:v>
                </c:pt>
                <c:pt idx="31">
                  <c:v>1.423118540702517</c:v>
                </c:pt>
                <c:pt idx="32">
                  <c:v>0.734931934041216</c:v>
                </c:pt>
                <c:pt idx="33">
                  <c:v>-1.220491394179656</c:v>
                </c:pt>
                <c:pt idx="34">
                  <c:v>-7.648715329031829</c:v>
                </c:pt>
                <c:pt idx="35">
                  <c:v>-12.60115737189815</c:v>
                </c:pt>
                <c:pt idx="36">
                  <c:v>-18.85503347963335</c:v>
                </c:pt>
                <c:pt idx="37">
                  <c:v>-18.28697935212118</c:v>
                </c:pt>
                <c:pt idx="38">
                  <c:v>-17.19303748705617</c:v>
                </c:pt>
                <c:pt idx="39">
                  <c:v>-17.86542773099137</c:v>
                </c:pt>
                <c:pt idx="40">
                  <c:v>-18.44489003688381</c:v>
                </c:pt>
                <c:pt idx="41">
                  <c:v>-15.7309167755591</c:v>
                </c:pt>
                <c:pt idx="42">
                  <c:v>-14.84683838125567</c:v>
                </c:pt>
                <c:pt idx="43">
                  <c:v>-14.42763629605041</c:v>
                </c:pt>
                <c:pt idx="44">
                  <c:v>-10.1062655209253</c:v>
                </c:pt>
                <c:pt idx="45">
                  <c:v>-8.152019942777634</c:v>
                </c:pt>
                <c:pt idx="46">
                  <c:v>-1.712207089854134</c:v>
                </c:pt>
                <c:pt idx="47">
                  <c:v>7.24849948335662</c:v>
                </c:pt>
                <c:pt idx="48">
                  <c:v>12.18410877496425</c:v>
                </c:pt>
                <c:pt idx="49">
                  <c:v>13.50944092276243</c:v>
                </c:pt>
                <c:pt idx="50">
                  <c:v>16.18965077386083</c:v>
                </c:pt>
                <c:pt idx="51">
                  <c:v>15.29036539849564</c:v>
                </c:pt>
                <c:pt idx="52">
                  <c:v>19.25369020257179</c:v>
                </c:pt>
                <c:pt idx="53">
                  <c:v>18.08807148033942</c:v>
                </c:pt>
                <c:pt idx="54">
                  <c:v>14.65662159955022</c:v>
                </c:pt>
                <c:pt idx="55">
                  <c:v>15.44322277761598</c:v>
                </c:pt>
                <c:pt idx="56">
                  <c:v>11.22106004307346</c:v>
                </c:pt>
                <c:pt idx="57">
                  <c:v>11.47002107601431</c:v>
                </c:pt>
                <c:pt idx="58">
                  <c:v>12.12787284017669</c:v>
                </c:pt>
                <c:pt idx="59">
                  <c:v>8.995710267068625</c:v>
                </c:pt>
                <c:pt idx="60">
                  <c:v>10.4638075352386</c:v>
                </c:pt>
                <c:pt idx="61">
                  <c:v>8.498613864526905</c:v>
                </c:pt>
                <c:pt idx="62">
                  <c:v>7.066707016920604</c:v>
                </c:pt>
                <c:pt idx="63">
                  <c:v>6.135822991684626</c:v>
                </c:pt>
                <c:pt idx="64">
                  <c:v>4.421109013273862</c:v>
                </c:pt>
                <c:pt idx="65">
                  <c:v>2.747180433313545</c:v>
                </c:pt>
                <c:pt idx="66">
                  <c:v>4.038174432934927</c:v>
                </c:pt>
                <c:pt idx="67">
                  <c:v>4.719718529826799</c:v>
                </c:pt>
                <c:pt idx="68">
                  <c:v>3.721606784882225</c:v>
                </c:pt>
                <c:pt idx="69">
                  <c:v>2.018831270291566</c:v>
                </c:pt>
                <c:pt idx="70">
                  <c:v>1.202208967476826</c:v>
                </c:pt>
                <c:pt idx="71">
                  <c:v>1.310282054806122</c:v>
                </c:pt>
                <c:pt idx="72">
                  <c:v>-0.188557324193617</c:v>
                </c:pt>
                <c:pt idx="73">
                  <c:v>1.103943483187164</c:v>
                </c:pt>
                <c:pt idx="74">
                  <c:v>1.306110039961306</c:v>
                </c:pt>
                <c:pt idx="75">
                  <c:v>0.933608695693189</c:v>
                </c:pt>
                <c:pt idx="76">
                  <c:v>3.019797112539679</c:v>
                </c:pt>
                <c:pt idx="77">
                  <c:v>2.441966663221917</c:v>
                </c:pt>
                <c:pt idx="78">
                  <c:v>1.346744317465531</c:v>
                </c:pt>
                <c:pt idx="79">
                  <c:v>0.25602279129493</c:v>
                </c:pt>
                <c:pt idx="80">
                  <c:v>2.155362526720661</c:v>
                </c:pt>
                <c:pt idx="81">
                  <c:v>1.250665020764674</c:v>
                </c:pt>
                <c:pt idx="82">
                  <c:v>1.413306207530618</c:v>
                </c:pt>
                <c:pt idx="83">
                  <c:v>1.629588987775676</c:v>
                </c:pt>
                <c:pt idx="84">
                  <c:v>3.6910677599735</c:v>
                </c:pt>
                <c:pt idx="85">
                  <c:v>2.052860678149937</c:v>
                </c:pt>
                <c:pt idx="86">
                  <c:v>1.8977930770806</c:v>
                </c:pt>
                <c:pt idx="87">
                  <c:v>3.682310407301981</c:v>
                </c:pt>
                <c:pt idx="88">
                  <c:v>1.050329878827649</c:v>
                </c:pt>
                <c:pt idx="89">
                  <c:v>0.573307831288905</c:v>
                </c:pt>
                <c:pt idx="90">
                  <c:v>1.964376897511166</c:v>
                </c:pt>
                <c:pt idx="91">
                  <c:v>2.44708936276632</c:v>
                </c:pt>
                <c:pt idx="92">
                  <c:v>1.004160811251542</c:v>
                </c:pt>
                <c:pt idx="93">
                  <c:v>3.23407066363397</c:v>
                </c:pt>
                <c:pt idx="94">
                  <c:v>3.292666151099754</c:v>
                </c:pt>
                <c:pt idx="95">
                  <c:v>2.232670003623615</c:v>
                </c:pt>
                <c:pt idx="96">
                  <c:v>2.105051233019028</c:v>
                </c:pt>
                <c:pt idx="97">
                  <c:v>2.580241997325872</c:v>
                </c:pt>
                <c:pt idx="98">
                  <c:v>1.695207996893778</c:v>
                </c:pt>
                <c:pt idx="99">
                  <c:v>1.883459793522268</c:v>
                </c:pt>
                <c:pt idx="100">
                  <c:v>1.690945519410803</c:v>
                </c:pt>
                <c:pt idx="101">
                  <c:v>2.858403247111463</c:v>
                </c:pt>
                <c:pt idx="102">
                  <c:v>2.808236066278735</c:v>
                </c:pt>
                <c:pt idx="103">
                  <c:v>2.25893149522638</c:v>
                </c:pt>
                <c:pt idx="104">
                  <c:v>4.323606160967675</c:v>
                </c:pt>
                <c:pt idx="105">
                  <c:v>2.908793470709292</c:v>
                </c:pt>
                <c:pt idx="106">
                  <c:v>2.530287114673801</c:v>
                </c:pt>
                <c:pt idx="107">
                  <c:v>4.324708446570225</c:v>
                </c:pt>
                <c:pt idx="108">
                  <c:v>3.288504794255531</c:v>
                </c:pt>
                <c:pt idx="109">
                  <c:v>3.547822566885817</c:v>
                </c:pt>
                <c:pt idx="110">
                  <c:v>2.726059953309634</c:v>
                </c:pt>
                <c:pt idx="111">
                  <c:v>2.051751743130281</c:v>
                </c:pt>
                <c:pt idx="112">
                  <c:v>1.151895615139797</c:v>
                </c:pt>
                <c:pt idx="113">
                  <c:v>2.693949710807275</c:v>
                </c:pt>
                <c:pt idx="114">
                  <c:v>2.120373680775778</c:v>
                </c:pt>
                <c:pt idx="115">
                  <c:v>2.129516280813259</c:v>
                </c:pt>
                <c:pt idx="116">
                  <c:v>0.858080386598759</c:v>
                </c:pt>
                <c:pt idx="117">
                  <c:v>1.597912682876612</c:v>
                </c:pt>
                <c:pt idx="118">
                  <c:v>1.154760951925726</c:v>
                </c:pt>
                <c:pt idx="119">
                  <c:v>1.257454490406862</c:v>
                </c:pt>
                <c:pt idx="120">
                  <c:v>0.0230658084274804</c:v>
                </c:pt>
                <c:pt idx="121">
                  <c:v>1.320980645708913</c:v>
                </c:pt>
                <c:pt idx="122">
                  <c:v>1.156561856664195</c:v>
                </c:pt>
                <c:pt idx="123">
                  <c:v>1.194146907107041</c:v>
                </c:pt>
                <c:pt idx="124">
                  <c:v>1.940281780151332</c:v>
                </c:pt>
                <c:pt idx="125">
                  <c:v>1.590007909561142</c:v>
                </c:pt>
                <c:pt idx="126">
                  <c:v>0.0913944096286867</c:v>
                </c:pt>
                <c:pt idx="127">
                  <c:v>2.054116043263843</c:v>
                </c:pt>
                <c:pt idx="128">
                  <c:v>1.175443140939758</c:v>
                </c:pt>
                <c:pt idx="129">
                  <c:v>-0.162210727850243</c:v>
                </c:pt>
                <c:pt idx="130">
                  <c:v>2.910676342538032</c:v>
                </c:pt>
                <c:pt idx="131">
                  <c:v>2.647423903723345</c:v>
                </c:pt>
                <c:pt idx="132">
                  <c:v>4.316929380910817</c:v>
                </c:pt>
                <c:pt idx="133" formatCode="General">
                  <c:v>2.715546885196929</c:v>
                </c:pt>
              </c:numCache>
            </c:numRef>
          </c:val>
          <c:smooth val="0"/>
          <c:extLst xmlns:c16r2="http://schemas.microsoft.com/office/drawing/2015/06/chart">
            <c:ext xmlns:c16="http://schemas.microsoft.com/office/drawing/2014/chart" uri="{C3380CC4-5D6E-409C-BE32-E72D297353CC}">
              <c16:uniqueId val="{00000002-1055-4D5D-A787-B00E444115ED}"/>
            </c:ext>
          </c:extLst>
        </c:ser>
        <c:ser>
          <c:idx val="0"/>
          <c:order val="1"/>
          <c:tx>
            <c:strRef>
              <c:f>Sheet2!$A$15</c:f>
              <c:strCache>
                <c:ptCount val="1"/>
                <c:pt idx="0">
                  <c:v>Container throughput index</c:v>
                </c:pt>
              </c:strCache>
            </c:strRef>
          </c:tx>
          <c:spPr>
            <a:ln w="38100">
              <a:solidFill>
                <a:srgbClr val="93FFFF"/>
              </a:solidFill>
            </a:ln>
          </c:spPr>
          <c:marker>
            <c:symbol val="none"/>
          </c:marker>
          <c:cat>
            <c:numRef>
              <c:f>Sheet2!$B$13:$EE$13</c:f>
              <c:numCache>
                <c:formatCode>m/d/yyyy</c:formatCode>
                <c:ptCount val="134"/>
                <c:pt idx="0">
                  <c:v>38718.0</c:v>
                </c:pt>
                <c:pt idx="1">
                  <c:v>38749.0</c:v>
                </c:pt>
                <c:pt idx="2">
                  <c:v>38777.0</c:v>
                </c:pt>
                <c:pt idx="3">
                  <c:v>38808.0</c:v>
                </c:pt>
                <c:pt idx="4">
                  <c:v>38838.0</c:v>
                </c:pt>
                <c:pt idx="5">
                  <c:v>38869.0</c:v>
                </c:pt>
                <c:pt idx="6">
                  <c:v>38899.0</c:v>
                </c:pt>
                <c:pt idx="7">
                  <c:v>38930.0</c:v>
                </c:pt>
                <c:pt idx="8">
                  <c:v>38961.0</c:v>
                </c:pt>
                <c:pt idx="9">
                  <c:v>38991.0</c:v>
                </c:pt>
                <c:pt idx="10">
                  <c:v>39022.0</c:v>
                </c:pt>
                <c:pt idx="11">
                  <c:v>39052.0</c:v>
                </c:pt>
                <c:pt idx="12">
                  <c:v>39083.0</c:v>
                </c:pt>
                <c:pt idx="13">
                  <c:v>39114.0</c:v>
                </c:pt>
                <c:pt idx="14">
                  <c:v>39142.0</c:v>
                </c:pt>
                <c:pt idx="15">
                  <c:v>39173.0</c:v>
                </c:pt>
                <c:pt idx="16">
                  <c:v>39203.0</c:v>
                </c:pt>
                <c:pt idx="17">
                  <c:v>39234.0</c:v>
                </c:pt>
                <c:pt idx="18">
                  <c:v>39264.0</c:v>
                </c:pt>
                <c:pt idx="19">
                  <c:v>39295.0</c:v>
                </c:pt>
                <c:pt idx="20">
                  <c:v>39326.0</c:v>
                </c:pt>
                <c:pt idx="21">
                  <c:v>39356.0</c:v>
                </c:pt>
                <c:pt idx="22">
                  <c:v>39387.0</c:v>
                </c:pt>
                <c:pt idx="23">
                  <c:v>39417.0</c:v>
                </c:pt>
                <c:pt idx="24">
                  <c:v>39448.0</c:v>
                </c:pt>
                <c:pt idx="25">
                  <c:v>39479.0</c:v>
                </c:pt>
                <c:pt idx="26">
                  <c:v>39508.0</c:v>
                </c:pt>
                <c:pt idx="27">
                  <c:v>39539.0</c:v>
                </c:pt>
                <c:pt idx="28">
                  <c:v>39569.0</c:v>
                </c:pt>
                <c:pt idx="29">
                  <c:v>39600.0</c:v>
                </c:pt>
                <c:pt idx="30">
                  <c:v>39630.0</c:v>
                </c:pt>
                <c:pt idx="31">
                  <c:v>39661.0</c:v>
                </c:pt>
                <c:pt idx="32">
                  <c:v>39692.0</c:v>
                </c:pt>
                <c:pt idx="33">
                  <c:v>39722.0</c:v>
                </c:pt>
                <c:pt idx="34">
                  <c:v>39753.0</c:v>
                </c:pt>
                <c:pt idx="35">
                  <c:v>39783.0</c:v>
                </c:pt>
                <c:pt idx="36">
                  <c:v>39814.0</c:v>
                </c:pt>
                <c:pt idx="37">
                  <c:v>39845.0</c:v>
                </c:pt>
                <c:pt idx="38">
                  <c:v>39873.0</c:v>
                </c:pt>
                <c:pt idx="39">
                  <c:v>39904.0</c:v>
                </c:pt>
                <c:pt idx="40">
                  <c:v>39934.0</c:v>
                </c:pt>
                <c:pt idx="41">
                  <c:v>39965.0</c:v>
                </c:pt>
                <c:pt idx="42">
                  <c:v>39995.0</c:v>
                </c:pt>
                <c:pt idx="43">
                  <c:v>40026.0</c:v>
                </c:pt>
                <c:pt idx="44">
                  <c:v>40057.0</c:v>
                </c:pt>
                <c:pt idx="45">
                  <c:v>40087.0</c:v>
                </c:pt>
                <c:pt idx="46">
                  <c:v>40118.0</c:v>
                </c:pt>
                <c:pt idx="47">
                  <c:v>40148.0</c:v>
                </c:pt>
                <c:pt idx="48">
                  <c:v>40179.0</c:v>
                </c:pt>
                <c:pt idx="49">
                  <c:v>40210.0</c:v>
                </c:pt>
                <c:pt idx="50">
                  <c:v>40238.0</c:v>
                </c:pt>
                <c:pt idx="51">
                  <c:v>40269.0</c:v>
                </c:pt>
                <c:pt idx="52">
                  <c:v>40299.0</c:v>
                </c:pt>
                <c:pt idx="53">
                  <c:v>40330.0</c:v>
                </c:pt>
                <c:pt idx="54">
                  <c:v>40360.0</c:v>
                </c:pt>
                <c:pt idx="55">
                  <c:v>40391.0</c:v>
                </c:pt>
                <c:pt idx="56">
                  <c:v>40422.0</c:v>
                </c:pt>
                <c:pt idx="57">
                  <c:v>40452.0</c:v>
                </c:pt>
                <c:pt idx="58">
                  <c:v>40483.0</c:v>
                </c:pt>
                <c:pt idx="59">
                  <c:v>40513.0</c:v>
                </c:pt>
                <c:pt idx="60">
                  <c:v>40544.0</c:v>
                </c:pt>
                <c:pt idx="61">
                  <c:v>40575.0</c:v>
                </c:pt>
                <c:pt idx="62">
                  <c:v>40603.0</c:v>
                </c:pt>
                <c:pt idx="63">
                  <c:v>40634.0</c:v>
                </c:pt>
                <c:pt idx="64">
                  <c:v>40664.0</c:v>
                </c:pt>
                <c:pt idx="65">
                  <c:v>40695.0</c:v>
                </c:pt>
                <c:pt idx="66">
                  <c:v>40725.0</c:v>
                </c:pt>
                <c:pt idx="67">
                  <c:v>40756.0</c:v>
                </c:pt>
                <c:pt idx="68">
                  <c:v>40787.0</c:v>
                </c:pt>
                <c:pt idx="69">
                  <c:v>40817.0</c:v>
                </c:pt>
                <c:pt idx="70">
                  <c:v>40848.0</c:v>
                </c:pt>
                <c:pt idx="71">
                  <c:v>40878.0</c:v>
                </c:pt>
                <c:pt idx="72">
                  <c:v>40909.0</c:v>
                </c:pt>
                <c:pt idx="73">
                  <c:v>40940.0</c:v>
                </c:pt>
                <c:pt idx="74">
                  <c:v>40969.0</c:v>
                </c:pt>
                <c:pt idx="75">
                  <c:v>41000.0</c:v>
                </c:pt>
                <c:pt idx="76">
                  <c:v>41030.0</c:v>
                </c:pt>
                <c:pt idx="77">
                  <c:v>41061.0</c:v>
                </c:pt>
                <c:pt idx="78">
                  <c:v>41091.0</c:v>
                </c:pt>
                <c:pt idx="79">
                  <c:v>41122.0</c:v>
                </c:pt>
                <c:pt idx="80">
                  <c:v>41153.0</c:v>
                </c:pt>
                <c:pt idx="81">
                  <c:v>41183.0</c:v>
                </c:pt>
                <c:pt idx="82">
                  <c:v>41214.0</c:v>
                </c:pt>
                <c:pt idx="83">
                  <c:v>41244.0</c:v>
                </c:pt>
                <c:pt idx="84">
                  <c:v>41275.0</c:v>
                </c:pt>
                <c:pt idx="85">
                  <c:v>41306.0</c:v>
                </c:pt>
                <c:pt idx="86">
                  <c:v>41334.0</c:v>
                </c:pt>
                <c:pt idx="87">
                  <c:v>41365.0</c:v>
                </c:pt>
                <c:pt idx="88">
                  <c:v>41395.0</c:v>
                </c:pt>
                <c:pt idx="89">
                  <c:v>41426.0</c:v>
                </c:pt>
                <c:pt idx="90">
                  <c:v>41456.0</c:v>
                </c:pt>
                <c:pt idx="91">
                  <c:v>41487.0</c:v>
                </c:pt>
                <c:pt idx="92">
                  <c:v>41518.0</c:v>
                </c:pt>
                <c:pt idx="93">
                  <c:v>41548.0</c:v>
                </c:pt>
                <c:pt idx="94">
                  <c:v>41579.0</c:v>
                </c:pt>
                <c:pt idx="95">
                  <c:v>41609.0</c:v>
                </c:pt>
                <c:pt idx="96">
                  <c:v>41640.0</c:v>
                </c:pt>
                <c:pt idx="97">
                  <c:v>41671.0</c:v>
                </c:pt>
                <c:pt idx="98">
                  <c:v>41699.0</c:v>
                </c:pt>
                <c:pt idx="99">
                  <c:v>41730.0</c:v>
                </c:pt>
                <c:pt idx="100">
                  <c:v>41760.0</c:v>
                </c:pt>
                <c:pt idx="101">
                  <c:v>41791.0</c:v>
                </c:pt>
                <c:pt idx="102">
                  <c:v>41821.0</c:v>
                </c:pt>
                <c:pt idx="103">
                  <c:v>41852.0</c:v>
                </c:pt>
                <c:pt idx="104">
                  <c:v>41883.0</c:v>
                </c:pt>
                <c:pt idx="105">
                  <c:v>41913.0</c:v>
                </c:pt>
                <c:pt idx="106">
                  <c:v>41944.0</c:v>
                </c:pt>
                <c:pt idx="107">
                  <c:v>41974.0</c:v>
                </c:pt>
                <c:pt idx="108">
                  <c:v>42005.0</c:v>
                </c:pt>
                <c:pt idx="109">
                  <c:v>42036.0</c:v>
                </c:pt>
                <c:pt idx="110">
                  <c:v>42064.0</c:v>
                </c:pt>
                <c:pt idx="111">
                  <c:v>42095.0</c:v>
                </c:pt>
                <c:pt idx="112">
                  <c:v>42125.0</c:v>
                </c:pt>
                <c:pt idx="113">
                  <c:v>42156.0</c:v>
                </c:pt>
                <c:pt idx="114">
                  <c:v>42186.0</c:v>
                </c:pt>
                <c:pt idx="115">
                  <c:v>42217.0</c:v>
                </c:pt>
                <c:pt idx="116">
                  <c:v>42248.0</c:v>
                </c:pt>
                <c:pt idx="117">
                  <c:v>42278.0</c:v>
                </c:pt>
                <c:pt idx="118">
                  <c:v>42309.0</c:v>
                </c:pt>
                <c:pt idx="119">
                  <c:v>42339.0</c:v>
                </c:pt>
                <c:pt idx="120">
                  <c:v>42370.0</c:v>
                </c:pt>
                <c:pt idx="121">
                  <c:v>42401.0</c:v>
                </c:pt>
                <c:pt idx="122">
                  <c:v>42430.0</c:v>
                </c:pt>
                <c:pt idx="123">
                  <c:v>42461.0</c:v>
                </c:pt>
                <c:pt idx="124">
                  <c:v>42491.0</c:v>
                </c:pt>
                <c:pt idx="125">
                  <c:v>42522.0</c:v>
                </c:pt>
                <c:pt idx="126">
                  <c:v>42552.0</c:v>
                </c:pt>
                <c:pt idx="127">
                  <c:v>42583.0</c:v>
                </c:pt>
                <c:pt idx="128">
                  <c:v>42614.0</c:v>
                </c:pt>
                <c:pt idx="129">
                  <c:v>42644.0</c:v>
                </c:pt>
                <c:pt idx="130">
                  <c:v>42675.0</c:v>
                </c:pt>
                <c:pt idx="131">
                  <c:v>42705.0</c:v>
                </c:pt>
                <c:pt idx="132">
                  <c:v>42736.0</c:v>
                </c:pt>
                <c:pt idx="133">
                  <c:v>42767.0</c:v>
                </c:pt>
              </c:numCache>
            </c:numRef>
          </c:cat>
          <c:val>
            <c:numRef>
              <c:f>Sheet2!$B$15:$EE$15</c:f>
              <c:numCache>
                <c:formatCode>General</c:formatCode>
                <c:ptCount val="134"/>
                <c:pt idx="24">
                  <c:v>10.4494382022472</c:v>
                </c:pt>
                <c:pt idx="25">
                  <c:v>4.100946372239743</c:v>
                </c:pt>
                <c:pt idx="26">
                  <c:v>10.07751937984498</c:v>
                </c:pt>
                <c:pt idx="27">
                  <c:v>7.960741548527793</c:v>
                </c:pt>
                <c:pt idx="28">
                  <c:v>6.97928026172301</c:v>
                </c:pt>
                <c:pt idx="29">
                  <c:v>6.933911159263273</c:v>
                </c:pt>
                <c:pt idx="30">
                  <c:v>6.73181324647123</c:v>
                </c:pt>
                <c:pt idx="31">
                  <c:v>5.717367853290178</c:v>
                </c:pt>
                <c:pt idx="32">
                  <c:v>3.850267379679128</c:v>
                </c:pt>
                <c:pt idx="33">
                  <c:v>4.45859872611465</c:v>
                </c:pt>
                <c:pt idx="34">
                  <c:v>-2.623294858342074</c:v>
                </c:pt>
                <c:pt idx="35">
                  <c:v>-8.341915550978363</c:v>
                </c:pt>
                <c:pt idx="36">
                  <c:v>-16.7853509664293</c:v>
                </c:pt>
                <c:pt idx="37">
                  <c:v>-17.07070707070708</c:v>
                </c:pt>
                <c:pt idx="38">
                  <c:v>-13.68209255533201</c:v>
                </c:pt>
                <c:pt idx="39">
                  <c:v>-16.26262626262625</c:v>
                </c:pt>
                <c:pt idx="40">
                  <c:v>-14.3730886850153</c:v>
                </c:pt>
                <c:pt idx="41">
                  <c:v>-14.58966565349544</c:v>
                </c:pt>
                <c:pt idx="42">
                  <c:v>-12.71617497456765</c:v>
                </c:pt>
                <c:pt idx="43">
                  <c:v>-11.83673469387755</c:v>
                </c:pt>
                <c:pt idx="44">
                  <c:v>-8.856848609680735</c:v>
                </c:pt>
                <c:pt idx="45">
                  <c:v>-8.231707317073177</c:v>
                </c:pt>
                <c:pt idx="46">
                  <c:v>-1.400862068965514</c:v>
                </c:pt>
                <c:pt idx="47">
                  <c:v>5.505617977528087</c:v>
                </c:pt>
                <c:pt idx="48">
                  <c:v>15.8924205378973</c:v>
                </c:pt>
                <c:pt idx="49">
                  <c:v>19.48842874543239</c:v>
                </c:pt>
                <c:pt idx="50">
                  <c:v>13.86946386946388</c:v>
                </c:pt>
                <c:pt idx="51">
                  <c:v>18.45597104945718</c:v>
                </c:pt>
                <c:pt idx="52">
                  <c:v>18.33333333333333</c:v>
                </c:pt>
                <c:pt idx="53">
                  <c:v>19.5729537366548</c:v>
                </c:pt>
                <c:pt idx="54">
                  <c:v>18.2983682983683</c:v>
                </c:pt>
                <c:pt idx="55">
                  <c:v>18.40277777777776</c:v>
                </c:pt>
                <c:pt idx="56">
                  <c:v>14.12429378531072</c:v>
                </c:pt>
                <c:pt idx="57">
                  <c:v>11.73864894795129</c:v>
                </c:pt>
                <c:pt idx="58">
                  <c:v>13.33333333333333</c:v>
                </c:pt>
                <c:pt idx="59">
                  <c:v>9.371671991480301</c:v>
                </c:pt>
                <c:pt idx="60">
                  <c:v>12.34177215189873</c:v>
                </c:pt>
                <c:pt idx="61">
                  <c:v>5.810397553516822</c:v>
                </c:pt>
                <c:pt idx="62">
                  <c:v>7.471852610030694</c:v>
                </c:pt>
                <c:pt idx="63">
                  <c:v>8.859470468431783</c:v>
                </c:pt>
                <c:pt idx="64">
                  <c:v>7.545271629778672</c:v>
                </c:pt>
                <c:pt idx="65">
                  <c:v>5.952380952380952</c:v>
                </c:pt>
                <c:pt idx="66">
                  <c:v>6.20689655172413</c:v>
                </c:pt>
                <c:pt idx="67">
                  <c:v>4.887585532746817</c:v>
                </c:pt>
                <c:pt idx="68">
                  <c:v>6.534653465346518</c:v>
                </c:pt>
                <c:pt idx="69">
                  <c:v>7.730426164519333</c:v>
                </c:pt>
                <c:pt idx="70">
                  <c:v>2.989392478302788</c:v>
                </c:pt>
                <c:pt idx="71">
                  <c:v>7.108081791626097</c:v>
                </c:pt>
                <c:pt idx="72">
                  <c:v>2.347417840375577</c:v>
                </c:pt>
                <c:pt idx="73">
                  <c:v>5.587668593448947</c:v>
                </c:pt>
                <c:pt idx="74">
                  <c:v>5.238095238095241</c:v>
                </c:pt>
                <c:pt idx="75">
                  <c:v>2.899906454630496</c:v>
                </c:pt>
                <c:pt idx="76">
                  <c:v>3.928905519176795</c:v>
                </c:pt>
                <c:pt idx="77">
                  <c:v>3.183520599250933</c:v>
                </c:pt>
                <c:pt idx="78">
                  <c:v>1.948051948051966</c:v>
                </c:pt>
                <c:pt idx="79">
                  <c:v>1.863932898415666</c:v>
                </c:pt>
                <c:pt idx="80">
                  <c:v>6.691449814126392</c:v>
                </c:pt>
                <c:pt idx="81">
                  <c:v>2.207911683532649</c:v>
                </c:pt>
                <c:pt idx="82">
                  <c:v>4.21348314606742</c:v>
                </c:pt>
                <c:pt idx="83">
                  <c:v>2.272727272727271</c:v>
                </c:pt>
                <c:pt idx="84">
                  <c:v>4.862385321100902</c:v>
                </c:pt>
                <c:pt idx="85">
                  <c:v>3.193430656934315</c:v>
                </c:pt>
                <c:pt idx="86">
                  <c:v>2.352941176470579</c:v>
                </c:pt>
                <c:pt idx="87">
                  <c:v>2.181818181818195</c:v>
                </c:pt>
                <c:pt idx="88">
                  <c:v>2.340234023402355</c:v>
                </c:pt>
                <c:pt idx="89">
                  <c:v>2.54083484573502</c:v>
                </c:pt>
                <c:pt idx="90">
                  <c:v>3.639672429481355</c:v>
                </c:pt>
                <c:pt idx="91">
                  <c:v>4.48307410795974</c:v>
                </c:pt>
                <c:pt idx="92">
                  <c:v>-0.348432055749126</c:v>
                </c:pt>
                <c:pt idx="93">
                  <c:v>2.700270027002705</c:v>
                </c:pt>
                <c:pt idx="94">
                  <c:v>3.324348607367478</c:v>
                </c:pt>
                <c:pt idx="95">
                  <c:v>1.866666666666661</c:v>
                </c:pt>
                <c:pt idx="96">
                  <c:v>2.887139107611536</c:v>
                </c:pt>
                <c:pt idx="97">
                  <c:v>2.387267904509294</c:v>
                </c:pt>
                <c:pt idx="98">
                  <c:v>4.597701149425281</c:v>
                </c:pt>
                <c:pt idx="99">
                  <c:v>5.604982206405682</c:v>
                </c:pt>
                <c:pt idx="100">
                  <c:v>3.518029903254182</c:v>
                </c:pt>
                <c:pt idx="101">
                  <c:v>5.398230088495558</c:v>
                </c:pt>
                <c:pt idx="102">
                  <c:v>3.687445127304634</c:v>
                </c:pt>
                <c:pt idx="103">
                  <c:v>4.553415061295984</c:v>
                </c:pt>
                <c:pt idx="104">
                  <c:v>4.458041958041957</c:v>
                </c:pt>
                <c:pt idx="105">
                  <c:v>6.748466257668716</c:v>
                </c:pt>
                <c:pt idx="106">
                  <c:v>4.173913043478249</c:v>
                </c:pt>
                <c:pt idx="107">
                  <c:v>4.363001745200701</c:v>
                </c:pt>
                <c:pt idx="108">
                  <c:v>1.190476190476186</c:v>
                </c:pt>
                <c:pt idx="109">
                  <c:v>6.04490500863557</c:v>
                </c:pt>
                <c:pt idx="110">
                  <c:v>1.014370245139484</c:v>
                </c:pt>
                <c:pt idx="111">
                  <c:v>0.16849199663016</c:v>
                </c:pt>
                <c:pt idx="112">
                  <c:v>0.254885301614261</c:v>
                </c:pt>
                <c:pt idx="113">
                  <c:v>-0.923593618807716</c:v>
                </c:pt>
                <c:pt idx="114">
                  <c:v>0.0</c:v>
                </c:pt>
                <c:pt idx="115">
                  <c:v>-1.842546063651596</c:v>
                </c:pt>
                <c:pt idx="116">
                  <c:v>-2.00836820083683</c:v>
                </c:pt>
                <c:pt idx="117">
                  <c:v>-3.530377668308704</c:v>
                </c:pt>
                <c:pt idx="118">
                  <c:v>-1.752921535893148</c:v>
                </c:pt>
                <c:pt idx="119">
                  <c:v>-1.337792642140467</c:v>
                </c:pt>
                <c:pt idx="120">
                  <c:v>-0.840336134453779</c:v>
                </c:pt>
                <c:pt idx="121">
                  <c:v>-3.013029315960914</c:v>
                </c:pt>
                <c:pt idx="122">
                  <c:v>-1.673640167364021</c:v>
                </c:pt>
                <c:pt idx="123">
                  <c:v>-0.841042893187549</c:v>
                </c:pt>
                <c:pt idx="124">
                  <c:v>0.338983050847452</c:v>
                </c:pt>
                <c:pt idx="125">
                  <c:v>0.93220338983051</c:v>
                </c:pt>
                <c:pt idx="126">
                  <c:v>0.508044030482657</c:v>
                </c:pt>
                <c:pt idx="127">
                  <c:v>1.27986348122866</c:v>
                </c:pt>
                <c:pt idx="128">
                  <c:v>2.049530315969261</c:v>
                </c:pt>
                <c:pt idx="129">
                  <c:v>2.04255319148936</c:v>
                </c:pt>
                <c:pt idx="130">
                  <c:v>3.993203058623629</c:v>
                </c:pt>
                <c:pt idx="131">
                  <c:v>5.338983050847456</c:v>
                </c:pt>
              </c:numCache>
            </c:numRef>
          </c:val>
          <c:smooth val="0"/>
          <c:extLst xmlns:c16r2="http://schemas.microsoft.com/office/drawing/2015/06/chart">
            <c:ext xmlns:c16="http://schemas.microsoft.com/office/drawing/2014/chart" uri="{C3380CC4-5D6E-409C-BE32-E72D297353CC}">
              <c16:uniqueId val="{00000000-6901-401B-88A7-9541518B0746}"/>
            </c:ext>
          </c:extLst>
        </c:ser>
        <c:dLbls>
          <c:showLegendKey val="0"/>
          <c:showVal val="0"/>
          <c:showCatName val="0"/>
          <c:showSerName val="0"/>
          <c:showPercent val="0"/>
          <c:showBubbleSize val="0"/>
        </c:dLbls>
        <c:marker val="1"/>
        <c:smooth val="0"/>
        <c:axId val="-2138018360"/>
        <c:axId val="-2138014984"/>
      </c:lineChart>
      <c:dateAx>
        <c:axId val="-2138018360"/>
        <c:scaling>
          <c:orientation val="minMax"/>
          <c:max val="42767.0"/>
        </c:scaling>
        <c:delete val="0"/>
        <c:axPos val="b"/>
        <c:numFmt formatCode="yy" sourceLinked="0"/>
        <c:majorTickMark val="none"/>
        <c:minorTickMark val="none"/>
        <c:tickLblPos val="low"/>
        <c:spPr>
          <a:ln>
            <a:solidFill>
              <a:srgbClr val="FFFFFF"/>
            </a:solidFill>
          </a:ln>
        </c:spPr>
        <c:txPr>
          <a:bodyPr rot="0" vert="horz"/>
          <a:lstStyle/>
          <a:p>
            <a:pPr>
              <a:defRPr sz="2800">
                <a:solidFill>
                  <a:srgbClr val="FFFFFF"/>
                </a:solidFill>
                <a:latin typeface="Lucida Grande"/>
              </a:defRPr>
            </a:pPr>
            <a:endParaRPr lang="fr-FR"/>
          </a:p>
        </c:txPr>
        <c:crossAx val="-2138014984"/>
        <c:crossesAt val="0.0"/>
        <c:auto val="0"/>
        <c:lblOffset val="100"/>
        <c:baseTimeUnit val="months"/>
        <c:majorUnit val="12.0"/>
      </c:dateAx>
      <c:valAx>
        <c:axId val="-2138014984"/>
        <c:scaling>
          <c:orientation val="minMax"/>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38018360"/>
        <c:crosses val="autoZero"/>
        <c:crossBetween val="between"/>
      </c:valAx>
      <c:spPr>
        <a:solidFill>
          <a:srgbClr val="000000">
            <a:lumMod val="65000"/>
            <a:lumOff val="35000"/>
            <a:alpha val="0"/>
          </a:srgbClr>
        </a:solidFill>
      </c:spPr>
    </c:plotArea>
    <c:legend>
      <c:legendPos val="t"/>
      <c:layout>
        <c:manualLayout>
          <c:xMode val="edge"/>
          <c:yMode val="edge"/>
          <c:x val="0.0719275499573823"/>
          <c:y val="0.0187839049639975"/>
          <c:w val="0.768898569940335"/>
          <c:h val="0.0866038213280536"/>
        </c:manualLayout>
      </c:layout>
      <c:overlay val="0"/>
      <c:txPr>
        <a:bodyPr/>
        <a:lstStyle/>
        <a:p>
          <a:pPr>
            <a:defRPr sz="26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20903624899187"/>
          <c:y val="0.0850467962497599"/>
          <c:w val="0.880592204890946"/>
          <c:h val="0.81782924171772"/>
        </c:manualLayout>
      </c:layout>
      <c:lineChart>
        <c:grouping val="standard"/>
        <c:varyColors val="0"/>
        <c:ser>
          <c:idx val="1"/>
          <c:order val="0"/>
          <c:tx>
            <c:strRef>
              <c:f>Sheet2!$B$1</c:f>
              <c:strCache>
                <c:ptCount val="1"/>
                <c:pt idx="0">
                  <c:v>Metal</c:v>
                </c:pt>
              </c:strCache>
            </c:strRef>
          </c:tx>
          <c:spPr>
            <a:ln w="31750">
              <a:solidFill>
                <a:srgbClr val="FFC000"/>
              </a:solidFill>
            </a:ln>
          </c:spPr>
          <c:marker>
            <c:symbol val="none"/>
          </c:marker>
          <c:cat>
            <c:numRef>
              <c:f>Sheet2!$A$2:$A$5000</c:f>
              <c:numCache>
                <c:formatCode>m/d/yyyy</c:formatCode>
                <c:ptCount val="4999"/>
                <c:pt idx="0">
                  <c:v>38719.0</c:v>
                </c:pt>
                <c:pt idx="1">
                  <c:v>38720.0</c:v>
                </c:pt>
                <c:pt idx="2">
                  <c:v>38721.0</c:v>
                </c:pt>
                <c:pt idx="3">
                  <c:v>38722.0</c:v>
                </c:pt>
                <c:pt idx="4">
                  <c:v>38723.0</c:v>
                </c:pt>
                <c:pt idx="5">
                  <c:v>38726.0</c:v>
                </c:pt>
                <c:pt idx="6">
                  <c:v>38727.0</c:v>
                </c:pt>
                <c:pt idx="7">
                  <c:v>38728.0</c:v>
                </c:pt>
                <c:pt idx="8">
                  <c:v>38729.0</c:v>
                </c:pt>
                <c:pt idx="9">
                  <c:v>38730.0</c:v>
                </c:pt>
                <c:pt idx="10">
                  <c:v>38733.0</c:v>
                </c:pt>
                <c:pt idx="11">
                  <c:v>38734.0</c:v>
                </c:pt>
                <c:pt idx="12">
                  <c:v>38735.0</c:v>
                </c:pt>
                <c:pt idx="13">
                  <c:v>38736.0</c:v>
                </c:pt>
                <c:pt idx="14">
                  <c:v>38737.0</c:v>
                </c:pt>
                <c:pt idx="15">
                  <c:v>38740.0</c:v>
                </c:pt>
                <c:pt idx="16">
                  <c:v>38741.0</c:v>
                </c:pt>
                <c:pt idx="17">
                  <c:v>38742.0</c:v>
                </c:pt>
                <c:pt idx="18">
                  <c:v>38743.0</c:v>
                </c:pt>
                <c:pt idx="19">
                  <c:v>38744.0</c:v>
                </c:pt>
                <c:pt idx="20">
                  <c:v>38747.0</c:v>
                </c:pt>
                <c:pt idx="21">
                  <c:v>38748.0</c:v>
                </c:pt>
                <c:pt idx="22">
                  <c:v>38749.0</c:v>
                </c:pt>
                <c:pt idx="23">
                  <c:v>38750.0</c:v>
                </c:pt>
                <c:pt idx="24">
                  <c:v>38751.0</c:v>
                </c:pt>
                <c:pt idx="25">
                  <c:v>38754.0</c:v>
                </c:pt>
                <c:pt idx="26">
                  <c:v>38755.0</c:v>
                </c:pt>
                <c:pt idx="27">
                  <c:v>38756.0</c:v>
                </c:pt>
                <c:pt idx="28">
                  <c:v>38757.0</c:v>
                </c:pt>
                <c:pt idx="29">
                  <c:v>38758.0</c:v>
                </c:pt>
                <c:pt idx="30">
                  <c:v>38761.0</c:v>
                </c:pt>
                <c:pt idx="31">
                  <c:v>38762.0</c:v>
                </c:pt>
                <c:pt idx="32">
                  <c:v>38763.0</c:v>
                </c:pt>
                <c:pt idx="33">
                  <c:v>38764.0</c:v>
                </c:pt>
                <c:pt idx="34">
                  <c:v>38765.0</c:v>
                </c:pt>
                <c:pt idx="35">
                  <c:v>38768.0</c:v>
                </c:pt>
                <c:pt idx="36">
                  <c:v>38769.0</c:v>
                </c:pt>
                <c:pt idx="37">
                  <c:v>38770.0</c:v>
                </c:pt>
                <c:pt idx="38">
                  <c:v>38771.0</c:v>
                </c:pt>
                <c:pt idx="39">
                  <c:v>38772.0</c:v>
                </c:pt>
                <c:pt idx="40">
                  <c:v>38775.0</c:v>
                </c:pt>
                <c:pt idx="41">
                  <c:v>38776.0</c:v>
                </c:pt>
                <c:pt idx="42">
                  <c:v>38777.0</c:v>
                </c:pt>
                <c:pt idx="43">
                  <c:v>38778.0</c:v>
                </c:pt>
                <c:pt idx="44">
                  <c:v>38779.0</c:v>
                </c:pt>
                <c:pt idx="45">
                  <c:v>38782.0</c:v>
                </c:pt>
                <c:pt idx="46">
                  <c:v>38783.0</c:v>
                </c:pt>
                <c:pt idx="47">
                  <c:v>38784.0</c:v>
                </c:pt>
                <c:pt idx="48">
                  <c:v>38785.0</c:v>
                </c:pt>
                <c:pt idx="49">
                  <c:v>38786.0</c:v>
                </c:pt>
                <c:pt idx="50">
                  <c:v>38789.0</c:v>
                </c:pt>
                <c:pt idx="51">
                  <c:v>38790.0</c:v>
                </c:pt>
                <c:pt idx="52">
                  <c:v>38791.0</c:v>
                </c:pt>
                <c:pt idx="53">
                  <c:v>38792.0</c:v>
                </c:pt>
                <c:pt idx="54">
                  <c:v>38793.0</c:v>
                </c:pt>
                <c:pt idx="55">
                  <c:v>38796.0</c:v>
                </c:pt>
                <c:pt idx="56">
                  <c:v>38797.0</c:v>
                </c:pt>
                <c:pt idx="57">
                  <c:v>38798.0</c:v>
                </c:pt>
                <c:pt idx="58">
                  <c:v>38799.0</c:v>
                </c:pt>
                <c:pt idx="59">
                  <c:v>38800.0</c:v>
                </c:pt>
                <c:pt idx="60">
                  <c:v>38803.0</c:v>
                </c:pt>
                <c:pt idx="61">
                  <c:v>38804.0</c:v>
                </c:pt>
                <c:pt idx="62">
                  <c:v>38805.0</c:v>
                </c:pt>
                <c:pt idx="63">
                  <c:v>38806.0</c:v>
                </c:pt>
                <c:pt idx="64">
                  <c:v>38807.0</c:v>
                </c:pt>
                <c:pt idx="65">
                  <c:v>38810.0</c:v>
                </c:pt>
                <c:pt idx="66">
                  <c:v>38811.0</c:v>
                </c:pt>
                <c:pt idx="67">
                  <c:v>38812.0</c:v>
                </c:pt>
                <c:pt idx="68">
                  <c:v>38813.0</c:v>
                </c:pt>
                <c:pt idx="69">
                  <c:v>38814.0</c:v>
                </c:pt>
                <c:pt idx="70">
                  <c:v>38817.0</c:v>
                </c:pt>
                <c:pt idx="71">
                  <c:v>38818.0</c:v>
                </c:pt>
                <c:pt idx="72">
                  <c:v>38819.0</c:v>
                </c:pt>
                <c:pt idx="73">
                  <c:v>38820.0</c:v>
                </c:pt>
                <c:pt idx="74">
                  <c:v>38821.0</c:v>
                </c:pt>
                <c:pt idx="75">
                  <c:v>38824.0</c:v>
                </c:pt>
                <c:pt idx="76">
                  <c:v>38825.0</c:v>
                </c:pt>
                <c:pt idx="77">
                  <c:v>38826.0</c:v>
                </c:pt>
                <c:pt idx="78">
                  <c:v>38827.0</c:v>
                </c:pt>
                <c:pt idx="79">
                  <c:v>38828.0</c:v>
                </c:pt>
                <c:pt idx="80">
                  <c:v>38831.0</c:v>
                </c:pt>
                <c:pt idx="81">
                  <c:v>38832.0</c:v>
                </c:pt>
                <c:pt idx="82">
                  <c:v>38833.0</c:v>
                </c:pt>
                <c:pt idx="83">
                  <c:v>38834.0</c:v>
                </c:pt>
                <c:pt idx="84">
                  <c:v>38835.0</c:v>
                </c:pt>
                <c:pt idx="85">
                  <c:v>38838.0</c:v>
                </c:pt>
                <c:pt idx="86">
                  <c:v>38839.0</c:v>
                </c:pt>
                <c:pt idx="87">
                  <c:v>38840.0</c:v>
                </c:pt>
                <c:pt idx="88">
                  <c:v>38841.0</c:v>
                </c:pt>
                <c:pt idx="89">
                  <c:v>38842.0</c:v>
                </c:pt>
                <c:pt idx="90">
                  <c:v>38845.0</c:v>
                </c:pt>
                <c:pt idx="91">
                  <c:v>38846.0</c:v>
                </c:pt>
                <c:pt idx="92">
                  <c:v>38847.0</c:v>
                </c:pt>
                <c:pt idx="93">
                  <c:v>38848.0</c:v>
                </c:pt>
                <c:pt idx="94">
                  <c:v>38849.0</c:v>
                </c:pt>
                <c:pt idx="95">
                  <c:v>38852.0</c:v>
                </c:pt>
                <c:pt idx="96">
                  <c:v>38853.0</c:v>
                </c:pt>
                <c:pt idx="97">
                  <c:v>38854.0</c:v>
                </c:pt>
                <c:pt idx="98">
                  <c:v>38855.0</c:v>
                </c:pt>
                <c:pt idx="99">
                  <c:v>38856.0</c:v>
                </c:pt>
                <c:pt idx="100">
                  <c:v>38859.0</c:v>
                </c:pt>
                <c:pt idx="101">
                  <c:v>38860.0</c:v>
                </c:pt>
                <c:pt idx="102">
                  <c:v>38861.0</c:v>
                </c:pt>
                <c:pt idx="103">
                  <c:v>38862.0</c:v>
                </c:pt>
                <c:pt idx="104">
                  <c:v>38863.0</c:v>
                </c:pt>
                <c:pt idx="105">
                  <c:v>38866.0</c:v>
                </c:pt>
                <c:pt idx="106">
                  <c:v>38867.0</c:v>
                </c:pt>
                <c:pt idx="107">
                  <c:v>38868.0</c:v>
                </c:pt>
                <c:pt idx="108">
                  <c:v>38869.0</c:v>
                </c:pt>
                <c:pt idx="109">
                  <c:v>38870.0</c:v>
                </c:pt>
                <c:pt idx="110">
                  <c:v>38873.0</c:v>
                </c:pt>
                <c:pt idx="111">
                  <c:v>38874.0</c:v>
                </c:pt>
                <c:pt idx="112">
                  <c:v>38875.0</c:v>
                </c:pt>
                <c:pt idx="113">
                  <c:v>38876.0</c:v>
                </c:pt>
                <c:pt idx="114">
                  <c:v>38877.0</c:v>
                </c:pt>
                <c:pt idx="115">
                  <c:v>38880.0</c:v>
                </c:pt>
                <c:pt idx="116">
                  <c:v>38881.0</c:v>
                </c:pt>
                <c:pt idx="117">
                  <c:v>38882.0</c:v>
                </c:pt>
                <c:pt idx="118">
                  <c:v>38883.0</c:v>
                </c:pt>
                <c:pt idx="119">
                  <c:v>38884.0</c:v>
                </c:pt>
                <c:pt idx="120">
                  <c:v>38887.0</c:v>
                </c:pt>
                <c:pt idx="121">
                  <c:v>38888.0</c:v>
                </c:pt>
                <c:pt idx="122">
                  <c:v>38889.0</c:v>
                </c:pt>
                <c:pt idx="123">
                  <c:v>38890.0</c:v>
                </c:pt>
                <c:pt idx="124">
                  <c:v>38891.0</c:v>
                </c:pt>
                <c:pt idx="125">
                  <c:v>38894.0</c:v>
                </c:pt>
                <c:pt idx="126">
                  <c:v>38895.0</c:v>
                </c:pt>
                <c:pt idx="127">
                  <c:v>38896.0</c:v>
                </c:pt>
                <c:pt idx="128">
                  <c:v>38897.0</c:v>
                </c:pt>
                <c:pt idx="129">
                  <c:v>38898.0</c:v>
                </c:pt>
                <c:pt idx="130">
                  <c:v>38901.0</c:v>
                </c:pt>
                <c:pt idx="131">
                  <c:v>38902.0</c:v>
                </c:pt>
                <c:pt idx="132">
                  <c:v>38903.0</c:v>
                </c:pt>
                <c:pt idx="133">
                  <c:v>38904.0</c:v>
                </c:pt>
                <c:pt idx="134">
                  <c:v>38905.0</c:v>
                </c:pt>
                <c:pt idx="135">
                  <c:v>38908.0</c:v>
                </c:pt>
                <c:pt idx="136">
                  <c:v>38909.0</c:v>
                </c:pt>
                <c:pt idx="137">
                  <c:v>38910.0</c:v>
                </c:pt>
                <c:pt idx="138">
                  <c:v>38911.0</c:v>
                </c:pt>
                <c:pt idx="139">
                  <c:v>38912.0</c:v>
                </c:pt>
                <c:pt idx="140">
                  <c:v>38915.0</c:v>
                </c:pt>
                <c:pt idx="141">
                  <c:v>38916.0</c:v>
                </c:pt>
                <c:pt idx="142">
                  <c:v>38917.0</c:v>
                </c:pt>
                <c:pt idx="143">
                  <c:v>38918.0</c:v>
                </c:pt>
                <c:pt idx="144">
                  <c:v>38919.0</c:v>
                </c:pt>
                <c:pt idx="145">
                  <c:v>38922.0</c:v>
                </c:pt>
                <c:pt idx="146">
                  <c:v>38923.0</c:v>
                </c:pt>
                <c:pt idx="147">
                  <c:v>38924.0</c:v>
                </c:pt>
                <c:pt idx="148">
                  <c:v>38925.0</c:v>
                </c:pt>
                <c:pt idx="149">
                  <c:v>38926.0</c:v>
                </c:pt>
                <c:pt idx="150">
                  <c:v>38929.0</c:v>
                </c:pt>
                <c:pt idx="151">
                  <c:v>38930.0</c:v>
                </c:pt>
                <c:pt idx="152">
                  <c:v>38931.0</c:v>
                </c:pt>
                <c:pt idx="153">
                  <c:v>38932.0</c:v>
                </c:pt>
                <c:pt idx="154">
                  <c:v>38933.0</c:v>
                </c:pt>
                <c:pt idx="155">
                  <c:v>38936.0</c:v>
                </c:pt>
                <c:pt idx="156">
                  <c:v>38937.0</c:v>
                </c:pt>
                <c:pt idx="157">
                  <c:v>38938.0</c:v>
                </c:pt>
                <c:pt idx="158">
                  <c:v>38939.0</c:v>
                </c:pt>
                <c:pt idx="159">
                  <c:v>38940.0</c:v>
                </c:pt>
                <c:pt idx="160">
                  <c:v>38943.0</c:v>
                </c:pt>
                <c:pt idx="161">
                  <c:v>38944.0</c:v>
                </c:pt>
                <c:pt idx="162">
                  <c:v>38945.0</c:v>
                </c:pt>
                <c:pt idx="163">
                  <c:v>38946.0</c:v>
                </c:pt>
                <c:pt idx="164">
                  <c:v>38947.0</c:v>
                </c:pt>
                <c:pt idx="165">
                  <c:v>38950.0</c:v>
                </c:pt>
                <c:pt idx="166">
                  <c:v>38951.0</c:v>
                </c:pt>
                <c:pt idx="167">
                  <c:v>38952.0</c:v>
                </c:pt>
                <c:pt idx="168">
                  <c:v>38953.0</c:v>
                </c:pt>
                <c:pt idx="169">
                  <c:v>38954.0</c:v>
                </c:pt>
                <c:pt idx="170">
                  <c:v>38957.0</c:v>
                </c:pt>
                <c:pt idx="171">
                  <c:v>38958.0</c:v>
                </c:pt>
                <c:pt idx="172">
                  <c:v>38959.0</c:v>
                </c:pt>
                <c:pt idx="173">
                  <c:v>38960.0</c:v>
                </c:pt>
                <c:pt idx="174">
                  <c:v>38961.0</c:v>
                </c:pt>
                <c:pt idx="175">
                  <c:v>38964.0</c:v>
                </c:pt>
                <c:pt idx="176">
                  <c:v>38965.0</c:v>
                </c:pt>
                <c:pt idx="177">
                  <c:v>38966.0</c:v>
                </c:pt>
                <c:pt idx="178">
                  <c:v>38967.0</c:v>
                </c:pt>
                <c:pt idx="179">
                  <c:v>38968.0</c:v>
                </c:pt>
                <c:pt idx="180">
                  <c:v>38971.0</c:v>
                </c:pt>
                <c:pt idx="181">
                  <c:v>38972.0</c:v>
                </c:pt>
                <c:pt idx="182">
                  <c:v>38973.0</c:v>
                </c:pt>
                <c:pt idx="183">
                  <c:v>38974.0</c:v>
                </c:pt>
                <c:pt idx="184">
                  <c:v>38975.0</c:v>
                </c:pt>
                <c:pt idx="185">
                  <c:v>38978.0</c:v>
                </c:pt>
                <c:pt idx="186">
                  <c:v>38979.0</c:v>
                </c:pt>
                <c:pt idx="187">
                  <c:v>38980.0</c:v>
                </c:pt>
                <c:pt idx="188">
                  <c:v>38981.0</c:v>
                </c:pt>
                <c:pt idx="189">
                  <c:v>38982.0</c:v>
                </c:pt>
                <c:pt idx="190">
                  <c:v>38985.0</c:v>
                </c:pt>
                <c:pt idx="191">
                  <c:v>38986.0</c:v>
                </c:pt>
                <c:pt idx="192">
                  <c:v>38987.0</c:v>
                </c:pt>
                <c:pt idx="193">
                  <c:v>38988.0</c:v>
                </c:pt>
                <c:pt idx="194">
                  <c:v>38989.0</c:v>
                </c:pt>
                <c:pt idx="195">
                  <c:v>38992.0</c:v>
                </c:pt>
                <c:pt idx="196">
                  <c:v>38993.0</c:v>
                </c:pt>
                <c:pt idx="197">
                  <c:v>38994.0</c:v>
                </c:pt>
                <c:pt idx="198">
                  <c:v>38995.0</c:v>
                </c:pt>
                <c:pt idx="199">
                  <c:v>38996.0</c:v>
                </c:pt>
                <c:pt idx="200">
                  <c:v>38999.0</c:v>
                </c:pt>
                <c:pt idx="201">
                  <c:v>39000.0</c:v>
                </c:pt>
                <c:pt idx="202">
                  <c:v>39001.0</c:v>
                </c:pt>
                <c:pt idx="203">
                  <c:v>39002.0</c:v>
                </c:pt>
                <c:pt idx="204">
                  <c:v>39003.0</c:v>
                </c:pt>
                <c:pt idx="205">
                  <c:v>39006.0</c:v>
                </c:pt>
                <c:pt idx="206">
                  <c:v>39007.0</c:v>
                </c:pt>
                <c:pt idx="207">
                  <c:v>39008.0</c:v>
                </c:pt>
                <c:pt idx="208">
                  <c:v>39009.0</c:v>
                </c:pt>
                <c:pt idx="209">
                  <c:v>39010.0</c:v>
                </c:pt>
                <c:pt idx="210">
                  <c:v>39013.0</c:v>
                </c:pt>
                <c:pt idx="211">
                  <c:v>39014.0</c:v>
                </c:pt>
                <c:pt idx="212">
                  <c:v>39015.0</c:v>
                </c:pt>
                <c:pt idx="213">
                  <c:v>39016.0</c:v>
                </c:pt>
                <c:pt idx="214">
                  <c:v>39017.0</c:v>
                </c:pt>
                <c:pt idx="215">
                  <c:v>39020.0</c:v>
                </c:pt>
                <c:pt idx="216">
                  <c:v>39021.0</c:v>
                </c:pt>
                <c:pt idx="217">
                  <c:v>39022.0</c:v>
                </c:pt>
                <c:pt idx="218">
                  <c:v>39023.0</c:v>
                </c:pt>
                <c:pt idx="219">
                  <c:v>39024.0</c:v>
                </c:pt>
                <c:pt idx="220">
                  <c:v>39027.0</c:v>
                </c:pt>
                <c:pt idx="221">
                  <c:v>39028.0</c:v>
                </c:pt>
                <c:pt idx="222">
                  <c:v>39029.0</c:v>
                </c:pt>
                <c:pt idx="223">
                  <c:v>39030.0</c:v>
                </c:pt>
                <c:pt idx="224">
                  <c:v>39031.0</c:v>
                </c:pt>
                <c:pt idx="225">
                  <c:v>39034.0</c:v>
                </c:pt>
                <c:pt idx="226">
                  <c:v>39035.0</c:v>
                </c:pt>
                <c:pt idx="227">
                  <c:v>39036.0</c:v>
                </c:pt>
                <c:pt idx="228">
                  <c:v>39037.0</c:v>
                </c:pt>
                <c:pt idx="229">
                  <c:v>39038.0</c:v>
                </c:pt>
                <c:pt idx="230">
                  <c:v>39041.0</c:v>
                </c:pt>
                <c:pt idx="231">
                  <c:v>39042.0</c:v>
                </c:pt>
                <c:pt idx="232">
                  <c:v>39043.0</c:v>
                </c:pt>
                <c:pt idx="233">
                  <c:v>39044.0</c:v>
                </c:pt>
                <c:pt idx="234">
                  <c:v>39045.0</c:v>
                </c:pt>
                <c:pt idx="235">
                  <c:v>39048.0</c:v>
                </c:pt>
                <c:pt idx="236">
                  <c:v>39049.0</c:v>
                </c:pt>
                <c:pt idx="237">
                  <c:v>39050.0</c:v>
                </c:pt>
                <c:pt idx="238">
                  <c:v>39051.0</c:v>
                </c:pt>
                <c:pt idx="239">
                  <c:v>39052.0</c:v>
                </c:pt>
                <c:pt idx="240">
                  <c:v>39055.0</c:v>
                </c:pt>
                <c:pt idx="241">
                  <c:v>39056.0</c:v>
                </c:pt>
                <c:pt idx="242">
                  <c:v>39057.0</c:v>
                </c:pt>
                <c:pt idx="243">
                  <c:v>39058.0</c:v>
                </c:pt>
                <c:pt idx="244">
                  <c:v>39059.0</c:v>
                </c:pt>
                <c:pt idx="245">
                  <c:v>39062.0</c:v>
                </c:pt>
                <c:pt idx="246">
                  <c:v>39063.0</c:v>
                </c:pt>
                <c:pt idx="247">
                  <c:v>39064.0</c:v>
                </c:pt>
                <c:pt idx="248">
                  <c:v>39065.0</c:v>
                </c:pt>
                <c:pt idx="249">
                  <c:v>39066.0</c:v>
                </c:pt>
                <c:pt idx="250">
                  <c:v>39069.0</c:v>
                </c:pt>
                <c:pt idx="251">
                  <c:v>39070.0</c:v>
                </c:pt>
                <c:pt idx="252">
                  <c:v>39071.0</c:v>
                </c:pt>
                <c:pt idx="253">
                  <c:v>39072.0</c:v>
                </c:pt>
                <c:pt idx="254">
                  <c:v>39073.0</c:v>
                </c:pt>
                <c:pt idx="255">
                  <c:v>39076.0</c:v>
                </c:pt>
                <c:pt idx="256">
                  <c:v>39077.0</c:v>
                </c:pt>
                <c:pt idx="257">
                  <c:v>39078.0</c:v>
                </c:pt>
                <c:pt idx="258">
                  <c:v>39079.0</c:v>
                </c:pt>
                <c:pt idx="259">
                  <c:v>39080.0</c:v>
                </c:pt>
                <c:pt idx="260">
                  <c:v>39083.0</c:v>
                </c:pt>
                <c:pt idx="261">
                  <c:v>39084.0</c:v>
                </c:pt>
                <c:pt idx="262">
                  <c:v>39085.0</c:v>
                </c:pt>
                <c:pt idx="263">
                  <c:v>39086.0</c:v>
                </c:pt>
                <c:pt idx="264">
                  <c:v>39087.0</c:v>
                </c:pt>
                <c:pt idx="265">
                  <c:v>39090.0</c:v>
                </c:pt>
                <c:pt idx="266">
                  <c:v>39091.0</c:v>
                </c:pt>
                <c:pt idx="267">
                  <c:v>39092.0</c:v>
                </c:pt>
                <c:pt idx="268">
                  <c:v>39093.0</c:v>
                </c:pt>
                <c:pt idx="269">
                  <c:v>39094.0</c:v>
                </c:pt>
                <c:pt idx="270">
                  <c:v>39097.0</c:v>
                </c:pt>
                <c:pt idx="271">
                  <c:v>39098.0</c:v>
                </c:pt>
                <c:pt idx="272">
                  <c:v>39099.0</c:v>
                </c:pt>
                <c:pt idx="273">
                  <c:v>39100.0</c:v>
                </c:pt>
                <c:pt idx="274">
                  <c:v>39101.0</c:v>
                </c:pt>
                <c:pt idx="275">
                  <c:v>39104.0</c:v>
                </c:pt>
                <c:pt idx="276">
                  <c:v>39105.0</c:v>
                </c:pt>
                <c:pt idx="277">
                  <c:v>39106.0</c:v>
                </c:pt>
                <c:pt idx="278">
                  <c:v>39107.0</c:v>
                </c:pt>
                <c:pt idx="279">
                  <c:v>39108.0</c:v>
                </c:pt>
                <c:pt idx="280">
                  <c:v>39111.0</c:v>
                </c:pt>
                <c:pt idx="281">
                  <c:v>39112.0</c:v>
                </c:pt>
                <c:pt idx="282">
                  <c:v>39113.0</c:v>
                </c:pt>
                <c:pt idx="283">
                  <c:v>39114.0</c:v>
                </c:pt>
                <c:pt idx="284">
                  <c:v>39115.0</c:v>
                </c:pt>
                <c:pt idx="285">
                  <c:v>39118.0</c:v>
                </c:pt>
                <c:pt idx="286">
                  <c:v>39119.0</c:v>
                </c:pt>
                <c:pt idx="287">
                  <c:v>39120.0</c:v>
                </c:pt>
                <c:pt idx="288">
                  <c:v>39121.0</c:v>
                </c:pt>
                <c:pt idx="289">
                  <c:v>39122.0</c:v>
                </c:pt>
                <c:pt idx="290">
                  <c:v>39125.0</c:v>
                </c:pt>
                <c:pt idx="291">
                  <c:v>39126.0</c:v>
                </c:pt>
                <c:pt idx="292">
                  <c:v>39127.0</c:v>
                </c:pt>
                <c:pt idx="293">
                  <c:v>39128.0</c:v>
                </c:pt>
                <c:pt idx="294">
                  <c:v>39129.0</c:v>
                </c:pt>
                <c:pt idx="295">
                  <c:v>39132.0</c:v>
                </c:pt>
                <c:pt idx="296">
                  <c:v>39133.0</c:v>
                </c:pt>
                <c:pt idx="297">
                  <c:v>39134.0</c:v>
                </c:pt>
                <c:pt idx="298">
                  <c:v>39135.0</c:v>
                </c:pt>
                <c:pt idx="299">
                  <c:v>39136.0</c:v>
                </c:pt>
                <c:pt idx="300">
                  <c:v>39139.0</c:v>
                </c:pt>
                <c:pt idx="301">
                  <c:v>39140.0</c:v>
                </c:pt>
                <c:pt idx="302">
                  <c:v>39141.0</c:v>
                </c:pt>
                <c:pt idx="303">
                  <c:v>39142.0</c:v>
                </c:pt>
                <c:pt idx="304">
                  <c:v>39143.0</c:v>
                </c:pt>
                <c:pt idx="305">
                  <c:v>39146.0</c:v>
                </c:pt>
                <c:pt idx="306">
                  <c:v>39147.0</c:v>
                </c:pt>
                <c:pt idx="307">
                  <c:v>39148.0</c:v>
                </c:pt>
                <c:pt idx="308">
                  <c:v>39149.0</c:v>
                </c:pt>
                <c:pt idx="309">
                  <c:v>39150.0</c:v>
                </c:pt>
                <c:pt idx="310">
                  <c:v>39153.0</c:v>
                </c:pt>
                <c:pt idx="311">
                  <c:v>39154.0</c:v>
                </c:pt>
                <c:pt idx="312">
                  <c:v>39155.0</c:v>
                </c:pt>
                <c:pt idx="313">
                  <c:v>39156.0</c:v>
                </c:pt>
                <c:pt idx="314">
                  <c:v>39157.0</c:v>
                </c:pt>
                <c:pt idx="315">
                  <c:v>39160.0</c:v>
                </c:pt>
                <c:pt idx="316">
                  <c:v>39161.0</c:v>
                </c:pt>
                <c:pt idx="317">
                  <c:v>39162.0</c:v>
                </c:pt>
                <c:pt idx="318">
                  <c:v>39163.0</c:v>
                </c:pt>
                <c:pt idx="319">
                  <c:v>39164.0</c:v>
                </c:pt>
                <c:pt idx="320">
                  <c:v>39167.0</c:v>
                </c:pt>
                <c:pt idx="321">
                  <c:v>39168.0</c:v>
                </c:pt>
                <c:pt idx="322">
                  <c:v>39169.0</c:v>
                </c:pt>
                <c:pt idx="323">
                  <c:v>39170.0</c:v>
                </c:pt>
                <c:pt idx="324">
                  <c:v>39171.0</c:v>
                </c:pt>
                <c:pt idx="325">
                  <c:v>39174.0</c:v>
                </c:pt>
                <c:pt idx="326">
                  <c:v>39175.0</c:v>
                </c:pt>
                <c:pt idx="327">
                  <c:v>39176.0</c:v>
                </c:pt>
                <c:pt idx="328">
                  <c:v>39177.0</c:v>
                </c:pt>
                <c:pt idx="329">
                  <c:v>39178.0</c:v>
                </c:pt>
                <c:pt idx="330">
                  <c:v>39181.0</c:v>
                </c:pt>
                <c:pt idx="331">
                  <c:v>39182.0</c:v>
                </c:pt>
                <c:pt idx="332">
                  <c:v>39183.0</c:v>
                </c:pt>
                <c:pt idx="333">
                  <c:v>39184.0</c:v>
                </c:pt>
                <c:pt idx="334">
                  <c:v>39185.0</c:v>
                </c:pt>
                <c:pt idx="335">
                  <c:v>39188.0</c:v>
                </c:pt>
                <c:pt idx="336">
                  <c:v>39189.0</c:v>
                </c:pt>
                <c:pt idx="337">
                  <c:v>39190.0</c:v>
                </c:pt>
                <c:pt idx="338">
                  <c:v>39191.0</c:v>
                </c:pt>
                <c:pt idx="339">
                  <c:v>39192.0</c:v>
                </c:pt>
                <c:pt idx="340">
                  <c:v>39195.0</c:v>
                </c:pt>
                <c:pt idx="341">
                  <c:v>39196.0</c:v>
                </c:pt>
                <c:pt idx="342">
                  <c:v>39197.0</c:v>
                </c:pt>
                <c:pt idx="343">
                  <c:v>39198.0</c:v>
                </c:pt>
                <c:pt idx="344">
                  <c:v>39199.0</c:v>
                </c:pt>
                <c:pt idx="345">
                  <c:v>39202.0</c:v>
                </c:pt>
                <c:pt idx="346">
                  <c:v>39203.0</c:v>
                </c:pt>
                <c:pt idx="347">
                  <c:v>39204.0</c:v>
                </c:pt>
                <c:pt idx="348">
                  <c:v>39205.0</c:v>
                </c:pt>
                <c:pt idx="349">
                  <c:v>39206.0</c:v>
                </c:pt>
                <c:pt idx="350">
                  <c:v>39209.0</c:v>
                </c:pt>
                <c:pt idx="351">
                  <c:v>39210.0</c:v>
                </c:pt>
                <c:pt idx="352">
                  <c:v>39211.0</c:v>
                </c:pt>
                <c:pt idx="353">
                  <c:v>39212.0</c:v>
                </c:pt>
                <c:pt idx="354">
                  <c:v>39213.0</c:v>
                </c:pt>
                <c:pt idx="355">
                  <c:v>39216.0</c:v>
                </c:pt>
                <c:pt idx="356">
                  <c:v>39217.0</c:v>
                </c:pt>
                <c:pt idx="357">
                  <c:v>39218.0</c:v>
                </c:pt>
                <c:pt idx="358">
                  <c:v>39219.0</c:v>
                </c:pt>
                <c:pt idx="359">
                  <c:v>39220.0</c:v>
                </c:pt>
                <c:pt idx="360">
                  <c:v>39223.0</c:v>
                </c:pt>
                <c:pt idx="361">
                  <c:v>39224.0</c:v>
                </c:pt>
                <c:pt idx="362">
                  <c:v>39225.0</c:v>
                </c:pt>
                <c:pt idx="363">
                  <c:v>39226.0</c:v>
                </c:pt>
                <c:pt idx="364">
                  <c:v>39227.0</c:v>
                </c:pt>
                <c:pt idx="365">
                  <c:v>39230.0</c:v>
                </c:pt>
                <c:pt idx="366">
                  <c:v>39231.0</c:v>
                </c:pt>
                <c:pt idx="367">
                  <c:v>39232.0</c:v>
                </c:pt>
                <c:pt idx="368">
                  <c:v>39233.0</c:v>
                </c:pt>
                <c:pt idx="369">
                  <c:v>39234.0</c:v>
                </c:pt>
                <c:pt idx="370">
                  <c:v>39237.0</c:v>
                </c:pt>
                <c:pt idx="371">
                  <c:v>39238.0</c:v>
                </c:pt>
                <c:pt idx="372">
                  <c:v>39239.0</c:v>
                </c:pt>
                <c:pt idx="373">
                  <c:v>39240.0</c:v>
                </c:pt>
                <c:pt idx="374">
                  <c:v>39241.0</c:v>
                </c:pt>
                <c:pt idx="375">
                  <c:v>39244.0</c:v>
                </c:pt>
                <c:pt idx="376">
                  <c:v>39245.0</c:v>
                </c:pt>
                <c:pt idx="377">
                  <c:v>39246.0</c:v>
                </c:pt>
                <c:pt idx="378">
                  <c:v>39247.0</c:v>
                </c:pt>
                <c:pt idx="379">
                  <c:v>39248.0</c:v>
                </c:pt>
                <c:pt idx="380">
                  <c:v>39251.0</c:v>
                </c:pt>
                <c:pt idx="381">
                  <c:v>39252.0</c:v>
                </c:pt>
                <c:pt idx="382">
                  <c:v>39253.0</c:v>
                </c:pt>
                <c:pt idx="383">
                  <c:v>39254.0</c:v>
                </c:pt>
                <c:pt idx="384">
                  <c:v>39255.0</c:v>
                </c:pt>
                <c:pt idx="385">
                  <c:v>39258.0</c:v>
                </c:pt>
                <c:pt idx="386">
                  <c:v>39259.0</c:v>
                </c:pt>
                <c:pt idx="387">
                  <c:v>39260.0</c:v>
                </c:pt>
                <c:pt idx="388">
                  <c:v>39261.0</c:v>
                </c:pt>
                <c:pt idx="389">
                  <c:v>39262.0</c:v>
                </c:pt>
                <c:pt idx="390">
                  <c:v>39265.0</c:v>
                </c:pt>
                <c:pt idx="391">
                  <c:v>39266.0</c:v>
                </c:pt>
                <c:pt idx="392">
                  <c:v>39267.0</c:v>
                </c:pt>
                <c:pt idx="393">
                  <c:v>39268.0</c:v>
                </c:pt>
                <c:pt idx="394">
                  <c:v>39269.0</c:v>
                </c:pt>
                <c:pt idx="395">
                  <c:v>39272.0</c:v>
                </c:pt>
                <c:pt idx="396">
                  <c:v>39273.0</c:v>
                </c:pt>
                <c:pt idx="397">
                  <c:v>39274.0</c:v>
                </c:pt>
                <c:pt idx="398">
                  <c:v>39275.0</c:v>
                </c:pt>
                <c:pt idx="399">
                  <c:v>39276.0</c:v>
                </c:pt>
                <c:pt idx="400">
                  <c:v>39279.0</c:v>
                </c:pt>
                <c:pt idx="401">
                  <c:v>39280.0</c:v>
                </c:pt>
                <c:pt idx="402">
                  <c:v>39281.0</c:v>
                </c:pt>
                <c:pt idx="403">
                  <c:v>39282.0</c:v>
                </c:pt>
                <c:pt idx="404">
                  <c:v>39283.0</c:v>
                </c:pt>
                <c:pt idx="405">
                  <c:v>39286.0</c:v>
                </c:pt>
                <c:pt idx="406">
                  <c:v>39287.0</c:v>
                </c:pt>
                <c:pt idx="407">
                  <c:v>39288.0</c:v>
                </c:pt>
                <c:pt idx="408">
                  <c:v>39289.0</c:v>
                </c:pt>
                <c:pt idx="409">
                  <c:v>39290.0</c:v>
                </c:pt>
                <c:pt idx="410">
                  <c:v>39293.0</c:v>
                </c:pt>
                <c:pt idx="411">
                  <c:v>39294.0</c:v>
                </c:pt>
                <c:pt idx="412">
                  <c:v>39295.0</c:v>
                </c:pt>
                <c:pt idx="413">
                  <c:v>39296.0</c:v>
                </c:pt>
                <c:pt idx="414">
                  <c:v>39297.0</c:v>
                </c:pt>
                <c:pt idx="415">
                  <c:v>39300.0</c:v>
                </c:pt>
                <c:pt idx="416">
                  <c:v>39301.0</c:v>
                </c:pt>
                <c:pt idx="417">
                  <c:v>39302.0</c:v>
                </c:pt>
                <c:pt idx="418">
                  <c:v>39303.0</c:v>
                </c:pt>
                <c:pt idx="419">
                  <c:v>39304.0</c:v>
                </c:pt>
                <c:pt idx="420">
                  <c:v>39307.0</c:v>
                </c:pt>
                <c:pt idx="421">
                  <c:v>39308.0</c:v>
                </c:pt>
                <c:pt idx="422">
                  <c:v>39309.0</c:v>
                </c:pt>
                <c:pt idx="423">
                  <c:v>39310.0</c:v>
                </c:pt>
                <c:pt idx="424">
                  <c:v>39311.0</c:v>
                </c:pt>
                <c:pt idx="425">
                  <c:v>39314.0</c:v>
                </c:pt>
                <c:pt idx="426">
                  <c:v>39315.0</c:v>
                </c:pt>
                <c:pt idx="427">
                  <c:v>39316.0</c:v>
                </c:pt>
                <c:pt idx="428">
                  <c:v>39317.0</c:v>
                </c:pt>
                <c:pt idx="429">
                  <c:v>39318.0</c:v>
                </c:pt>
                <c:pt idx="430">
                  <c:v>39321.0</c:v>
                </c:pt>
                <c:pt idx="431">
                  <c:v>39322.0</c:v>
                </c:pt>
                <c:pt idx="432">
                  <c:v>39323.0</c:v>
                </c:pt>
                <c:pt idx="433">
                  <c:v>39324.0</c:v>
                </c:pt>
                <c:pt idx="434">
                  <c:v>39325.0</c:v>
                </c:pt>
                <c:pt idx="435">
                  <c:v>39328.0</c:v>
                </c:pt>
                <c:pt idx="436">
                  <c:v>39329.0</c:v>
                </c:pt>
                <c:pt idx="437">
                  <c:v>39330.0</c:v>
                </c:pt>
                <c:pt idx="438">
                  <c:v>39331.0</c:v>
                </c:pt>
                <c:pt idx="439">
                  <c:v>39332.0</c:v>
                </c:pt>
                <c:pt idx="440">
                  <c:v>39335.0</c:v>
                </c:pt>
                <c:pt idx="441">
                  <c:v>39336.0</c:v>
                </c:pt>
                <c:pt idx="442">
                  <c:v>39337.0</c:v>
                </c:pt>
                <c:pt idx="443">
                  <c:v>39338.0</c:v>
                </c:pt>
                <c:pt idx="444">
                  <c:v>39339.0</c:v>
                </c:pt>
                <c:pt idx="445">
                  <c:v>39342.0</c:v>
                </c:pt>
                <c:pt idx="446">
                  <c:v>39343.0</c:v>
                </c:pt>
                <c:pt idx="447">
                  <c:v>39344.0</c:v>
                </c:pt>
                <c:pt idx="448">
                  <c:v>39345.0</c:v>
                </c:pt>
                <c:pt idx="449">
                  <c:v>39346.0</c:v>
                </c:pt>
                <c:pt idx="450">
                  <c:v>39349.0</c:v>
                </c:pt>
                <c:pt idx="451">
                  <c:v>39350.0</c:v>
                </c:pt>
                <c:pt idx="452">
                  <c:v>39351.0</c:v>
                </c:pt>
                <c:pt idx="453">
                  <c:v>39352.0</c:v>
                </c:pt>
                <c:pt idx="454">
                  <c:v>39353.0</c:v>
                </c:pt>
                <c:pt idx="455">
                  <c:v>39356.0</c:v>
                </c:pt>
                <c:pt idx="456">
                  <c:v>39357.0</c:v>
                </c:pt>
                <c:pt idx="457">
                  <c:v>39358.0</c:v>
                </c:pt>
                <c:pt idx="458">
                  <c:v>39359.0</c:v>
                </c:pt>
                <c:pt idx="459">
                  <c:v>39360.0</c:v>
                </c:pt>
                <c:pt idx="460">
                  <c:v>39363.0</c:v>
                </c:pt>
                <c:pt idx="461">
                  <c:v>39364.0</c:v>
                </c:pt>
                <c:pt idx="462">
                  <c:v>39365.0</c:v>
                </c:pt>
                <c:pt idx="463">
                  <c:v>39366.0</c:v>
                </c:pt>
                <c:pt idx="464">
                  <c:v>39367.0</c:v>
                </c:pt>
                <c:pt idx="465">
                  <c:v>39370.0</c:v>
                </c:pt>
                <c:pt idx="466">
                  <c:v>39371.0</c:v>
                </c:pt>
                <c:pt idx="467">
                  <c:v>39372.0</c:v>
                </c:pt>
                <c:pt idx="468">
                  <c:v>39373.0</c:v>
                </c:pt>
                <c:pt idx="469">
                  <c:v>39374.0</c:v>
                </c:pt>
                <c:pt idx="470">
                  <c:v>39377.0</c:v>
                </c:pt>
                <c:pt idx="471">
                  <c:v>39378.0</c:v>
                </c:pt>
                <c:pt idx="472">
                  <c:v>39379.0</c:v>
                </c:pt>
                <c:pt idx="473">
                  <c:v>39380.0</c:v>
                </c:pt>
                <c:pt idx="474">
                  <c:v>39381.0</c:v>
                </c:pt>
                <c:pt idx="475">
                  <c:v>39384.0</c:v>
                </c:pt>
                <c:pt idx="476">
                  <c:v>39385.0</c:v>
                </c:pt>
                <c:pt idx="477">
                  <c:v>39386.0</c:v>
                </c:pt>
                <c:pt idx="478">
                  <c:v>39387.0</c:v>
                </c:pt>
                <c:pt idx="479">
                  <c:v>39388.0</c:v>
                </c:pt>
                <c:pt idx="480">
                  <c:v>39391.0</c:v>
                </c:pt>
                <c:pt idx="481">
                  <c:v>39392.0</c:v>
                </c:pt>
                <c:pt idx="482">
                  <c:v>39393.0</c:v>
                </c:pt>
                <c:pt idx="483">
                  <c:v>39394.0</c:v>
                </c:pt>
                <c:pt idx="484">
                  <c:v>39395.0</c:v>
                </c:pt>
                <c:pt idx="485">
                  <c:v>39398.0</c:v>
                </c:pt>
                <c:pt idx="486">
                  <c:v>39399.0</c:v>
                </c:pt>
                <c:pt idx="487">
                  <c:v>39400.0</c:v>
                </c:pt>
                <c:pt idx="488">
                  <c:v>39401.0</c:v>
                </c:pt>
                <c:pt idx="489">
                  <c:v>39402.0</c:v>
                </c:pt>
                <c:pt idx="490">
                  <c:v>39405.0</c:v>
                </c:pt>
                <c:pt idx="491">
                  <c:v>39406.0</c:v>
                </c:pt>
                <c:pt idx="492">
                  <c:v>39407.0</c:v>
                </c:pt>
                <c:pt idx="493">
                  <c:v>39408.0</c:v>
                </c:pt>
                <c:pt idx="494">
                  <c:v>39409.0</c:v>
                </c:pt>
                <c:pt idx="495">
                  <c:v>39412.0</c:v>
                </c:pt>
                <c:pt idx="496">
                  <c:v>39413.0</c:v>
                </c:pt>
                <c:pt idx="497">
                  <c:v>39414.0</c:v>
                </c:pt>
                <c:pt idx="498">
                  <c:v>39415.0</c:v>
                </c:pt>
                <c:pt idx="499">
                  <c:v>39416.0</c:v>
                </c:pt>
                <c:pt idx="500">
                  <c:v>39419.0</c:v>
                </c:pt>
                <c:pt idx="501">
                  <c:v>39420.0</c:v>
                </c:pt>
                <c:pt idx="502">
                  <c:v>39421.0</c:v>
                </c:pt>
                <c:pt idx="503">
                  <c:v>39422.0</c:v>
                </c:pt>
                <c:pt idx="504">
                  <c:v>39423.0</c:v>
                </c:pt>
                <c:pt idx="505">
                  <c:v>39426.0</c:v>
                </c:pt>
                <c:pt idx="506">
                  <c:v>39427.0</c:v>
                </c:pt>
                <c:pt idx="507">
                  <c:v>39428.0</c:v>
                </c:pt>
                <c:pt idx="508">
                  <c:v>39429.0</c:v>
                </c:pt>
                <c:pt idx="509">
                  <c:v>39430.0</c:v>
                </c:pt>
                <c:pt idx="510">
                  <c:v>39433.0</c:v>
                </c:pt>
                <c:pt idx="511">
                  <c:v>39434.0</c:v>
                </c:pt>
                <c:pt idx="512">
                  <c:v>39435.0</c:v>
                </c:pt>
                <c:pt idx="513">
                  <c:v>39436.0</c:v>
                </c:pt>
                <c:pt idx="514">
                  <c:v>39437.0</c:v>
                </c:pt>
                <c:pt idx="515">
                  <c:v>39440.0</c:v>
                </c:pt>
                <c:pt idx="516">
                  <c:v>39441.0</c:v>
                </c:pt>
                <c:pt idx="517">
                  <c:v>39442.0</c:v>
                </c:pt>
                <c:pt idx="518">
                  <c:v>39443.0</c:v>
                </c:pt>
                <c:pt idx="519">
                  <c:v>39444.0</c:v>
                </c:pt>
                <c:pt idx="520">
                  <c:v>39447.0</c:v>
                </c:pt>
                <c:pt idx="521">
                  <c:v>39448.0</c:v>
                </c:pt>
                <c:pt idx="522">
                  <c:v>39449.0</c:v>
                </c:pt>
                <c:pt idx="523">
                  <c:v>39450.0</c:v>
                </c:pt>
                <c:pt idx="524">
                  <c:v>39451.0</c:v>
                </c:pt>
                <c:pt idx="525">
                  <c:v>39454.0</c:v>
                </c:pt>
                <c:pt idx="526">
                  <c:v>39455.0</c:v>
                </c:pt>
                <c:pt idx="527">
                  <c:v>39456.0</c:v>
                </c:pt>
                <c:pt idx="528">
                  <c:v>39457.0</c:v>
                </c:pt>
                <c:pt idx="529">
                  <c:v>39458.0</c:v>
                </c:pt>
                <c:pt idx="530">
                  <c:v>39461.0</c:v>
                </c:pt>
                <c:pt idx="531">
                  <c:v>39462.0</c:v>
                </c:pt>
                <c:pt idx="532">
                  <c:v>39463.0</c:v>
                </c:pt>
                <c:pt idx="533">
                  <c:v>39464.0</c:v>
                </c:pt>
                <c:pt idx="534">
                  <c:v>39465.0</c:v>
                </c:pt>
                <c:pt idx="535">
                  <c:v>39468.0</c:v>
                </c:pt>
                <c:pt idx="536">
                  <c:v>39469.0</c:v>
                </c:pt>
                <c:pt idx="537">
                  <c:v>39470.0</c:v>
                </c:pt>
                <c:pt idx="538">
                  <c:v>39471.0</c:v>
                </c:pt>
                <c:pt idx="539">
                  <c:v>39472.0</c:v>
                </c:pt>
                <c:pt idx="540">
                  <c:v>39475.0</c:v>
                </c:pt>
                <c:pt idx="541">
                  <c:v>39476.0</c:v>
                </c:pt>
                <c:pt idx="542">
                  <c:v>39477.0</c:v>
                </c:pt>
                <c:pt idx="543">
                  <c:v>39478.0</c:v>
                </c:pt>
                <c:pt idx="544">
                  <c:v>39479.0</c:v>
                </c:pt>
                <c:pt idx="545">
                  <c:v>39482.0</c:v>
                </c:pt>
                <c:pt idx="546">
                  <c:v>39483.0</c:v>
                </c:pt>
                <c:pt idx="547">
                  <c:v>39484.0</c:v>
                </c:pt>
                <c:pt idx="548">
                  <c:v>39485.0</c:v>
                </c:pt>
                <c:pt idx="549">
                  <c:v>39486.0</c:v>
                </c:pt>
                <c:pt idx="550">
                  <c:v>39489.0</c:v>
                </c:pt>
                <c:pt idx="551">
                  <c:v>39490.0</c:v>
                </c:pt>
                <c:pt idx="552">
                  <c:v>39491.0</c:v>
                </c:pt>
                <c:pt idx="553">
                  <c:v>39492.0</c:v>
                </c:pt>
                <c:pt idx="554">
                  <c:v>39493.0</c:v>
                </c:pt>
                <c:pt idx="555">
                  <c:v>39496.0</c:v>
                </c:pt>
                <c:pt idx="556">
                  <c:v>39497.0</c:v>
                </c:pt>
                <c:pt idx="557">
                  <c:v>39498.0</c:v>
                </c:pt>
                <c:pt idx="558">
                  <c:v>39499.0</c:v>
                </c:pt>
                <c:pt idx="559">
                  <c:v>39500.0</c:v>
                </c:pt>
                <c:pt idx="560">
                  <c:v>39503.0</c:v>
                </c:pt>
                <c:pt idx="561">
                  <c:v>39504.0</c:v>
                </c:pt>
                <c:pt idx="562">
                  <c:v>39505.0</c:v>
                </c:pt>
                <c:pt idx="563">
                  <c:v>39506.0</c:v>
                </c:pt>
                <c:pt idx="564">
                  <c:v>39507.0</c:v>
                </c:pt>
                <c:pt idx="565">
                  <c:v>39510.0</c:v>
                </c:pt>
                <c:pt idx="566">
                  <c:v>39511.0</c:v>
                </c:pt>
                <c:pt idx="567">
                  <c:v>39512.0</c:v>
                </c:pt>
                <c:pt idx="568">
                  <c:v>39513.0</c:v>
                </c:pt>
                <c:pt idx="569">
                  <c:v>39514.0</c:v>
                </c:pt>
                <c:pt idx="570">
                  <c:v>39517.0</c:v>
                </c:pt>
                <c:pt idx="571">
                  <c:v>39518.0</c:v>
                </c:pt>
                <c:pt idx="572">
                  <c:v>39519.0</c:v>
                </c:pt>
                <c:pt idx="573">
                  <c:v>39520.0</c:v>
                </c:pt>
                <c:pt idx="574">
                  <c:v>39521.0</c:v>
                </c:pt>
                <c:pt idx="575">
                  <c:v>39524.0</c:v>
                </c:pt>
                <c:pt idx="576">
                  <c:v>39525.0</c:v>
                </c:pt>
                <c:pt idx="577">
                  <c:v>39526.0</c:v>
                </c:pt>
                <c:pt idx="578">
                  <c:v>39527.0</c:v>
                </c:pt>
                <c:pt idx="579">
                  <c:v>39528.0</c:v>
                </c:pt>
                <c:pt idx="580">
                  <c:v>39531.0</c:v>
                </c:pt>
                <c:pt idx="581">
                  <c:v>39532.0</c:v>
                </c:pt>
                <c:pt idx="582">
                  <c:v>39533.0</c:v>
                </c:pt>
                <c:pt idx="583">
                  <c:v>39534.0</c:v>
                </c:pt>
                <c:pt idx="584">
                  <c:v>39535.0</c:v>
                </c:pt>
                <c:pt idx="585">
                  <c:v>39538.0</c:v>
                </c:pt>
                <c:pt idx="586">
                  <c:v>39539.0</c:v>
                </c:pt>
                <c:pt idx="587">
                  <c:v>39540.0</c:v>
                </c:pt>
                <c:pt idx="588">
                  <c:v>39541.0</c:v>
                </c:pt>
                <c:pt idx="589">
                  <c:v>39542.0</c:v>
                </c:pt>
                <c:pt idx="590">
                  <c:v>39545.0</c:v>
                </c:pt>
                <c:pt idx="591">
                  <c:v>39546.0</c:v>
                </c:pt>
                <c:pt idx="592">
                  <c:v>39547.0</c:v>
                </c:pt>
                <c:pt idx="593">
                  <c:v>39548.0</c:v>
                </c:pt>
                <c:pt idx="594">
                  <c:v>39549.0</c:v>
                </c:pt>
                <c:pt idx="595">
                  <c:v>39552.0</c:v>
                </c:pt>
                <c:pt idx="596">
                  <c:v>39553.0</c:v>
                </c:pt>
                <c:pt idx="597">
                  <c:v>39554.0</c:v>
                </c:pt>
                <c:pt idx="598">
                  <c:v>39555.0</c:v>
                </c:pt>
                <c:pt idx="599">
                  <c:v>39556.0</c:v>
                </c:pt>
                <c:pt idx="600">
                  <c:v>39559.0</c:v>
                </c:pt>
                <c:pt idx="601">
                  <c:v>39560.0</c:v>
                </c:pt>
                <c:pt idx="602">
                  <c:v>39561.0</c:v>
                </c:pt>
                <c:pt idx="603">
                  <c:v>39562.0</c:v>
                </c:pt>
                <c:pt idx="604">
                  <c:v>39563.0</c:v>
                </c:pt>
                <c:pt idx="605">
                  <c:v>39566.0</c:v>
                </c:pt>
                <c:pt idx="606">
                  <c:v>39567.0</c:v>
                </c:pt>
                <c:pt idx="607">
                  <c:v>39568.0</c:v>
                </c:pt>
                <c:pt idx="608">
                  <c:v>39569.0</c:v>
                </c:pt>
                <c:pt idx="609">
                  <c:v>39570.0</c:v>
                </c:pt>
                <c:pt idx="610">
                  <c:v>39573.0</c:v>
                </c:pt>
                <c:pt idx="611">
                  <c:v>39574.0</c:v>
                </c:pt>
                <c:pt idx="612">
                  <c:v>39575.0</c:v>
                </c:pt>
                <c:pt idx="613">
                  <c:v>39576.0</c:v>
                </c:pt>
                <c:pt idx="614">
                  <c:v>39577.0</c:v>
                </c:pt>
                <c:pt idx="615">
                  <c:v>39580.0</c:v>
                </c:pt>
                <c:pt idx="616">
                  <c:v>39581.0</c:v>
                </c:pt>
                <c:pt idx="617">
                  <c:v>39582.0</c:v>
                </c:pt>
                <c:pt idx="618">
                  <c:v>39583.0</c:v>
                </c:pt>
                <c:pt idx="619">
                  <c:v>39584.0</c:v>
                </c:pt>
                <c:pt idx="620">
                  <c:v>39587.0</c:v>
                </c:pt>
                <c:pt idx="621">
                  <c:v>39588.0</c:v>
                </c:pt>
                <c:pt idx="622">
                  <c:v>39589.0</c:v>
                </c:pt>
                <c:pt idx="623">
                  <c:v>39590.0</c:v>
                </c:pt>
                <c:pt idx="624">
                  <c:v>39591.0</c:v>
                </c:pt>
                <c:pt idx="625">
                  <c:v>39594.0</c:v>
                </c:pt>
                <c:pt idx="626">
                  <c:v>39595.0</c:v>
                </c:pt>
                <c:pt idx="627">
                  <c:v>39596.0</c:v>
                </c:pt>
                <c:pt idx="628">
                  <c:v>39597.0</c:v>
                </c:pt>
                <c:pt idx="629">
                  <c:v>39598.0</c:v>
                </c:pt>
                <c:pt idx="630">
                  <c:v>39601.0</c:v>
                </c:pt>
                <c:pt idx="631">
                  <c:v>39602.0</c:v>
                </c:pt>
                <c:pt idx="632">
                  <c:v>39603.0</c:v>
                </c:pt>
                <c:pt idx="633">
                  <c:v>39604.0</c:v>
                </c:pt>
                <c:pt idx="634">
                  <c:v>39605.0</c:v>
                </c:pt>
                <c:pt idx="635">
                  <c:v>39608.0</c:v>
                </c:pt>
                <c:pt idx="636">
                  <c:v>39609.0</c:v>
                </c:pt>
                <c:pt idx="637">
                  <c:v>39610.0</c:v>
                </c:pt>
                <c:pt idx="638">
                  <c:v>39611.0</c:v>
                </c:pt>
                <c:pt idx="639">
                  <c:v>39612.0</c:v>
                </c:pt>
                <c:pt idx="640">
                  <c:v>39615.0</c:v>
                </c:pt>
                <c:pt idx="641">
                  <c:v>39616.0</c:v>
                </c:pt>
                <c:pt idx="642">
                  <c:v>39617.0</c:v>
                </c:pt>
                <c:pt idx="643">
                  <c:v>39618.0</c:v>
                </c:pt>
                <c:pt idx="644">
                  <c:v>39619.0</c:v>
                </c:pt>
                <c:pt idx="645">
                  <c:v>39622.0</c:v>
                </c:pt>
                <c:pt idx="646">
                  <c:v>39623.0</c:v>
                </c:pt>
                <c:pt idx="647">
                  <c:v>39624.0</c:v>
                </c:pt>
                <c:pt idx="648">
                  <c:v>39625.0</c:v>
                </c:pt>
                <c:pt idx="649">
                  <c:v>39626.0</c:v>
                </c:pt>
                <c:pt idx="650">
                  <c:v>39629.0</c:v>
                </c:pt>
                <c:pt idx="651">
                  <c:v>39630.0</c:v>
                </c:pt>
                <c:pt idx="652">
                  <c:v>39631.0</c:v>
                </c:pt>
                <c:pt idx="653">
                  <c:v>39632.0</c:v>
                </c:pt>
                <c:pt idx="654">
                  <c:v>39633.0</c:v>
                </c:pt>
                <c:pt idx="655">
                  <c:v>39636.0</c:v>
                </c:pt>
                <c:pt idx="656">
                  <c:v>39637.0</c:v>
                </c:pt>
                <c:pt idx="657">
                  <c:v>39638.0</c:v>
                </c:pt>
                <c:pt idx="658">
                  <c:v>39639.0</c:v>
                </c:pt>
                <c:pt idx="659">
                  <c:v>39640.0</c:v>
                </c:pt>
                <c:pt idx="660">
                  <c:v>39643.0</c:v>
                </c:pt>
                <c:pt idx="661">
                  <c:v>39644.0</c:v>
                </c:pt>
                <c:pt idx="662">
                  <c:v>39645.0</c:v>
                </c:pt>
                <c:pt idx="663">
                  <c:v>39646.0</c:v>
                </c:pt>
                <c:pt idx="664">
                  <c:v>39647.0</c:v>
                </c:pt>
                <c:pt idx="665">
                  <c:v>39650.0</c:v>
                </c:pt>
                <c:pt idx="666">
                  <c:v>39651.0</c:v>
                </c:pt>
                <c:pt idx="667">
                  <c:v>39652.0</c:v>
                </c:pt>
                <c:pt idx="668">
                  <c:v>39653.0</c:v>
                </c:pt>
                <c:pt idx="669">
                  <c:v>39654.0</c:v>
                </c:pt>
                <c:pt idx="670">
                  <c:v>39657.0</c:v>
                </c:pt>
                <c:pt idx="671">
                  <c:v>39658.0</c:v>
                </c:pt>
                <c:pt idx="672">
                  <c:v>39659.0</c:v>
                </c:pt>
                <c:pt idx="673">
                  <c:v>39660.0</c:v>
                </c:pt>
                <c:pt idx="674">
                  <c:v>39661.0</c:v>
                </c:pt>
                <c:pt idx="675">
                  <c:v>39664.0</c:v>
                </c:pt>
                <c:pt idx="676">
                  <c:v>39665.0</c:v>
                </c:pt>
                <c:pt idx="677">
                  <c:v>39666.0</c:v>
                </c:pt>
                <c:pt idx="678">
                  <c:v>39667.0</c:v>
                </c:pt>
                <c:pt idx="679">
                  <c:v>39668.0</c:v>
                </c:pt>
                <c:pt idx="680">
                  <c:v>39671.0</c:v>
                </c:pt>
                <c:pt idx="681">
                  <c:v>39672.0</c:v>
                </c:pt>
                <c:pt idx="682">
                  <c:v>39673.0</c:v>
                </c:pt>
                <c:pt idx="683">
                  <c:v>39674.0</c:v>
                </c:pt>
                <c:pt idx="684">
                  <c:v>39675.0</c:v>
                </c:pt>
                <c:pt idx="685">
                  <c:v>39678.0</c:v>
                </c:pt>
                <c:pt idx="686">
                  <c:v>39679.0</c:v>
                </c:pt>
                <c:pt idx="687">
                  <c:v>39680.0</c:v>
                </c:pt>
                <c:pt idx="688">
                  <c:v>39681.0</c:v>
                </c:pt>
                <c:pt idx="689">
                  <c:v>39682.0</c:v>
                </c:pt>
                <c:pt idx="690">
                  <c:v>39685.0</c:v>
                </c:pt>
                <c:pt idx="691">
                  <c:v>39686.0</c:v>
                </c:pt>
                <c:pt idx="692">
                  <c:v>39687.0</c:v>
                </c:pt>
                <c:pt idx="693">
                  <c:v>39688.0</c:v>
                </c:pt>
                <c:pt idx="694">
                  <c:v>39689.0</c:v>
                </c:pt>
                <c:pt idx="695">
                  <c:v>39692.0</c:v>
                </c:pt>
                <c:pt idx="696">
                  <c:v>39693.0</c:v>
                </c:pt>
                <c:pt idx="697">
                  <c:v>39694.0</c:v>
                </c:pt>
                <c:pt idx="698">
                  <c:v>39695.0</c:v>
                </c:pt>
                <c:pt idx="699">
                  <c:v>39696.0</c:v>
                </c:pt>
                <c:pt idx="700">
                  <c:v>39699.0</c:v>
                </c:pt>
                <c:pt idx="701">
                  <c:v>39700.0</c:v>
                </c:pt>
                <c:pt idx="702">
                  <c:v>39701.0</c:v>
                </c:pt>
                <c:pt idx="703">
                  <c:v>39702.0</c:v>
                </c:pt>
                <c:pt idx="704">
                  <c:v>39703.0</c:v>
                </c:pt>
                <c:pt idx="705">
                  <c:v>39706.0</c:v>
                </c:pt>
                <c:pt idx="706">
                  <c:v>39707.0</c:v>
                </c:pt>
                <c:pt idx="707">
                  <c:v>39708.0</c:v>
                </c:pt>
                <c:pt idx="708">
                  <c:v>39709.0</c:v>
                </c:pt>
                <c:pt idx="709">
                  <c:v>39710.0</c:v>
                </c:pt>
                <c:pt idx="710">
                  <c:v>39713.0</c:v>
                </c:pt>
                <c:pt idx="711">
                  <c:v>39714.0</c:v>
                </c:pt>
                <c:pt idx="712">
                  <c:v>39715.0</c:v>
                </c:pt>
                <c:pt idx="713">
                  <c:v>39716.0</c:v>
                </c:pt>
                <c:pt idx="714">
                  <c:v>39717.0</c:v>
                </c:pt>
                <c:pt idx="715">
                  <c:v>39720.0</c:v>
                </c:pt>
                <c:pt idx="716">
                  <c:v>39721.0</c:v>
                </c:pt>
                <c:pt idx="717">
                  <c:v>39722.0</c:v>
                </c:pt>
                <c:pt idx="718">
                  <c:v>39723.0</c:v>
                </c:pt>
                <c:pt idx="719">
                  <c:v>39724.0</c:v>
                </c:pt>
                <c:pt idx="720">
                  <c:v>39727.0</c:v>
                </c:pt>
                <c:pt idx="721">
                  <c:v>39728.0</c:v>
                </c:pt>
                <c:pt idx="722">
                  <c:v>39729.0</c:v>
                </c:pt>
                <c:pt idx="723">
                  <c:v>39730.0</c:v>
                </c:pt>
                <c:pt idx="724">
                  <c:v>39731.0</c:v>
                </c:pt>
                <c:pt idx="725">
                  <c:v>39734.0</c:v>
                </c:pt>
                <c:pt idx="726">
                  <c:v>39735.0</c:v>
                </c:pt>
                <c:pt idx="727">
                  <c:v>39736.0</c:v>
                </c:pt>
                <c:pt idx="728">
                  <c:v>39737.0</c:v>
                </c:pt>
                <c:pt idx="729">
                  <c:v>39738.0</c:v>
                </c:pt>
                <c:pt idx="730">
                  <c:v>39741.0</c:v>
                </c:pt>
                <c:pt idx="731">
                  <c:v>39742.0</c:v>
                </c:pt>
                <c:pt idx="732">
                  <c:v>39743.0</c:v>
                </c:pt>
                <c:pt idx="733">
                  <c:v>39744.0</c:v>
                </c:pt>
                <c:pt idx="734">
                  <c:v>39745.0</c:v>
                </c:pt>
                <c:pt idx="735">
                  <c:v>39748.0</c:v>
                </c:pt>
                <c:pt idx="736">
                  <c:v>39749.0</c:v>
                </c:pt>
                <c:pt idx="737">
                  <c:v>39750.0</c:v>
                </c:pt>
                <c:pt idx="738">
                  <c:v>39751.0</c:v>
                </c:pt>
                <c:pt idx="739">
                  <c:v>39752.0</c:v>
                </c:pt>
                <c:pt idx="740">
                  <c:v>39755.0</c:v>
                </c:pt>
                <c:pt idx="741">
                  <c:v>39756.0</c:v>
                </c:pt>
                <c:pt idx="742">
                  <c:v>39757.0</c:v>
                </c:pt>
                <c:pt idx="743">
                  <c:v>39758.0</c:v>
                </c:pt>
                <c:pt idx="744">
                  <c:v>39759.0</c:v>
                </c:pt>
                <c:pt idx="745">
                  <c:v>39762.0</c:v>
                </c:pt>
                <c:pt idx="746">
                  <c:v>39763.0</c:v>
                </c:pt>
                <c:pt idx="747">
                  <c:v>39764.0</c:v>
                </c:pt>
                <c:pt idx="748">
                  <c:v>39765.0</c:v>
                </c:pt>
                <c:pt idx="749">
                  <c:v>39766.0</c:v>
                </c:pt>
                <c:pt idx="750">
                  <c:v>39769.0</c:v>
                </c:pt>
                <c:pt idx="751">
                  <c:v>39770.0</c:v>
                </c:pt>
                <c:pt idx="752">
                  <c:v>39771.0</c:v>
                </c:pt>
                <c:pt idx="753">
                  <c:v>39772.0</c:v>
                </c:pt>
                <c:pt idx="754">
                  <c:v>39773.0</c:v>
                </c:pt>
                <c:pt idx="755">
                  <c:v>39776.0</c:v>
                </c:pt>
                <c:pt idx="756">
                  <c:v>39777.0</c:v>
                </c:pt>
                <c:pt idx="757">
                  <c:v>39778.0</c:v>
                </c:pt>
                <c:pt idx="758">
                  <c:v>39779.0</c:v>
                </c:pt>
                <c:pt idx="759">
                  <c:v>39780.0</c:v>
                </c:pt>
                <c:pt idx="760">
                  <c:v>39783.0</c:v>
                </c:pt>
                <c:pt idx="761">
                  <c:v>39784.0</c:v>
                </c:pt>
                <c:pt idx="762">
                  <c:v>39785.0</c:v>
                </c:pt>
                <c:pt idx="763">
                  <c:v>39786.0</c:v>
                </c:pt>
                <c:pt idx="764">
                  <c:v>39787.0</c:v>
                </c:pt>
                <c:pt idx="765">
                  <c:v>39790.0</c:v>
                </c:pt>
                <c:pt idx="766">
                  <c:v>39791.0</c:v>
                </c:pt>
                <c:pt idx="767">
                  <c:v>39792.0</c:v>
                </c:pt>
                <c:pt idx="768">
                  <c:v>39793.0</c:v>
                </c:pt>
                <c:pt idx="769">
                  <c:v>39794.0</c:v>
                </c:pt>
                <c:pt idx="770">
                  <c:v>39797.0</c:v>
                </c:pt>
                <c:pt idx="771">
                  <c:v>39798.0</c:v>
                </c:pt>
                <c:pt idx="772">
                  <c:v>39799.0</c:v>
                </c:pt>
                <c:pt idx="773">
                  <c:v>39800.0</c:v>
                </c:pt>
                <c:pt idx="774">
                  <c:v>39801.0</c:v>
                </c:pt>
                <c:pt idx="775">
                  <c:v>39804.0</c:v>
                </c:pt>
                <c:pt idx="776">
                  <c:v>39805.0</c:v>
                </c:pt>
                <c:pt idx="777">
                  <c:v>39806.0</c:v>
                </c:pt>
                <c:pt idx="778">
                  <c:v>39807.0</c:v>
                </c:pt>
                <c:pt idx="779">
                  <c:v>39808.0</c:v>
                </c:pt>
                <c:pt idx="780">
                  <c:v>39811.0</c:v>
                </c:pt>
                <c:pt idx="781">
                  <c:v>39812.0</c:v>
                </c:pt>
                <c:pt idx="782">
                  <c:v>39813.0</c:v>
                </c:pt>
                <c:pt idx="783">
                  <c:v>39814.0</c:v>
                </c:pt>
                <c:pt idx="784">
                  <c:v>39815.0</c:v>
                </c:pt>
                <c:pt idx="785">
                  <c:v>39818.0</c:v>
                </c:pt>
                <c:pt idx="786">
                  <c:v>39819.0</c:v>
                </c:pt>
                <c:pt idx="787">
                  <c:v>39820.0</c:v>
                </c:pt>
                <c:pt idx="788">
                  <c:v>39821.0</c:v>
                </c:pt>
                <c:pt idx="789">
                  <c:v>39822.0</c:v>
                </c:pt>
                <c:pt idx="790">
                  <c:v>39825.0</c:v>
                </c:pt>
                <c:pt idx="791">
                  <c:v>39826.0</c:v>
                </c:pt>
                <c:pt idx="792">
                  <c:v>39827.0</c:v>
                </c:pt>
                <c:pt idx="793">
                  <c:v>39828.0</c:v>
                </c:pt>
                <c:pt idx="794">
                  <c:v>39829.0</c:v>
                </c:pt>
                <c:pt idx="795">
                  <c:v>39832.0</c:v>
                </c:pt>
                <c:pt idx="796">
                  <c:v>39833.0</c:v>
                </c:pt>
                <c:pt idx="797">
                  <c:v>39834.0</c:v>
                </c:pt>
                <c:pt idx="798">
                  <c:v>39835.0</c:v>
                </c:pt>
                <c:pt idx="799">
                  <c:v>39836.0</c:v>
                </c:pt>
                <c:pt idx="800">
                  <c:v>39839.0</c:v>
                </c:pt>
                <c:pt idx="801">
                  <c:v>39840.0</c:v>
                </c:pt>
                <c:pt idx="802">
                  <c:v>39841.0</c:v>
                </c:pt>
                <c:pt idx="803">
                  <c:v>39842.0</c:v>
                </c:pt>
                <c:pt idx="804">
                  <c:v>39843.0</c:v>
                </c:pt>
                <c:pt idx="805">
                  <c:v>39846.0</c:v>
                </c:pt>
                <c:pt idx="806">
                  <c:v>39847.0</c:v>
                </c:pt>
                <c:pt idx="807">
                  <c:v>39848.0</c:v>
                </c:pt>
                <c:pt idx="808">
                  <c:v>39849.0</c:v>
                </c:pt>
                <c:pt idx="809">
                  <c:v>39850.0</c:v>
                </c:pt>
                <c:pt idx="810">
                  <c:v>39853.0</c:v>
                </c:pt>
                <c:pt idx="811">
                  <c:v>39854.0</c:v>
                </c:pt>
                <c:pt idx="812">
                  <c:v>39855.0</c:v>
                </c:pt>
                <c:pt idx="813">
                  <c:v>39856.0</c:v>
                </c:pt>
                <c:pt idx="814">
                  <c:v>39857.0</c:v>
                </c:pt>
                <c:pt idx="815">
                  <c:v>39860.0</c:v>
                </c:pt>
                <c:pt idx="816">
                  <c:v>39861.0</c:v>
                </c:pt>
                <c:pt idx="817">
                  <c:v>39862.0</c:v>
                </c:pt>
                <c:pt idx="818">
                  <c:v>39863.0</c:v>
                </c:pt>
                <c:pt idx="819">
                  <c:v>39864.0</c:v>
                </c:pt>
                <c:pt idx="820">
                  <c:v>39867.0</c:v>
                </c:pt>
                <c:pt idx="821">
                  <c:v>39868.0</c:v>
                </c:pt>
                <c:pt idx="822">
                  <c:v>39869.0</c:v>
                </c:pt>
                <c:pt idx="823">
                  <c:v>39870.0</c:v>
                </c:pt>
                <c:pt idx="824">
                  <c:v>39871.0</c:v>
                </c:pt>
                <c:pt idx="825">
                  <c:v>39874.0</c:v>
                </c:pt>
                <c:pt idx="826">
                  <c:v>39875.0</c:v>
                </c:pt>
                <c:pt idx="827">
                  <c:v>39876.0</c:v>
                </c:pt>
                <c:pt idx="828">
                  <c:v>39877.0</c:v>
                </c:pt>
                <c:pt idx="829">
                  <c:v>39878.0</c:v>
                </c:pt>
                <c:pt idx="830">
                  <c:v>39881.0</c:v>
                </c:pt>
                <c:pt idx="831">
                  <c:v>39882.0</c:v>
                </c:pt>
                <c:pt idx="832">
                  <c:v>39883.0</c:v>
                </c:pt>
                <c:pt idx="833">
                  <c:v>39884.0</c:v>
                </c:pt>
                <c:pt idx="834">
                  <c:v>39885.0</c:v>
                </c:pt>
                <c:pt idx="835">
                  <c:v>39888.0</c:v>
                </c:pt>
                <c:pt idx="836">
                  <c:v>39889.0</c:v>
                </c:pt>
                <c:pt idx="837">
                  <c:v>39890.0</c:v>
                </c:pt>
                <c:pt idx="838">
                  <c:v>39891.0</c:v>
                </c:pt>
                <c:pt idx="839">
                  <c:v>39892.0</c:v>
                </c:pt>
                <c:pt idx="840">
                  <c:v>39895.0</c:v>
                </c:pt>
                <c:pt idx="841">
                  <c:v>39896.0</c:v>
                </c:pt>
                <c:pt idx="842">
                  <c:v>39897.0</c:v>
                </c:pt>
                <c:pt idx="843">
                  <c:v>39898.0</c:v>
                </c:pt>
                <c:pt idx="844">
                  <c:v>39899.0</c:v>
                </c:pt>
                <c:pt idx="845">
                  <c:v>39902.0</c:v>
                </c:pt>
                <c:pt idx="846">
                  <c:v>39903.0</c:v>
                </c:pt>
                <c:pt idx="847">
                  <c:v>39904.0</c:v>
                </c:pt>
                <c:pt idx="848">
                  <c:v>39905.0</c:v>
                </c:pt>
                <c:pt idx="849">
                  <c:v>39906.0</c:v>
                </c:pt>
                <c:pt idx="850">
                  <c:v>39909.0</c:v>
                </c:pt>
                <c:pt idx="851">
                  <c:v>39910.0</c:v>
                </c:pt>
                <c:pt idx="852">
                  <c:v>39911.0</c:v>
                </c:pt>
                <c:pt idx="853">
                  <c:v>39912.0</c:v>
                </c:pt>
                <c:pt idx="854">
                  <c:v>39913.0</c:v>
                </c:pt>
                <c:pt idx="855">
                  <c:v>39916.0</c:v>
                </c:pt>
                <c:pt idx="856">
                  <c:v>39917.0</c:v>
                </c:pt>
                <c:pt idx="857">
                  <c:v>39918.0</c:v>
                </c:pt>
                <c:pt idx="858">
                  <c:v>39919.0</c:v>
                </c:pt>
                <c:pt idx="859">
                  <c:v>39920.0</c:v>
                </c:pt>
                <c:pt idx="860">
                  <c:v>39923.0</c:v>
                </c:pt>
                <c:pt idx="861">
                  <c:v>39924.0</c:v>
                </c:pt>
                <c:pt idx="862">
                  <c:v>39925.0</c:v>
                </c:pt>
                <c:pt idx="863">
                  <c:v>39926.0</c:v>
                </c:pt>
                <c:pt idx="864">
                  <c:v>39927.0</c:v>
                </c:pt>
                <c:pt idx="865">
                  <c:v>39930.0</c:v>
                </c:pt>
                <c:pt idx="866">
                  <c:v>39931.0</c:v>
                </c:pt>
                <c:pt idx="867">
                  <c:v>39932.0</c:v>
                </c:pt>
                <c:pt idx="868">
                  <c:v>39933.0</c:v>
                </c:pt>
                <c:pt idx="869">
                  <c:v>39934.0</c:v>
                </c:pt>
                <c:pt idx="870">
                  <c:v>39937.0</c:v>
                </c:pt>
                <c:pt idx="871">
                  <c:v>39938.0</c:v>
                </c:pt>
                <c:pt idx="872">
                  <c:v>39939.0</c:v>
                </c:pt>
                <c:pt idx="873">
                  <c:v>39940.0</c:v>
                </c:pt>
                <c:pt idx="874">
                  <c:v>39941.0</c:v>
                </c:pt>
                <c:pt idx="875">
                  <c:v>39944.0</c:v>
                </c:pt>
                <c:pt idx="876">
                  <c:v>39945.0</c:v>
                </c:pt>
                <c:pt idx="877">
                  <c:v>39946.0</c:v>
                </c:pt>
                <c:pt idx="878">
                  <c:v>39947.0</c:v>
                </c:pt>
                <c:pt idx="879">
                  <c:v>39948.0</c:v>
                </c:pt>
                <c:pt idx="880">
                  <c:v>39951.0</c:v>
                </c:pt>
                <c:pt idx="881">
                  <c:v>39952.0</c:v>
                </c:pt>
                <c:pt idx="882">
                  <c:v>39953.0</c:v>
                </c:pt>
                <c:pt idx="883">
                  <c:v>39954.0</c:v>
                </c:pt>
                <c:pt idx="884">
                  <c:v>39955.0</c:v>
                </c:pt>
                <c:pt idx="885">
                  <c:v>39958.0</c:v>
                </c:pt>
                <c:pt idx="886">
                  <c:v>39959.0</c:v>
                </c:pt>
                <c:pt idx="887">
                  <c:v>39960.0</c:v>
                </c:pt>
                <c:pt idx="888">
                  <c:v>39961.0</c:v>
                </c:pt>
                <c:pt idx="889">
                  <c:v>39962.0</c:v>
                </c:pt>
                <c:pt idx="890">
                  <c:v>39965.0</c:v>
                </c:pt>
                <c:pt idx="891">
                  <c:v>39966.0</c:v>
                </c:pt>
                <c:pt idx="892">
                  <c:v>39967.0</c:v>
                </c:pt>
                <c:pt idx="893">
                  <c:v>39968.0</c:v>
                </c:pt>
                <c:pt idx="894">
                  <c:v>39969.0</c:v>
                </c:pt>
                <c:pt idx="895">
                  <c:v>39972.0</c:v>
                </c:pt>
                <c:pt idx="896">
                  <c:v>39973.0</c:v>
                </c:pt>
                <c:pt idx="897">
                  <c:v>39974.0</c:v>
                </c:pt>
                <c:pt idx="898">
                  <c:v>39975.0</c:v>
                </c:pt>
                <c:pt idx="899">
                  <c:v>39976.0</c:v>
                </c:pt>
                <c:pt idx="900">
                  <c:v>39979.0</c:v>
                </c:pt>
                <c:pt idx="901">
                  <c:v>39980.0</c:v>
                </c:pt>
                <c:pt idx="902">
                  <c:v>39981.0</c:v>
                </c:pt>
                <c:pt idx="903">
                  <c:v>39982.0</c:v>
                </c:pt>
                <c:pt idx="904">
                  <c:v>39983.0</c:v>
                </c:pt>
                <c:pt idx="905">
                  <c:v>39986.0</c:v>
                </c:pt>
                <c:pt idx="906">
                  <c:v>39987.0</c:v>
                </c:pt>
                <c:pt idx="907">
                  <c:v>39988.0</c:v>
                </c:pt>
                <c:pt idx="908">
                  <c:v>39989.0</c:v>
                </c:pt>
                <c:pt idx="909">
                  <c:v>39990.0</c:v>
                </c:pt>
                <c:pt idx="910">
                  <c:v>39993.0</c:v>
                </c:pt>
                <c:pt idx="911">
                  <c:v>39994.0</c:v>
                </c:pt>
                <c:pt idx="912">
                  <c:v>39995.0</c:v>
                </c:pt>
                <c:pt idx="913">
                  <c:v>39996.0</c:v>
                </c:pt>
                <c:pt idx="914">
                  <c:v>39997.0</c:v>
                </c:pt>
                <c:pt idx="915">
                  <c:v>40000.0</c:v>
                </c:pt>
                <c:pt idx="916">
                  <c:v>40001.0</c:v>
                </c:pt>
                <c:pt idx="917">
                  <c:v>40002.0</c:v>
                </c:pt>
                <c:pt idx="918">
                  <c:v>40003.0</c:v>
                </c:pt>
                <c:pt idx="919">
                  <c:v>40004.0</c:v>
                </c:pt>
                <c:pt idx="920">
                  <c:v>40007.0</c:v>
                </c:pt>
                <c:pt idx="921">
                  <c:v>40008.0</c:v>
                </c:pt>
                <c:pt idx="922">
                  <c:v>40009.0</c:v>
                </c:pt>
                <c:pt idx="923">
                  <c:v>40010.0</c:v>
                </c:pt>
                <c:pt idx="924">
                  <c:v>40011.0</c:v>
                </c:pt>
                <c:pt idx="925">
                  <c:v>40014.0</c:v>
                </c:pt>
                <c:pt idx="926">
                  <c:v>40015.0</c:v>
                </c:pt>
                <c:pt idx="927">
                  <c:v>40016.0</c:v>
                </c:pt>
                <c:pt idx="928">
                  <c:v>40017.0</c:v>
                </c:pt>
                <c:pt idx="929">
                  <c:v>40018.0</c:v>
                </c:pt>
                <c:pt idx="930">
                  <c:v>40021.0</c:v>
                </c:pt>
                <c:pt idx="931">
                  <c:v>40022.0</c:v>
                </c:pt>
                <c:pt idx="932">
                  <c:v>40023.0</c:v>
                </c:pt>
                <c:pt idx="933">
                  <c:v>40024.0</c:v>
                </c:pt>
                <c:pt idx="934">
                  <c:v>40025.0</c:v>
                </c:pt>
                <c:pt idx="935">
                  <c:v>40028.0</c:v>
                </c:pt>
                <c:pt idx="936">
                  <c:v>40029.0</c:v>
                </c:pt>
                <c:pt idx="937">
                  <c:v>40030.0</c:v>
                </c:pt>
                <c:pt idx="938">
                  <c:v>40031.0</c:v>
                </c:pt>
                <c:pt idx="939">
                  <c:v>40032.0</c:v>
                </c:pt>
                <c:pt idx="940">
                  <c:v>40035.0</c:v>
                </c:pt>
                <c:pt idx="941">
                  <c:v>40036.0</c:v>
                </c:pt>
                <c:pt idx="942">
                  <c:v>40037.0</c:v>
                </c:pt>
                <c:pt idx="943">
                  <c:v>40038.0</c:v>
                </c:pt>
                <c:pt idx="944">
                  <c:v>40039.0</c:v>
                </c:pt>
                <c:pt idx="945">
                  <c:v>40042.0</c:v>
                </c:pt>
                <c:pt idx="946">
                  <c:v>40043.0</c:v>
                </c:pt>
                <c:pt idx="947">
                  <c:v>40044.0</c:v>
                </c:pt>
                <c:pt idx="948">
                  <c:v>40045.0</c:v>
                </c:pt>
                <c:pt idx="949">
                  <c:v>40046.0</c:v>
                </c:pt>
                <c:pt idx="950">
                  <c:v>40049.0</c:v>
                </c:pt>
                <c:pt idx="951">
                  <c:v>40050.0</c:v>
                </c:pt>
                <c:pt idx="952">
                  <c:v>40051.0</c:v>
                </c:pt>
                <c:pt idx="953">
                  <c:v>40052.0</c:v>
                </c:pt>
                <c:pt idx="954">
                  <c:v>40053.0</c:v>
                </c:pt>
                <c:pt idx="955">
                  <c:v>40056.0</c:v>
                </c:pt>
                <c:pt idx="956">
                  <c:v>40057.0</c:v>
                </c:pt>
                <c:pt idx="957">
                  <c:v>40058.0</c:v>
                </c:pt>
                <c:pt idx="958">
                  <c:v>40059.0</c:v>
                </c:pt>
                <c:pt idx="959">
                  <c:v>40060.0</c:v>
                </c:pt>
                <c:pt idx="960">
                  <c:v>40063.0</c:v>
                </c:pt>
                <c:pt idx="961">
                  <c:v>40064.0</c:v>
                </c:pt>
                <c:pt idx="962">
                  <c:v>40065.0</c:v>
                </c:pt>
                <c:pt idx="963">
                  <c:v>40066.0</c:v>
                </c:pt>
                <c:pt idx="964">
                  <c:v>40067.0</c:v>
                </c:pt>
                <c:pt idx="965">
                  <c:v>40070.0</c:v>
                </c:pt>
                <c:pt idx="966">
                  <c:v>40071.0</c:v>
                </c:pt>
                <c:pt idx="967">
                  <c:v>40072.0</c:v>
                </c:pt>
                <c:pt idx="968">
                  <c:v>40073.0</c:v>
                </c:pt>
                <c:pt idx="969">
                  <c:v>40074.0</c:v>
                </c:pt>
                <c:pt idx="970">
                  <c:v>40077.0</c:v>
                </c:pt>
                <c:pt idx="971">
                  <c:v>40078.0</c:v>
                </c:pt>
                <c:pt idx="972">
                  <c:v>40079.0</c:v>
                </c:pt>
                <c:pt idx="973">
                  <c:v>40080.0</c:v>
                </c:pt>
                <c:pt idx="974">
                  <c:v>40081.0</c:v>
                </c:pt>
                <c:pt idx="975">
                  <c:v>40084.0</c:v>
                </c:pt>
                <c:pt idx="976">
                  <c:v>40085.0</c:v>
                </c:pt>
                <c:pt idx="977">
                  <c:v>40086.0</c:v>
                </c:pt>
                <c:pt idx="978">
                  <c:v>40087.0</c:v>
                </c:pt>
                <c:pt idx="979">
                  <c:v>40088.0</c:v>
                </c:pt>
                <c:pt idx="980">
                  <c:v>40091.0</c:v>
                </c:pt>
                <c:pt idx="981">
                  <c:v>40092.0</c:v>
                </c:pt>
                <c:pt idx="982">
                  <c:v>40093.0</c:v>
                </c:pt>
                <c:pt idx="983">
                  <c:v>40094.0</c:v>
                </c:pt>
                <c:pt idx="984">
                  <c:v>40095.0</c:v>
                </c:pt>
                <c:pt idx="985">
                  <c:v>40098.0</c:v>
                </c:pt>
                <c:pt idx="986">
                  <c:v>40099.0</c:v>
                </c:pt>
                <c:pt idx="987">
                  <c:v>40100.0</c:v>
                </c:pt>
                <c:pt idx="988">
                  <c:v>40101.0</c:v>
                </c:pt>
                <c:pt idx="989">
                  <c:v>40102.0</c:v>
                </c:pt>
                <c:pt idx="990">
                  <c:v>40105.0</c:v>
                </c:pt>
                <c:pt idx="991">
                  <c:v>40106.0</c:v>
                </c:pt>
                <c:pt idx="992">
                  <c:v>40107.0</c:v>
                </c:pt>
                <c:pt idx="993">
                  <c:v>40108.0</c:v>
                </c:pt>
                <c:pt idx="994">
                  <c:v>40109.0</c:v>
                </c:pt>
                <c:pt idx="995">
                  <c:v>40112.0</c:v>
                </c:pt>
                <c:pt idx="996">
                  <c:v>40113.0</c:v>
                </c:pt>
                <c:pt idx="997">
                  <c:v>40114.0</c:v>
                </c:pt>
                <c:pt idx="998">
                  <c:v>40115.0</c:v>
                </c:pt>
                <c:pt idx="999">
                  <c:v>40116.0</c:v>
                </c:pt>
                <c:pt idx="1000">
                  <c:v>40119.0</c:v>
                </c:pt>
                <c:pt idx="1001">
                  <c:v>40120.0</c:v>
                </c:pt>
                <c:pt idx="1002">
                  <c:v>40121.0</c:v>
                </c:pt>
                <c:pt idx="1003">
                  <c:v>40122.0</c:v>
                </c:pt>
                <c:pt idx="1004">
                  <c:v>40123.0</c:v>
                </c:pt>
                <c:pt idx="1005">
                  <c:v>40126.0</c:v>
                </c:pt>
                <c:pt idx="1006">
                  <c:v>40127.0</c:v>
                </c:pt>
                <c:pt idx="1007">
                  <c:v>40128.0</c:v>
                </c:pt>
                <c:pt idx="1008">
                  <c:v>40129.0</c:v>
                </c:pt>
                <c:pt idx="1009">
                  <c:v>40130.0</c:v>
                </c:pt>
                <c:pt idx="1010">
                  <c:v>40133.0</c:v>
                </c:pt>
                <c:pt idx="1011">
                  <c:v>40134.0</c:v>
                </c:pt>
                <c:pt idx="1012">
                  <c:v>40135.0</c:v>
                </c:pt>
                <c:pt idx="1013">
                  <c:v>40136.0</c:v>
                </c:pt>
                <c:pt idx="1014">
                  <c:v>40137.0</c:v>
                </c:pt>
                <c:pt idx="1015">
                  <c:v>40140.0</c:v>
                </c:pt>
                <c:pt idx="1016">
                  <c:v>40141.0</c:v>
                </c:pt>
                <c:pt idx="1017">
                  <c:v>40142.0</c:v>
                </c:pt>
                <c:pt idx="1018">
                  <c:v>40143.0</c:v>
                </c:pt>
                <c:pt idx="1019">
                  <c:v>40144.0</c:v>
                </c:pt>
                <c:pt idx="1020">
                  <c:v>40147.0</c:v>
                </c:pt>
                <c:pt idx="1021">
                  <c:v>40148.0</c:v>
                </c:pt>
                <c:pt idx="1022">
                  <c:v>40149.0</c:v>
                </c:pt>
                <c:pt idx="1023">
                  <c:v>40150.0</c:v>
                </c:pt>
                <c:pt idx="1024">
                  <c:v>40151.0</c:v>
                </c:pt>
                <c:pt idx="1025">
                  <c:v>40154.0</c:v>
                </c:pt>
                <c:pt idx="1026">
                  <c:v>40155.0</c:v>
                </c:pt>
                <c:pt idx="1027">
                  <c:v>40156.0</c:v>
                </c:pt>
                <c:pt idx="1028">
                  <c:v>40157.0</c:v>
                </c:pt>
                <c:pt idx="1029">
                  <c:v>40158.0</c:v>
                </c:pt>
                <c:pt idx="1030">
                  <c:v>40161.0</c:v>
                </c:pt>
                <c:pt idx="1031">
                  <c:v>40162.0</c:v>
                </c:pt>
                <c:pt idx="1032">
                  <c:v>40163.0</c:v>
                </c:pt>
                <c:pt idx="1033">
                  <c:v>40164.0</c:v>
                </c:pt>
                <c:pt idx="1034">
                  <c:v>40165.0</c:v>
                </c:pt>
                <c:pt idx="1035">
                  <c:v>40168.0</c:v>
                </c:pt>
                <c:pt idx="1036">
                  <c:v>40169.0</c:v>
                </c:pt>
                <c:pt idx="1037">
                  <c:v>40170.0</c:v>
                </c:pt>
                <c:pt idx="1038">
                  <c:v>40171.0</c:v>
                </c:pt>
                <c:pt idx="1039">
                  <c:v>40172.0</c:v>
                </c:pt>
                <c:pt idx="1040">
                  <c:v>40175.0</c:v>
                </c:pt>
                <c:pt idx="1041">
                  <c:v>40176.0</c:v>
                </c:pt>
                <c:pt idx="1042">
                  <c:v>40177.0</c:v>
                </c:pt>
                <c:pt idx="1043">
                  <c:v>40178.0</c:v>
                </c:pt>
                <c:pt idx="1044">
                  <c:v>40179.0</c:v>
                </c:pt>
                <c:pt idx="1045">
                  <c:v>40182.0</c:v>
                </c:pt>
                <c:pt idx="1046">
                  <c:v>40183.0</c:v>
                </c:pt>
                <c:pt idx="1047">
                  <c:v>40184.0</c:v>
                </c:pt>
                <c:pt idx="1048">
                  <c:v>40185.0</c:v>
                </c:pt>
                <c:pt idx="1049">
                  <c:v>40186.0</c:v>
                </c:pt>
                <c:pt idx="1050">
                  <c:v>40189.0</c:v>
                </c:pt>
                <c:pt idx="1051">
                  <c:v>40190.0</c:v>
                </c:pt>
                <c:pt idx="1052">
                  <c:v>40191.0</c:v>
                </c:pt>
                <c:pt idx="1053">
                  <c:v>40192.0</c:v>
                </c:pt>
                <c:pt idx="1054">
                  <c:v>40193.0</c:v>
                </c:pt>
                <c:pt idx="1055">
                  <c:v>40196.0</c:v>
                </c:pt>
                <c:pt idx="1056">
                  <c:v>40197.0</c:v>
                </c:pt>
                <c:pt idx="1057">
                  <c:v>40198.0</c:v>
                </c:pt>
                <c:pt idx="1058">
                  <c:v>40199.0</c:v>
                </c:pt>
                <c:pt idx="1059">
                  <c:v>40200.0</c:v>
                </c:pt>
                <c:pt idx="1060">
                  <c:v>40203.0</c:v>
                </c:pt>
                <c:pt idx="1061">
                  <c:v>40204.0</c:v>
                </c:pt>
                <c:pt idx="1062">
                  <c:v>40205.0</c:v>
                </c:pt>
                <c:pt idx="1063">
                  <c:v>40206.0</c:v>
                </c:pt>
                <c:pt idx="1064">
                  <c:v>40207.0</c:v>
                </c:pt>
                <c:pt idx="1065">
                  <c:v>40210.0</c:v>
                </c:pt>
                <c:pt idx="1066">
                  <c:v>40211.0</c:v>
                </c:pt>
                <c:pt idx="1067">
                  <c:v>40212.0</c:v>
                </c:pt>
                <c:pt idx="1068">
                  <c:v>40213.0</c:v>
                </c:pt>
                <c:pt idx="1069">
                  <c:v>40214.0</c:v>
                </c:pt>
                <c:pt idx="1070">
                  <c:v>40217.0</c:v>
                </c:pt>
                <c:pt idx="1071">
                  <c:v>40218.0</c:v>
                </c:pt>
                <c:pt idx="1072">
                  <c:v>40219.0</c:v>
                </c:pt>
                <c:pt idx="1073">
                  <c:v>40220.0</c:v>
                </c:pt>
                <c:pt idx="1074">
                  <c:v>40221.0</c:v>
                </c:pt>
                <c:pt idx="1075">
                  <c:v>40224.0</c:v>
                </c:pt>
                <c:pt idx="1076">
                  <c:v>40225.0</c:v>
                </c:pt>
                <c:pt idx="1077">
                  <c:v>40226.0</c:v>
                </c:pt>
                <c:pt idx="1078">
                  <c:v>40227.0</c:v>
                </c:pt>
                <c:pt idx="1079">
                  <c:v>40228.0</c:v>
                </c:pt>
                <c:pt idx="1080">
                  <c:v>40231.0</c:v>
                </c:pt>
                <c:pt idx="1081">
                  <c:v>40232.0</c:v>
                </c:pt>
                <c:pt idx="1082">
                  <c:v>40233.0</c:v>
                </c:pt>
                <c:pt idx="1083">
                  <c:v>40234.0</c:v>
                </c:pt>
                <c:pt idx="1084">
                  <c:v>40235.0</c:v>
                </c:pt>
                <c:pt idx="1085">
                  <c:v>40238.0</c:v>
                </c:pt>
                <c:pt idx="1086">
                  <c:v>40239.0</c:v>
                </c:pt>
                <c:pt idx="1087">
                  <c:v>40240.0</c:v>
                </c:pt>
                <c:pt idx="1088">
                  <c:v>40241.0</c:v>
                </c:pt>
                <c:pt idx="1089">
                  <c:v>40242.0</c:v>
                </c:pt>
                <c:pt idx="1090">
                  <c:v>40245.0</c:v>
                </c:pt>
                <c:pt idx="1091">
                  <c:v>40246.0</c:v>
                </c:pt>
                <c:pt idx="1092">
                  <c:v>40247.0</c:v>
                </c:pt>
                <c:pt idx="1093">
                  <c:v>40248.0</c:v>
                </c:pt>
                <c:pt idx="1094">
                  <c:v>40249.0</c:v>
                </c:pt>
                <c:pt idx="1095">
                  <c:v>40252.0</c:v>
                </c:pt>
                <c:pt idx="1096">
                  <c:v>40253.0</c:v>
                </c:pt>
                <c:pt idx="1097">
                  <c:v>40254.0</c:v>
                </c:pt>
                <c:pt idx="1098">
                  <c:v>40255.0</c:v>
                </c:pt>
                <c:pt idx="1099">
                  <c:v>40256.0</c:v>
                </c:pt>
                <c:pt idx="1100">
                  <c:v>40259.0</c:v>
                </c:pt>
                <c:pt idx="1101">
                  <c:v>40260.0</c:v>
                </c:pt>
                <c:pt idx="1102">
                  <c:v>40261.0</c:v>
                </c:pt>
                <c:pt idx="1103">
                  <c:v>40262.0</c:v>
                </c:pt>
                <c:pt idx="1104">
                  <c:v>40263.0</c:v>
                </c:pt>
                <c:pt idx="1105">
                  <c:v>40266.0</c:v>
                </c:pt>
                <c:pt idx="1106">
                  <c:v>40267.0</c:v>
                </c:pt>
                <c:pt idx="1107">
                  <c:v>40268.0</c:v>
                </c:pt>
                <c:pt idx="1108">
                  <c:v>40269.0</c:v>
                </c:pt>
                <c:pt idx="1109">
                  <c:v>40270.0</c:v>
                </c:pt>
                <c:pt idx="1110">
                  <c:v>40273.0</c:v>
                </c:pt>
                <c:pt idx="1111">
                  <c:v>40274.0</c:v>
                </c:pt>
                <c:pt idx="1112">
                  <c:v>40275.0</c:v>
                </c:pt>
                <c:pt idx="1113">
                  <c:v>40276.0</c:v>
                </c:pt>
                <c:pt idx="1114">
                  <c:v>40277.0</c:v>
                </c:pt>
                <c:pt idx="1115">
                  <c:v>40280.0</c:v>
                </c:pt>
                <c:pt idx="1116">
                  <c:v>40281.0</c:v>
                </c:pt>
                <c:pt idx="1117">
                  <c:v>40282.0</c:v>
                </c:pt>
                <c:pt idx="1118">
                  <c:v>40283.0</c:v>
                </c:pt>
                <c:pt idx="1119">
                  <c:v>40284.0</c:v>
                </c:pt>
                <c:pt idx="1120">
                  <c:v>40287.0</c:v>
                </c:pt>
                <c:pt idx="1121">
                  <c:v>40288.0</c:v>
                </c:pt>
                <c:pt idx="1122">
                  <c:v>40289.0</c:v>
                </c:pt>
                <c:pt idx="1123">
                  <c:v>40290.0</c:v>
                </c:pt>
                <c:pt idx="1124">
                  <c:v>40291.0</c:v>
                </c:pt>
                <c:pt idx="1125">
                  <c:v>40294.0</c:v>
                </c:pt>
                <c:pt idx="1126">
                  <c:v>40295.0</c:v>
                </c:pt>
                <c:pt idx="1127">
                  <c:v>40296.0</c:v>
                </c:pt>
                <c:pt idx="1128">
                  <c:v>40297.0</c:v>
                </c:pt>
                <c:pt idx="1129">
                  <c:v>40298.0</c:v>
                </c:pt>
                <c:pt idx="1130">
                  <c:v>40301.0</c:v>
                </c:pt>
                <c:pt idx="1131">
                  <c:v>40302.0</c:v>
                </c:pt>
                <c:pt idx="1132">
                  <c:v>40303.0</c:v>
                </c:pt>
                <c:pt idx="1133">
                  <c:v>40304.0</c:v>
                </c:pt>
                <c:pt idx="1134">
                  <c:v>40305.0</c:v>
                </c:pt>
                <c:pt idx="1135">
                  <c:v>40308.0</c:v>
                </c:pt>
                <c:pt idx="1136">
                  <c:v>40309.0</c:v>
                </c:pt>
                <c:pt idx="1137">
                  <c:v>40310.0</c:v>
                </c:pt>
                <c:pt idx="1138">
                  <c:v>40311.0</c:v>
                </c:pt>
                <c:pt idx="1139">
                  <c:v>40312.0</c:v>
                </c:pt>
                <c:pt idx="1140">
                  <c:v>40315.0</c:v>
                </c:pt>
                <c:pt idx="1141">
                  <c:v>40316.0</c:v>
                </c:pt>
                <c:pt idx="1142">
                  <c:v>40317.0</c:v>
                </c:pt>
                <c:pt idx="1143">
                  <c:v>40318.0</c:v>
                </c:pt>
                <c:pt idx="1144">
                  <c:v>40319.0</c:v>
                </c:pt>
                <c:pt idx="1145">
                  <c:v>40322.0</c:v>
                </c:pt>
                <c:pt idx="1146">
                  <c:v>40323.0</c:v>
                </c:pt>
                <c:pt idx="1147">
                  <c:v>40324.0</c:v>
                </c:pt>
                <c:pt idx="1148">
                  <c:v>40325.0</c:v>
                </c:pt>
                <c:pt idx="1149">
                  <c:v>40326.0</c:v>
                </c:pt>
                <c:pt idx="1150">
                  <c:v>40329.0</c:v>
                </c:pt>
                <c:pt idx="1151">
                  <c:v>40330.0</c:v>
                </c:pt>
                <c:pt idx="1152">
                  <c:v>40331.0</c:v>
                </c:pt>
                <c:pt idx="1153">
                  <c:v>40332.0</c:v>
                </c:pt>
                <c:pt idx="1154">
                  <c:v>40333.0</c:v>
                </c:pt>
                <c:pt idx="1155">
                  <c:v>40336.0</c:v>
                </c:pt>
                <c:pt idx="1156">
                  <c:v>40337.0</c:v>
                </c:pt>
                <c:pt idx="1157">
                  <c:v>40338.0</c:v>
                </c:pt>
                <c:pt idx="1158">
                  <c:v>40339.0</c:v>
                </c:pt>
                <c:pt idx="1159">
                  <c:v>40340.0</c:v>
                </c:pt>
                <c:pt idx="1160">
                  <c:v>40343.0</c:v>
                </c:pt>
                <c:pt idx="1161">
                  <c:v>40344.0</c:v>
                </c:pt>
                <c:pt idx="1162">
                  <c:v>40345.0</c:v>
                </c:pt>
                <c:pt idx="1163">
                  <c:v>40346.0</c:v>
                </c:pt>
                <c:pt idx="1164">
                  <c:v>40347.0</c:v>
                </c:pt>
                <c:pt idx="1165">
                  <c:v>40350.0</c:v>
                </c:pt>
                <c:pt idx="1166">
                  <c:v>40351.0</c:v>
                </c:pt>
                <c:pt idx="1167">
                  <c:v>40352.0</c:v>
                </c:pt>
                <c:pt idx="1168">
                  <c:v>40353.0</c:v>
                </c:pt>
                <c:pt idx="1169">
                  <c:v>40354.0</c:v>
                </c:pt>
                <c:pt idx="1170">
                  <c:v>40357.0</c:v>
                </c:pt>
                <c:pt idx="1171">
                  <c:v>40358.0</c:v>
                </c:pt>
                <c:pt idx="1172">
                  <c:v>40359.0</c:v>
                </c:pt>
                <c:pt idx="1173">
                  <c:v>40360.0</c:v>
                </c:pt>
                <c:pt idx="1174">
                  <c:v>40361.0</c:v>
                </c:pt>
                <c:pt idx="1175">
                  <c:v>40364.0</c:v>
                </c:pt>
                <c:pt idx="1176">
                  <c:v>40365.0</c:v>
                </c:pt>
                <c:pt idx="1177">
                  <c:v>40366.0</c:v>
                </c:pt>
                <c:pt idx="1178">
                  <c:v>40367.0</c:v>
                </c:pt>
                <c:pt idx="1179">
                  <c:v>40368.0</c:v>
                </c:pt>
                <c:pt idx="1180">
                  <c:v>40371.0</c:v>
                </c:pt>
                <c:pt idx="1181">
                  <c:v>40372.0</c:v>
                </c:pt>
                <c:pt idx="1182">
                  <c:v>40373.0</c:v>
                </c:pt>
                <c:pt idx="1183">
                  <c:v>40374.0</c:v>
                </c:pt>
                <c:pt idx="1184">
                  <c:v>40375.0</c:v>
                </c:pt>
                <c:pt idx="1185">
                  <c:v>40378.0</c:v>
                </c:pt>
                <c:pt idx="1186">
                  <c:v>40379.0</c:v>
                </c:pt>
                <c:pt idx="1187">
                  <c:v>40380.0</c:v>
                </c:pt>
                <c:pt idx="1188">
                  <c:v>40381.0</c:v>
                </c:pt>
                <c:pt idx="1189">
                  <c:v>40382.0</c:v>
                </c:pt>
                <c:pt idx="1190">
                  <c:v>40385.0</c:v>
                </c:pt>
                <c:pt idx="1191">
                  <c:v>40386.0</c:v>
                </c:pt>
                <c:pt idx="1192">
                  <c:v>40387.0</c:v>
                </c:pt>
                <c:pt idx="1193">
                  <c:v>40388.0</c:v>
                </c:pt>
                <c:pt idx="1194">
                  <c:v>40389.0</c:v>
                </c:pt>
                <c:pt idx="1195">
                  <c:v>40392.0</c:v>
                </c:pt>
                <c:pt idx="1196">
                  <c:v>40393.0</c:v>
                </c:pt>
                <c:pt idx="1197">
                  <c:v>40394.0</c:v>
                </c:pt>
                <c:pt idx="1198">
                  <c:v>40395.0</c:v>
                </c:pt>
                <c:pt idx="1199">
                  <c:v>40396.0</c:v>
                </c:pt>
                <c:pt idx="1200">
                  <c:v>40399.0</c:v>
                </c:pt>
                <c:pt idx="1201">
                  <c:v>40400.0</c:v>
                </c:pt>
                <c:pt idx="1202">
                  <c:v>40401.0</c:v>
                </c:pt>
                <c:pt idx="1203">
                  <c:v>40402.0</c:v>
                </c:pt>
                <c:pt idx="1204">
                  <c:v>40403.0</c:v>
                </c:pt>
                <c:pt idx="1205">
                  <c:v>40406.0</c:v>
                </c:pt>
                <c:pt idx="1206">
                  <c:v>40407.0</c:v>
                </c:pt>
                <c:pt idx="1207">
                  <c:v>40408.0</c:v>
                </c:pt>
                <c:pt idx="1208">
                  <c:v>40409.0</c:v>
                </c:pt>
                <c:pt idx="1209">
                  <c:v>40410.0</c:v>
                </c:pt>
                <c:pt idx="1210">
                  <c:v>40413.0</c:v>
                </c:pt>
                <c:pt idx="1211">
                  <c:v>40414.0</c:v>
                </c:pt>
                <c:pt idx="1212">
                  <c:v>40415.0</c:v>
                </c:pt>
                <c:pt idx="1213">
                  <c:v>40416.0</c:v>
                </c:pt>
                <c:pt idx="1214">
                  <c:v>40417.0</c:v>
                </c:pt>
                <c:pt idx="1215">
                  <c:v>40420.0</c:v>
                </c:pt>
                <c:pt idx="1216">
                  <c:v>40421.0</c:v>
                </c:pt>
                <c:pt idx="1217">
                  <c:v>40422.0</c:v>
                </c:pt>
                <c:pt idx="1218">
                  <c:v>40423.0</c:v>
                </c:pt>
                <c:pt idx="1219">
                  <c:v>40424.0</c:v>
                </c:pt>
                <c:pt idx="1220">
                  <c:v>40427.0</c:v>
                </c:pt>
                <c:pt idx="1221">
                  <c:v>40428.0</c:v>
                </c:pt>
                <c:pt idx="1222">
                  <c:v>40429.0</c:v>
                </c:pt>
                <c:pt idx="1223">
                  <c:v>40430.0</c:v>
                </c:pt>
                <c:pt idx="1224">
                  <c:v>40431.0</c:v>
                </c:pt>
                <c:pt idx="1225">
                  <c:v>40434.0</c:v>
                </c:pt>
                <c:pt idx="1226">
                  <c:v>40435.0</c:v>
                </c:pt>
                <c:pt idx="1227">
                  <c:v>40436.0</c:v>
                </c:pt>
                <c:pt idx="1228">
                  <c:v>40437.0</c:v>
                </c:pt>
                <c:pt idx="1229">
                  <c:v>40438.0</c:v>
                </c:pt>
                <c:pt idx="1230">
                  <c:v>40441.0</c:v>
                </c:pt>
                <c:pt idx="1231">
                  <c:v>40442.0</c:v>
                </c:pt>
                <c:pt idx="1232">
                  <c:v>40443.0</c:v>
                </c:pt>
                <c:pt idx="1233">
                  <c:v>40444.0</c:v>
                </c:pt>
                <c:pt idx="1234">
                  <c:v>40445.0</c:v>
                </c:pt>
                <c:pt idx="1235">
                  <c:v>40448.0</c:v>
                </c:pt>
                <c:pt idx="1236">
                  <c:v>40449.0</c:v>
                </c:pt>
                <c:pt idx="1237">
                  <c:v>40450.0</c:v>
                </c:pt>
                <c:pt idx="1238">
                  <c:v>40451.0</c:v>
                </c:pt>
                <c:pt idx="1239">
                  <c:v>40452.0</c:v>
                </c:pt>
                <c:pt idx="1240">
                  <c:v>40455.0</c:v>
                </c:pt>
                <c:pt idx="1241">
                  <c:v>40456.0</c:v>
                </c:pt>
                <c:pt idx="1242">
                  <c:v>40457.0</c:v>
                </c:pt>
                <c:pt idx="1243">
                  <c:v>40458.0</c:v>
                </c:pt>
                <c:pt idx="1244">
                  <c:v>40459.0</c:v>
                </c:pt>
                <c:pt idx="1245">
                  <c:v>40462.0</c:v>
                </c:pt>
                <c:pt idx="1246">
                  <c:v>40463.0</c:v>
                </c:pt>
                <c:pt idx="1247">
                  <c:v>40464.0</c:v>
                </c:pt>
                <c:pt idx="1248">
                  <c:v>40465.0</c:v>
                </c:pt>
                <c:pt idx="1249">
                  <c:v>40466.0</c:v>
                </c:pt>
                <c:pt idx="1250">
                  <c:v>40469.0</c:v>
                </c:pt>
                <c:pt idx="1251">
                  <c:v>40470.0</c:v>
                </c:pt>
                <c:pt idx="1252">
                  <c:v>40471.0</c:v>
                </c:pt>
                <c:pt idx="1253">
                  <c:v>40472.0</c:v>
                </c:pt>
                <c:pt idx="1254">
                  <c:v>40473.0</c:v>
                </c:pt>
                <c:pt idx="1255">
                  <c:v>40476.0</c:v>
                </c:pt>
                <c:pt idx="1256">
                  <c:v>40477.0</c:v>
                </c:pt>
                <c:pt idx="1257">
                  <c:v>40478.0</c:v>
                </c:pt>
                <c:pt idx="1258">
                  <c:v>40479.0</c:v>
                </c:pt>
                <c:pt idx="1259">
                  <c:v>40480.0</c:v>
                </c:pt>
                <c:pt idx="1260">
                  <c:v>40483.0</c:v>
                </c:pt>
                <c:pt idx="1261">
                  <c:v>40484.0</c:v>
                </c:pt>
                <c:pt idx="1262">
                  <c:v>40485.0</c:v>
                </c:pt>
                <c:pt idx="1263">
                  <c:v>40486.0</c:v>
                </c:pt>
                <c:pt idx="1264">
                  <c:v>40487.0</c:v>
                </c:pt>
                <c:pt idx="1265">
                  <c:v>40490.0</c:v>
                </c:pt>
                <c:pt idx="1266">
                  <c:v>40491.0</c:v>
                </c:pt>
                <c:pt idx="1267">
                  <c:v>40492.0</c:v>
                </c:pt>
                <c:pt idx="1268">
                  <c:v>40493.0</c:v>
                </c:pt>
                <c:pt idx="1269">
                  <c:v>40494.0</c:v>
                </c:pt>
                <c:pt idx="1270">
                  <c:v>40497.0</c:v>
                </c:pt>
                <c:pt idx="1271">
                  <c:v>40498.0</c:v>
                </c:pt>
                <c:pt idx="1272">
                  <c:v>40499.0</c:v>
                </c:pt>
                <c:pt idx="1273">
                  <c:v>40500.0</c:v>
                </c:pt>
                <c:pt idx="1274">
                  <c:v>40501.0</c:v>
                </c:pt>
                <c:pt idx="1275">
                  <c:v>40504.0</c:v>
                </c:pt>
                <c:pt idx="1276">
                  <c:v>40505.0</c:v>
                </c:pt>
                <c:pt idx="1277">
                  <c:v>40506.0</c:v>
                </c:pt>
                <c:pt idx="1278">
                  <c:v>40507.0</c:v>
                </c:pt>
                <c:pt idx="1279">
                  <c:v>40508.0</c:v>
                </c:pt>
                <c:pt idx="1280">
                  <c:v>40511.0</c:v>
                </c:pt>
                <c:pt idx="1281">
                  <c:v>40512.0</c:v>
                </c:pt>
                <c:pt idx="1282">
                  <c:v>40513.0</c:v>
                </c:pt>
                <c:pt idx="1283">
                  <c:v>40514.0</c:v>
                </c:pt>
                <c:pt idx="1284">
                  <c:v>40515.0</c:v>
                </c:pt>
                <c:pt idx="1285">
                  <c:v>40518.0</c:v>
                </c:pt>
                <c:pt idx="1286">
                  <c:v>40519.0</c:v>
                </c:pt>
                <c:pt idx="1287">
                  <c:v>40520.0</c:v>
                </c:pt>
                <c:pt idx="1288">
                  <c:v>40521.0</c:v>
                </c:pt>
                <c:pt idx="1289">
                  <c:v>40522.0</c:v>
                </c:pt>
                <c:pt idx="1290">
                  <c:v>40525.0</c:v>
                </c:pt>
                <c:pt idx="1291">
                  <c:v>40526.0</c:v>
                </c:pt>
                <c:pt idx="1292">
                  <c:v>40527.0</c:v>
                </c:pt>
                <c:pt idx="1293">
                  <c:v>40528.0</c:v>
                </c:pt>
                <c:pt idx="1294">
                  <c:v>40529.0</c:v>
                </c:pt>
                <c:pt idx="1295">
                  <c:v>40532.0</c:v>
                </c:pt>
                <c:pt idx="1296">
                  <c:v>40533.0</c:v>
                </c:pt>
                <c:pt idx="1297">
                  <c:v>40534.0</c:v>
                </c:pt>
                <c:pt idx="1298">
                  <c:v>40535.0</c:v>
                </c:pt>
                <c:pt idx="1299">
                  <c:v>40536.0</c:v>
                </c:pt>
                <c:pt idx="1300">
                  <c:v>40539.0</c:v>
                </c:pt>
                <c:pt idx="1301">
                  <c:v>40540.0</c:v>
                </c:pt>
                <c:pt idx="1302">
                  <c:v>40541.0</c:v>
                </c:pt>
                <c:pt idx="1303">
                  <c:v>40542.0</c:v>
                </c:pt>
                <c:pt idx="1304">
                  <c:v>40543.0</c:v>
                </c:pt>
                <c:pt idx="1305">
                  <c:v>40546.0</c:v>
                </c:pt>
                <c:pt idx="1306">
                  <c:v>40547.0</c:v>
                </c:pt>
                <c:pt idx="1307">
                  <c:v>40548.0</c:v>
                </c:pt>
                <c:pt idx="1308">
                  <c:v>40549.0</c:v>
                </c:pt>
                <c:pt idx="1309">
                  <c:v>40550.0</c:v>
                </c:pt>
                <c:pt idx="1310">
                  <c:v>40553.0</c:v>
                </c:pt>
                <c:pt idx="1311">
                  <c:v>40554.0</c:v>
                </c:pt>
                <c:pt idx="1312">
                  <c:v>40555.0</c:v>
                </c:pt>
                <c:pt idx="1313">
                  <c:v>40556.0</c:v>
                </c:pt>
                <c:pt idx="1314">
                  <c:v>40557.0</c:v>
                </c:pt>
                <c:pt idx="1315">
                  <c:v>40560.0</c:v>
                </c:pt>
                <c:pt idx="1316">
                  <c:v>40561.0</c:v>
                </c:pt>
                <c:pt idx="1317">
                  <c:v>40562.0</c:v>
                </c:pt>
                <c:pt idx="1318">
                  <c:v>40563.0</c:v>
                </c:pt>
                <c:pt idx="1319">
                  <c:v>40564.0</c:v>
                </c:pt>
                <c:pt idx="1320">
                  <c:v>40567.0</c:v>
                </c:pt>
                <c:pt idx="1321">
                  <c:v>40568.0</c:v>
                </c:pt>
                <c:pt idx="1322">
                  <c:v>40569.0</c:v>
                </c:pt>
                <c:pt idx="1323">
                  <c:v>40570.0</c:v>
                </c:pt>
                <c:pt idx="1324">
                  <c:v>40571.0</c:v>
                </c:pt>
                <c:pt idx="1325">
                  <c:v>40574.0</c:v>
                </c:pt>
                <c:pt idx="1326">
                  <c:v>40575.0</c:v>
                </c:pt>
                <c:pt idx="1327">
                  <c:v>40576.0</c:v>
                </c:pt>
                <c:pt idx="1328">
                  <c:v>40577.0</c:v>
                </c:pt>
                <c:pt idx="1329">
                  <c:v>40578.0</c:v>
                </c:pt>
                <c:pt idx="1330">
                  <c:v>40581.0</c:v>
                </c:pt>
                <c:pt idx="1331">
                  <c:v>40582.0</c:v>
                </c:pt>
                <c:pt idx="1332">
                  <c:v>40583.0</c:v>
                </c:pt>
                <c:pt idx="1333">
                  <c:v>40584.0</c:v>
                </c:pt>
                <c:pt idx="1334">
                  <c:v>40585.0</c:v>
                </c:pt>
                <c:pt idx="1335">
                  <c:v>40588.0</c:v>
                </c:pt>
                <c:pt idx="1336">
                  <c:v>40589.0</c:v>
                </c:pt>
                <c:pt idx="1337">
                  <c:v>40590.0</c:v>
                </c:pt>
                <c:pt idx="1338">
                  <c:v>40591.0</c:v>
                </c:pt>
                <c:pt idx="1339">
                  <c:v>40592.0</c:v>
                </c:pt>
                <c:pt idx="1340">
                  <c:v>40595.0</c:v>
                </c:pt>
                <c:pt idx="1341">
                  <c:v>40596.0</c:v>
                </c:pt>
                <c:pt idx="1342">
                  <c:v>40597.0</c:v>
                </c:pt>
                <c:pt idx="1343">
                  <c:v>40598.0</c:v>
                </c:pt>
                <c:pt idx="1344">
                  <c:v>40599.0</c:v>
                </c:pt>
                <c:pt idx="1345">
                  <c:v>40602.0</c:v>
                </c:pt>
                <c:pt idx="1346">
                  <c:v>40603.0</c:v>
                </c:pt>
                <c:pt idx="1347">
                  <c:v>40604.0</c:v>
                </c:pt>
                <c:pt idx="1348">
                  <c:v>40605.0</c:v>
                </c:pt>
                <c:pt idx="1349">
                  <c:v>40606.0</c:v>
                </c:pt>
                <c:pt idx="1350">
                  <c:v>40609.0</c:v>
                </c:pt>
                <c:pt idx="1351">
                  <c:v>40610.0</c:v>
                </c:pt>
                <c:pt idx="1352">
                  <c:v>40611.0</c:v>
                </c:pt>
                <c:pt idx="1353">
                  <c:v>40612.0</c:v>
                </c:pt>
                <c:pt idx="1354">
                  <c:v>40613.0</c:v>
                </c:pt>
                <c:pt idx="1355">
                  <c:v>40616.0</c:v>
                </c:pt>
                <c:pt idx="1356">
                  <c:v>40617.0</c:v>
                </c:pt>
                <c:pt idx="1357">
                  <c:v>40618.0</c:v>
                </c:pt>
                <c:pt idx="1358">
                  <c:v>40619.0</c:v>
                </c:pt>
                <c:pt idx="1359">
                  <c:v>40620.0</c:v>
                </c:pt>
                <c:pt idx="1360">
                  <c:v>40623.0</c:v>
                </c:pt>
                <c:pt idx="1361">
                  <c:v>40624.0</c:v>
                </c:pt>
                <c:pt idx="1362">
                  <c:v>40625.0</c:v>
                </c:pt>
                <c:pt idx="1363">
                  <c:v>40626.0</c:v>
                </c:pt>
                <c:pt idx="1364">
                  <c:v>40627.0</c:v>
                </c:pt>
                <c:pt idx="1365">
                  <c:v>40630.0</c:v>
                </c:pt>
                <c:pt idx="1366">
                  <c:v>40631.0</c:v>
                </c:pt>
                <c:pt idx="1367">
                  <c:v>40632.0</c:v>
                </c:pt>
                <c:pt idx="1368">
                  <c:v>40633.0</c:v>
                </c:pt>
                <c:pt idx="1369">
                  <c:v>40634.0</c:v>
                </c:pt>
                <c:pt idx="1370">
                  <c:v>40637.0</c:v>
                </c:pt>
                <c:pt idx="1371">
                  <c:v>40638.0</c:v>
                </c:pt>
                <c:pt idx="1372">
                  <c:v>40639.0</c:v>
                </c:pt>
                <c:pt idx="1373">
                  <c:v>40640.0</c:v>
                </c:pt>
                <c:pt idx="1374">
                  <c:v>40641.0</c:v>
                </c:pt>
                <c:pt idx="1375">
                  <c:v>40644.0</c:v>
                </c:pt>
                <c:pt idx="1376">
                  <c:v>40645.0</c:v>
                </c:pt>
                <c:pt idx="1377">
                  <c:v>40646.0</c:v>
                </c:pt>
                <c:pt idx="1378">
                  <c:v>40647.0</c:v>
                </c:pt>
                <c:pt idx="1379">
                  <c:v>40648.0</c:v>
                </c:pt>
                <c:pt idx="1380">
                  <c:v>40651.0</c:v>
                </c:pt>
                <c:pt idx="1381">
                  <c:v>40652.0</c:v>
                </c:pt>
                <c:pt idx="1382">
                  <c:v>40653.0</c:v>
                </c:pt>
                <c:pt idx="1383">
                  <c:v>40654.0</c:v>
                </c:pt>
                <c:pt idx="1384">
                  <c:v>40655.0</c:v>
                </c:pt>
                <c:pt idx="1385">
                  <c:v>40658.0</c:v>
                </c:pt>
                <c:pt idx="1386">
                  <c:v>40659.0</c:v>
                </c:pt>
                <c:pt idx="1387">
                  <c:v>40660.0</c:v>
                </c:pt>
                <c:pt idx="1388">
                  <c:v>40661.0</c:v>
                </c:pt>
                <c:pt idx="1389">
                  <c:v>40662.0</c:v>
                </c:pt>
                <c:pt idx="1390">
                  <c:v>40665.0</c:v>
                </c:pt>
                <c:pt idx="1391">
                  <c:v>40666.0</c:v>
                </c:pt>
                <c:pt idx="1392">
                  <c:v>40667.0</c:v>
                </c:pt>
                <c:pt idx="1393">
                  <c:v>40668.0</c:v>
                </c:pt>
                <c:pt idx="1394">
                  <c:v>40669.0</c:v>
                </c:pt>
                <c:pt idx="1395">
                  <c:v>40672.0</c:v>
                </c:pt>
                <c:pt idx="1396">
                  <c:v>40673.0</c:v>
                </c:pt>
                <c:pt idx="1397">
                  <c:v>40674.0</c:v>
                </c:pt>
                <c:pt idx="1398">
                  <c:v>40675.0</c:v>
                </c:pt>
                <c:pt idx="1399">
                  <c:v>40676.0</c:v>
                </c:pt>
                <c:pt idx="1400">
                  <c:v>40679.0</c:v>
                </c:pt>
                <c:pt idx="1401">
                  <c:v>40680.0</c:v>
                </c:pt>
                <c:pt idx="1402">
                  <c:v>40681.0</c:v>
                </c:pt>
                <c:pt idx="1403">
                  <c:v>40682.0</c:v>
                </c:pt>
                <c:pt idx="1404">
                  <c:v>40683.0</c:v>
                </c:pt>
                <c:pt idx="1405">
                  <c:v>40686.0</c:v>
                </c:pt>
                <c:pt idx="1406">
                  <c:v>40687.0</c:v>
                </c:pt>
                <c:pt idx="1407">
                  <c:v>40688.0</c:v>
                </c:pt>
                <c:pt idx="1408">
                  <c:v>40689.0</c:v>
                </c:pt>
                <c:pt idx="1409">
                  <c:v>40690.0</c:v>
                </c:pt>
                <c:pt idx="1410">
                  <c:v>40693.0</c:v>
                </c:pt>
                <c:pt idx="1411">
                  <c:v>40694.0</c:v>
                </c:pt>
                <c:pt idx="1412">
                  <c:v>40695.0</c:v>
                </c:pt>
                <c:pt idx="1413">
                  <c:v>40696.0</c:v>
                </c:pt>
                <c:pt idx="1414">
                  <c:v>40697.0</c:v>
                </c:pt>
                <c:pt idx="1415">
                  <c:v>40700.0</c:v>
                </c:pt>
                <c:pt idx="1416">
                  <c:v>40701.0</c:v>
                </c:pt>
                <c:pt idx="1417">
                  <c:v>40702.0</c:v>
                </c:pt>
                <c:pt idx="1418">
                  <c:v>40703.0</c:v>
                </c:pt>
                <c:pt idx="1419">
                  <c:v>40704.0</c:v>
                </c:pt>
                <c:pt idx="1420">
                  <c:v>40707.0</c:v>
                </c:pt>
                <c:pt idx="1421">
                  <c:v>40708.0</c:v>
                </c:pt>
                <c:pt idx="1422">
                  <c:v>40709.0</c:v>
                </c:pt>
                <c:pt idx="1423">
                  <c:v>40710.0</c:v>
                </c:pt>
                <c:pt idx="1424">
                  <c:v>40711.0</c:v>
                </c:pt>
                <c:pt idx="1425">
                  <c:v>40714.0</c:v>
                </c:pt>
                <c:pt idx="1426">
                  <c:v>40715.0</c:v>
                </c:pt>
                <c:pt idx="1427">
                  <c:v>40716.0</c:v>
                </c:pt>
                <c:pt idx="1428">
                  <c:v>40717.0</c:v>
                </c:pt>
                <c:pt idx="1429">
                  <c:v>40718.0</c:v>
                </c:pt>
                <c:pt idx="1430">
                  <c:v>40721.0</c:v>
                </c:pt>
                <c:pt idx="1431">
                  <c:v>40722.0</c:v>
                </c:pt>
                <c:pt idx="1432">
                  <c:v>40723.0</c:v>
                </c:pt>
                <c:pt idx="1433">
                  <c:v>40724.0</c:v>
                </c:pt>
                <c:pt idx="1434">
                  <c:v>40725.0</c:v>
                </c:pt>
                <c:pt idx="1435">
                  <c:v>40728.0</c:v>
                </c:pt>
                <c:pt idx="1436">
                  <c:v>40729.0</c:v>
                </c:pt>
                <c:pt idx="1437">
                  <c:v>40730.0</c:v>
                </c:pt>
                <c:pt idx="1438">
                  <c:v>40731.0</c:v>
                </c:pt>
                <c:pt idx="1439">
                  <c:v>40732.0</c:v>
                </c:pt>
                <c:pt idx="1440">
                  <c:v>40735.0</c:v>
                </c:pt>
                <c:pt idx="1441">
                  <c:v>40736.0</c:v>
                </c:pt>
                <c:pt idx="1442">
                  <c:v>40737.0</c:v>
                </c:pt>
                <c:pt idx="1443">
                  <c:v>40738.0</c:v>
                </c:pt>
                <c:pt idx="1444">
                  <c:v>40739.0</c:v>
                </c:pt>
                <c:pt idx="1445">
                  <c:v>40742.0</c:v>
                </c:pt>
                <c:pt idx="1446">
                  <c:v>40743.0</c:v>
                </c:pt>
                <c:pt idx="1447">
                  <c:v>40744.0</c:v>
                </c:pt>
                <c:pt idx="1448">
                  <c:v>40745.0</c:v>
                </c:pt>
                <c:pt idx="1449">
                  <c:v>40746.0</c:v>
                </c:pt>
                <c:pt idx="1450">
                  <c:v>40749.0</c:v>
                </c:pt>
                <c:pt idx="1451">
                  <c:v>40750.0</c:v>
                </c:pt>
                <c:pt idx="1452">
                  <c:v>40751.0</c:v>
                </c:pt>
                <c:pt idx="1453">
                  <c:v>40752.0</c:v>
                </c:pt>
                <c:pt idx="1454">
                  <c:v>40753.0</c:v>
                </c:pt>
                <c:pt idx="1455">
                  <c:v>40756.0</c:v>
                </c:pt>
                <c:pt idx="1456">
                  <c:v>40757.0</c:v>
                </c:pt>
                <c:pt idx="1457">
                  <c:v>40758.0</c:v>
                </c:pt>
                <c:pt idx="1458">
                  <c:v>40759.0</c:v>
                </c:pt>
                <c:pt idx="1459">
                  <c:v>40760.0</c:v>
                </c:pt>
                <c:pt idx="1460">
                  <c:v>40763.0</c:v>
                </c:pt>
                <c:pt idx="1461">
                  <c:v>40764.0</c:v>
                </c:pt>
                <c:pt idx="1462">
                  <c:v>40765.0</c:v>
                </c:pt>
                <c:pt idx="1463">
                  <c:v>40766.0</c:v>
                </c:pt>
                <c:pt idx="1464">
                  <c:v>40767.0</c:v>
                </c:pt>
                <c:pt idx="1465">
                  <c:v>40770.0</c:v>
                </c:pt>
                <c:pt idx="1466">
                  <c:v>40771.0</c:v>
                </c:pt>
                <c:pt idx="1467">
                  <c:v>40772.0</c:v>
                </c:pt>
                <c:pt idx="1468">
                  <c:v>40773.0</c:v>
                </c:pt>
                <c:pt idx="1469">
                  <c:v>40774.0</c:v>
                </c:pt>
                <c:pt idx="1470">
                  <c:v>40777.0</c:v>
                </c:pt>
                <c:pt idx="1471">
                  <c:v>40778.0</c:v>
                </c:pt>
                <c:pt idx="1472">
                  <c:v>40779.0</c:v>
                </c:pt>
                <c:pt idx="1473">
                  <c:v>40780.0</c:v>
                </c:pt>
                <c:pt idx="1474">
                  <c:v>40781.0</c:v>
                </c:pt>
                <c:pt idx="1475">
                  <c:v>40784.0</c:v>
                </c:pt>
                <c:pt idx="1476">
                  <c:v>40785.0</c:v>
                </c:pt>
                <c:pt idx="1477">
                  <c:v>40786.0</c:v>
                </c:pt>
                <c:pt idx="1478">
                  <c:v>40787.0</c:v>
                </c:pt>
                <c:pt idx="1479">
                  <c:v>40788.0</c:v>
                </c:pt>
                <c:pt idx="1480">
                  <c:v>40791.0</c:v>
                </c:pt>
                <c:pt idx="1481">
                  <c:v>40792.0</c:v>
                </c:pt>
                <c:pt idx="1482">
                  <c:v>40793.0</c:v>
                </c:pt>
                <c:pt idx="1483">
                  <c:v>40794.0</c:v>
                </c:pt>
                <c:pt idx="1484">
                  <c:v>40795.0</c:v>
                </c:pt>
                <c:pt idx="1485">
                  <c:v>40798.0</c:v>
                </c:pt>
                <c:pt idx="1486">
                  <c:v>40799.0</c:v>
                </c:pt>
                <c:pt idx="1487">
                  <c:v>40800.0</c:v>
                </c:pt>
                <c:pt idx="1488">
                  <c:v>40801.0</c:v>
                </c:pt>
                <c:pt idx="1489">
                  <c:v>40802.0</c:v>
                </c:pt>
                <c:pt idx="1490">
                  <c:v>40805.0</c:v>
                </c:pt>
                <c:pt idx="1491">
                  <c:v>40806.0</c:v>
                </c:pt>
                <c:pt idx="1492">
                  <c:v>40807.0</c:v>
                </c:pt>
                <c:pt idx="1493">
                  <c:v>40808.0</c:v>
                </c:pt>
                <c:pt idx="1494">
                  <c:v>40809.0</c:v>
                </c:pt>
                <c:pt idx="1495">
                  <c:v>40812.0</c:v>
                </c:pt>
                <c:pt idx="1496">
                  <c:v>40813.0</c:v>
                </c:pt>
                <c:pt idx="1497">
                  <c:v>40814.0</c:v>
                </c:pt>
                <c:pt idx="1498">
                  <c:v>40815.0</c:v>
                </c:pt>
                <c:pt idx="1499">
                  <c:v>40816.0</c:v>
                </c:pt>
                <c:pt idx="1500">
                  <c:v>40819.0</c:v>
                </c:pt>
                <c:pt idx="1501">
                  <c:v>40820.0</c:v>
                </c:pt>
                <c:pt idx="1502">
                  <c:v>40821.0</c:v>
                </c:pt>
                <c:pt idx="1503">
                  <c:v>40822.0</c:v>
                </c:pt>
                <c:pt idx="1504">
                  <c:v>40823.0</c:v>
                </c:pt>
                <c:pt idx="1505">
                  <c:v>40826.0</c:v>
                </c:pt>
                <c:pt idx="1506">
                  <c:v>40827.0</c:v>
                </c:pt>
                <c:pt idx="1507">
                  <c:v>40828.0</c:v>
                </c:pt>
                <c:pt idx="1508">
                  <c:v>40829.0</c:v>
                </c:pt>
                <c:pt idx="1509">
                  <c:v>40830.0</c:v>
                </c:pt>
                <c:pt idx="1510">
                  <c:v>40833.0</c:v>
                </c:pt>
                <c:pt idx="1511">
                  <c:v>40834.0</c:v>
                </c:pt>
                <c:pt idx="1512">
                  <c:v>40835.0</c:v>
                </c:pt>
                <c:pt idx="1513">
                  <c:v>40836.0</c:v>
                </c:pt>
                <c:pt idx="1514">
                  <c:v>40837.0</c:v>
                </c:pt>
                <c:pt idx="1515">
                  <c:v>40840.0</c:v>
                </c:pt>
                <c:pt idx="1516">
                  <c:v>40841.0</c:v>
                </c:pt>
                <c:pt idx="1517">
                  <c:v>40842.0</c:v>
                </c:pt>
                <c:pt idx="1518">
                  <c:v>40843.0</c:v>
                </c:pt>
                <c:pt idx="1519">
                  <c:v>40844.0</c:v>
                </c:pt>
                <c:pt idx="1520">
                  <c:v>40847.0</c:v>
                </c:pt>
                <c:pt idx="1521">
                  <c:v>40848.0</c:v>
                </c:pt>
                <c:pt idx="1522">
                  <c:v>40849.0</c:v>
                </c:pt>
                <c:pt idx="1523">
                  <c:v>40850.0</c:v>
                </c:pt>
                <c:pt idx="1524">
                  <c:v>40851.0</c:v>
                </c:pt>
                <c:pt idx="1525">
                  <c:v>40854.0</c:v>
                </c:pt>
                <c:pt idx="1526">
                  <c:v>40855.0</c:v>
                </c:pt>
                <c:pt idx="1527">
                  <c:v>40856.0</c:v>
                </c:pt>
                <c:pt idx="1528">
                  <c:v>40857.0</c:v>
                </c:pt>
                <c:pt idx="1529">
                  <c:v>40858.0</c:v>
                </c:pt>
                <c:pt idx="1530">
                  <c:v>40861.0</c:v>
                </c:pt>
                <c:pt idx="1531">
                  <c:v>40862.0</c:v>
                </c:pt>
                <c:pt idx="1532">
                  <c:v>40863.0</c:v>
                </c:pt>
                <c:pt idx="1533">
                  <c:v>40864.0</c:v>
                </c:pt>
                <c:pt idx="1534">
                  <c:v>40865.0</c:v>
                </c:pt>
                <c:pt idx="1535">
                  <c:v>40868.0</c:v>
                </c:pt>
                <c:pt idx="1536">
                  <c:v>40869.0</c:v>
                </c:pt>
                <c:pt idx="1537">
                  <c:v>40870.0</c:v>
                </c:pt>
                <c:pt idx="1538">
                  <c:v>40871.0</c:v>
                </c:pt>
                <c:pt idx="1539">
                  <c:v>40872.0</c:v>
                </c:pt>
                <c:pt idx="1540">
                  <c:v>40875.0</c:v>
                </c:pt>
                <c:pt idx="1541">
                  <c:v>40876.0</c:v>
                </c:pt>
                <c:pt idx="1542">
                  <c:v>40877.0</c:v>
                </c:pt>
                <c:pt idx="1543">
                  <c:v>40878.0</c:v>
                </c:pt>
                <c:pt idx="1544">
                  <c:v>40879.0</c:v>
                </c:pt>
                <c:pt idx="1545">
                  <c:v>40882.0</c:v>
                </c:pt>
                <c:pt idx="1546">
                  <c:v>40883.0</c:v>
                </c:pt>
                <c:pt idx="1547">
                  <c:v>40884.0</c:v>
                </c:pt>
                <c:pt idx="1548">
                  <c:v>40885.0</c:v>
                </c:pt>
                <c:pt idx="1549">
                  <c:v>40886.0</c:v>
                </c:pt>
                <c:pt idx="1550">
                  <c:v>40889.0</c:v>
                </c:pt>
                <c:pt idx="1551">
                  <c:v>40890.0</c:v>
                </c:pt>
                <c:pt idx="1552">
                  <c:v>40891.0</c:v>
                </c:pt>
                <c:pt idx="1553">
                  <c:v>40892.0</c:v>
                </c:pt>
                <c:pt idx="1554">
                  <c:v>40893.0</c:v>
                </c:pt>
                <c:pt idx="1555">
                  <c:v>40896.0</c:v>
                </c:pt>
                <c:pt idx="1556">
                  <c:v>40897.0</c:v>
                </c:pt>
                <c:pt idx="1557">
                  <c:v>40898.0</c:v>
                </c:pt>
                <c:pt idx="1558">
                  <c:v>40899.0</c:v>
                </c:pt>
                <c:pt idx="1559">
                  <c:v>40900.0</c:v>
                </c:pt>
                <c:pt idx="1560">
                  <c:v>40903.0</c:v>
                </c:pt>
                <c:pt idx="1561">
                  <c:v>40904.0</c:v>
                </c:pt>
                <c:pt idx="1562">
                  <c:v>40905.0</c:v>
                </c:pt>
                <c:pt idx="1563">
                  <c:v>40906.0</c:v>
                </c:pt>
                <c:pt idx="1564">
                  <c:v>40907.0</c:v>
                </c:pt>
                <c:pt idx="1565">
                  <c:v>40910.0</c:v>
                </c:pt>
                <c:pt idx="1566">
                  <c:v>40911.0</c:v>
                </c:pt>
                <c:pt idx="1567">
                  <c:v>40912.0</c:v>
                </c:pt>
                <c:pt idx="1568">
                  <c:v>40913.0</c:v>
                </c:pt>
                <c:pt idx="1569">
                  <c:v>40914.0</c:v>
                </c:pt>
                <c:pt idx="1570">
                  <c:v>40917.0</c:v>
                </c:pt>
                <c:pt idx="1571">
                  <c:v>40918.0</c:v>
                </c:pt>
                <c:pt idx="1572">
                  <c:v>40919.0</c:v>
                </c:pt>
                <c:pt idx="1573">
                  <c:v>40920.0</c:v>
                </c:pt>
                <c:pt idx="1574">
                  <c:v>40921.0</c:v>
                </c:pt>
                <c:pt idx="1575">
                  <c:v>40924.0</c:v>
                </c:pt>
                <c:pt idx="1576">
                  <c:v>40925.0</c:v>
                </c:pt>
                <c:pt idx="1577">
                  <c:v>40926.0</c:v>
                </c:pt>
                <c:pt idx="1578">
                  <c:v>40927.0</c:v>
                </c:pt>
                <c:pt idx="1579">
                  <c:v>40928.0</c:v>
                </c:pt>
                <c:pt idx="1580">
                  <c:v>40931.0</c:v>
                </c:pt>
                <c:pt idx="1581">
                  <c:v>40932.0</c:v>
                </c:pt>
                <c:pt idx="1582">
                  <c:v>40933.0</c:v>
                </c:pt>
                <c:pt idx="1583">
                  <c:v>40934.0</c:v>
                </c:pt>
                <c:pt idx="1584">
                  <c:v>40935.0</c:v>
                </c:pt>
                <c:pt idx="1585">
                  <c:v>40938.0</c:v>
                </c:pt>
                <c:pt idx="1586">
                  <c:v>40939.0</c:v>
                </c:pt>
                <c:pt idx="1587">
                  <c:v>40940.0</c:v>
                </c:pt>
                <c:pt idx="1588">
                  <c:v>40941.0</c:v>
                </c:pt>
                <c:pt idx="1589">
                  <c:v>40942.0</c:v>
                </c:pt>
                <c:pt idx="1590">
                  <c:v>40945.0</c:v>
                </c:pt>
                <c:pt idx="1591">
                  <c:v>40946.0</c:v>
                </c:pt>
                <c:pt idx="1592">
                  <c:v>40947.0</c:v>
                </c:pt>
                <c:pt idx="1593">
                  <c:v>40948.0</c:v>
                </c:pt>
                <c:pt idx="1594">
                  <c:v>40949.0</c:v>
                </c:pt>
                <c:pt idx="1595">
                  <c:v>40952.0</c:v>
                </c:pt>
                <c:pt idx="1596">
                  <c:v>40953.0</c:v>
                </c:pt>
                <c:pt idx="1597">
                  <c:v>40954.0</c:v>
                </c:pt>
                <c:pt idx="1598">
                  <c:v>40955.0</c:v>
                </c:pt>
                <c:pt idx="1599">
                  <c:v>40956.0</c:v>
                </c:pt>
                <c:pt idx="1600">
                  <c:v>40959.0</c:v>
                </c:pt>
                <c:pt idx="1601">
                  <c:v>40960.0</c:v>
                </c:pt>
                <c:pt idx="1602">
                  <c:v>40961.0</c:v>
                </c:pt>
                <c:pt idx="1603">
                  <c:v>40962.0</c:v>
                </c:pt>
                <c:pt idx="1604">
                  <c:v>40963.0</c:v>
                </c:pt>
                <c:pt idx="1605">
                  <c:v>40966.0</c:v>
                </c:pt>
                <c:pt idx="1606">
                  <c:v>40967.0</c:v>
                </c:pt>
                <c:pt idx="1607">
                  <c:v>40968.0</c:v>
                </c:pt>
                <c:pt idx="1608">
                  <c:v>40969.0</c:v>
                </c:pt>
                <c:pt idx="1609">
                  <c:v>40970.0</c:v>
                </c:pt>
                <c:pt idx="1610">
                  <c:v>40973.0</c:v>
                </c:pt>
                <c:pt idx="1611">
                  <c:v>40974.0</c:v>
                </c:pt>
                <c:pt idx="1612">
                  <c:v>40975.0</c:v>
                </c:pt>
                <c:pt idx="1613">
                  <c:v>40976.0</c:v>
                </c:pt>
                <c:pt idx="1614">
                  <c:v>40977.0</c:v>
                </c:pt>
                <c:pt idx="1615">
                  <c:v>40980.0</c:v>
                </c:pt>
                <c:pt idx="1616">
                  <c:v>40981.0</c:v>
                </c:pt>
                <c:pt idx="1617">
                  <c:v>40982.0</c:v>
                </c:pt>
                <c:pt idx="1618">
                  <c:v>40983.0</c:v>
                </c:pt>
                <c:pt idx="1619">
                  <c:v>40984.0</c:v>
                </c:pt>
                <c:pt idx="1620">
                  <c:v>40987.0</c:v>
                </c:pt>
                <c:pt idx="1621">
                  <c:v>40988.0</c:v>
                </c:pt>
                <c:pt idx="1622">
                  <c:v>40989.0</c:v>
                </c:pt>
                <c:pt idx="1623">
                  <c:v>40990.0</c:v>
                </c:pt>
                <c:pt idx="1624">
                  <c:v>40991.0</c:v>
                </c:pt>
                <c:pt idx="1625">
                  <c:v>40994.0</c:v>
                </c:pt>
                <c:pt idx="1626">
                  <c:v>40995.0</c:v>
                </c:pt>
                <c:pt idx="1627">
                  <c:v>40996.0</c:v>
                </c:pt>
                <c:pt idx="1628">
                  <c:v>40997.0</c:v>
                </c:pt>
                <c:pt idx="1629">
                  <c:v>40998.0</c:v>
                </c:pt>
                <c:pt idx="1630">
                  <c:v>41001.0</c:v>
                </c:pt>
                <c:pt idx="1631">
                  <c:v>41002.0</c:v>
                </c:pt>
                <c:pt idx="1632">
                  <c:v>41003.0</c:v>
                </c:pt>
                <c:pt idx="1633">
                  <c:v>41004.0</c:v>
                </c:pt>
                <c:pt idx="1634">
                  <c:v>41005.0</c:v>
                </c:pt>
                <c:pt idx="1635">
                  <c:v>41008.0</c:v>
                </c:pt>
                <c:pt idx="1636">
                  <c:v>41009.0</c:v>
                </c:pt>
                <c:pt idx="1637">
                  <c:v>41010.0</c:v>
                </c:pt>
                <c:pt idx="1638">
                  <c:v>41011.0</c:v>
                </c:pt>
                <c:pt idx="1639">
                  <c:v>41012.0</c:v>
                </c:pt>
                <c:pt idx="1640">
                  <c:v>41015.0</c:v>
                </c:pt>
                <c:pt idx="1641">
                  <c:v>41016.0</c:v>
                </c:pt>
                <c:pt idx="1642">
                  <c:v>41017.0</c:v>
                </c:pt>
                <c:pt idx="1643">
                  <c:v>41018.0</c:v>
                </c:pt>
                <c:pt idx="1644">
                  <c:v>41019.0</c:v>
                </c:pt>
                <c:pt idx="1645">
                  <c:v>41022.0</c:v>
                </c:pt>
                <c:pt idx="1646">
                  <c:v>41023.0</c:v>
                </c:pt>
                <c:pt idx="1647">
                  <c:v>41024.0</c:v>
                </c:pt>
                <c:pt idx="1648">
                  <c:v>41025.0</c:v>
                </c:pt>
                <c:pt idx="1649">
                  <c:v>41026.0</c:v>
                </c:pt>
                <c:pt idx="1650">
                  <c:v>41029.0</c:v>
                </c:pt>
                <c:pt idx="1651">
                  <c:v>41030.0</c:v>
                </c:pt>
                <c:pt idx="1652">
                  <c:v>41031.0</c:v>
                </c:pt>
                <c:pt idx="1653">
                  <c:v>41032.0</c:v>
                </c:pt>
                <c:pt idx="1654">
                  <c:v>41033.0</c:v>
                </c:pt>
                <c:pt idx="1655">
                  <c:v>41036.0</c:v>
                </c:pt>
                <c:pt idx="1656">
                  <c:v>41037.0</c:v>
                </c:pt>
                <c:pt idx="1657">
                  <c:v>41038.0</c:v>
                </c:pt>
                <c:pt idx="1658">
                  <c:v>41039.0</c:v>
                </c:pt>
                <c:pt idx="1659">
                  <c:v>41040.0</c:v>
                </c:pt>
                <c:pt idx="1660">
                  <c:v>41043.0</c:v>
                </c:pt>
                <c:pt idx="1661">
                  <c:v>41044.0</c:v>
                </c:pt>
                <c:pt idx="1662">
                  <c:v>41045.0</c:v>
                </c:pt>
                <c:pt idx="1663">
                  <c:v>41046.0</c:v>
                </c:pt>
                <c:pt idx="1664">
                  <c:v>41047.0</c:v>
                </c:pt>
                <c:pt idx="1665">
                  <c:v>41050.0</c:v>
                </c:pt>
                <c:pt idx="1666">
                  <c:v>41051.0</c:v>
                </c:pt>
                <c:pt idx="1667">
                  <c:v>41052.0</c:v>
                </c:pt>
                <c:pt idx="1668">
                  <c:v>41053.0</c:v>
                </c:pt>
                <c:pt idx="1669">
                  <c:v>41054.0</c:v>
                </c:pt>
                <c:pt idx="1670">
                  <c:v>41057.0</c:v>
                </c:pt>
                <c:pt idx="1671">
                  <c:v>41058.0</c:v>
                </c:pt>
                <c:pt idx="1672">
                  <c:v>41059.0</c:v>
                </c:pt>
                <c:pt idx="1673">
                  <c:v>41060.0</c:v>
                </c:pt>
                <c:pt idx="1674">
                  <c:v>41061.0</c:v>
                </c:pt>
                <c:pt idx="1675">
                  <c:v>41064.0</c:v>
                </c:pt>
                <c:pt idx="1676">
                  <c:v>41065.0</c:v>
                </c:pt>
                <c:pt idx="1677">
                  <c:v>41066.0</c:v>
                </c:pt>
                <c:pt idx="1678">
                  <c:v>41067.0</c:v>
                </c:pt>
                <c:pt idx="1679">
                  <c:v>41068.0</c:v>
                </c:pt>
                <c:pt idx="1680">
                  <c:v>41071.0</c:v>
                </c:pt>
                <c:pt idx="1681">
                  <c:v>41072.0</c:v>
                </c:pt>
                <c:pt idx="1682">
                  <c:v>41073.0</c:v>
                </c:pt>
                <c:pt idx="1683">
                  <c:v>41074.0</c:v>
                </c:pt>
                <c:pt idx="1684">
                  <c:v>41075.0</c:v>
                </c:pt>
                <c:pt idx="1685">
                  <c:v>41078.0</c:v>
                </c:pt>
                <c:pt idx="1686">
                  <c:v>41079.0</c:v>
                </c:pt>
                <c:pt idx="1687">
                  <c:v>41080.0</c:v>
                </c:pt>
                <c:pt idx="1688">
                  <c:v>41081.0</c:v>
                </c:pt>
                <c:pt idx="1689">
                  <c:v>41082.0</c:v>
                </c:pt>
                <c:pt idx="1690">
                  <c:v>41085.0</c:v>
                </c:pt>
                <c:pt idx="1691">
                  <c:v>41086.0</c:v>
                </c:pt>
                <c:pt idx="1692">
                  <c:v>41087.0</c:v>
                </c:pt>
                <c:pt idx="1693">
                  <c:v>41088.0</c:v>
                </c:pt>
                <c:pt idx="1694">
                  <c:v>41089.0</c:v>
                </c:pt>
                <c:pt idx="1695">
                  <c:v>41092.0</c:v>
                </c:pt>
                <c:pt idx="1696">
                  <c:v>41093.0</c:v>
                </c:pt>
                <c:pt idx="1697">
                  <c:v>41094.0</c:v>
                </c:pt>
                <c:pt idx="1698">
                  <c:v>41095.0</c:v>
                </c:pt>
                <c:pt idx="1699">
                  <c:v>41096.0</c:v>
                </c:pt>
                <c:pt idx="1700">
                  <c:v>41099.0</c:v>
                </c:pt>
                <c:pt idx="1701">
                  <c:v>41100.0</c:v>
                </c:pt>
                <c:pt idx="1702">
                  <c:v>41101.0</c:v>
                </c:pt>
                <c:pt idx="1703">
                  <c:v>41102.0</c:v>
                </c:pt>
                <c:pt idx="1704">
                  <c:v>41103.0</c:v>
                </c:pt>
                <c:pt idx="1705">
                  <c:v>41106.0</c:v>
                </c:pt>
                <c:pt idx="1706">
                  <c:v>41107.0</c:v>
                </c:pt>
                <c:pt idx="1707">
                  <c:v>41108.0</c:v>
                </c:pt>
                <c:pt idx="1708">
                  <c:v>41109.0</c:v>
                </c:pt>
                <c:pt idx="1709">
                  <c:v>41110.0</c:v>
                </c:pt>
                <c:pt idx="1710">
                  <c:v>41113.0</c:v>
                </c:pt>
                <c:pt idx="1711">
                  <c:v>41114.0</c:v>
                </c:pt>
                <c:pt idx="1712">
                  <c:v>41115.0</c:v>
                </c:pt>
                <c:pt idx="1713">
                  <c:v>41116.0</c:v>
                </c:pt>
                <c:pt idx="1714">
                  <c:v>41117.0</c:v>
                </c:pt>
                <c:pt idx="1715">
                  <c:v>41120.0</c:v>
                </c:pt>
                <c:pt idx="1716">
                  <c:v>41121.0</c:v>
                </c:pt>
                <c:pt idx="1717">
                  <c:v>41122.0</c:v>
                </c:pt>
                <c:pt idx="1718">
                  <c:v>41123.0</c:v>
                </c:pt>
                <c:pt idx="1719">
                  <c:v>41124.0</c:v>
                </c:pt>
                <c:pt idx="1720">
                  <c:v>41127.0</c:v>
                </c:pt>
                <c:pt idx="1721">
                  <c:v>41128.0</c:v>
                </c:pt>
                <c:pt idx="1722">
                  <c:v>41129.0</c:v>
                </c:pt>
                <c:pt idx="1723">
                  <c:v>41130.0</c:v>
                </c:pt>
                <c:pt idx="1724">
                  <c:v>41131.0</c:v>
                </c:pt>
                <c:pt idx="1725">
                  <c:v>41134.0</c:v>
                </c:pt>
                <c:pt idx="1726">
                  <c:v>41135.0</c:v>
                </c:pt>
                <c:pt idx="1727">
                  <c:v>41136.0</c:v>
                </c:pt>
                <c:pt idx="1728">
                  <c:v>41137.0</c:v>
                </c:pt>
                <c:pt idx="1729">
                  <c:v>41138.0</c:v>
                </c:pt>
                <c:pt idx="1730">
                  <c:v>41141.0</c:v>
                </c:pt>
                <c:pt idx="1731">
                  <c:v>41142.0</c:v>
                </c:pt>
                <c:pt idx="1732">
                  <c:v>41143.0</c:v>
                </c:pt>
                <c:pt idx="1733">
                  <c:v>41144.0</c:v>
                </c:pt>
                <c:pt idx="1734">
                  <c:v>41145.0</c:v>
                </c:pt>
                <c:pt idx="1735">
                  <c:v>41148.0</c:v>
                </c:pt>
                <c:pt idx="1736">
                  <c:v>41149.0</c:v>
                </c:pt>
                <c:pt idx="1737">
                  <c:v>41150.0</c:v>
                </c:pt>
                <c:pt idx="1738">
                  <c:v>41151.0</c:v>
                </c:pt>
                <c:pt idx="1739">
                  <c:v>41152.0</c:v>
                </c:pt>
                <c:pt idx="1740">
                  <c:v>41155.0</c:v>
                </c:pt>
                <c:pt idx="1741">
                  <c:v>41156.0</c:v>
                </c:pt>
                <c:pt idx="1742">
                  <c:v>41157.0</c:v>
                </c:pt>
                <c:pt idx="1743">
                  <c:v>41158.0</c:v>
                </c:pt>
                <c:pt idx="1744">
                  <c:v>41159.0</c:v>
                </c:pt>
                <c:pt idx="1745">
                  <c:v>41162.0</c:v>
                </c:pt>
                <c:pt idx="1746">
                  <c:v>41163.0</c:v>
                </c:pt>
                <c:pt idx="1747">
                  <c:v>41164.0</c:v>
                </c:pt>
                <c:pt idx="1748">
                  <c:v>41165.0</c:v>
                </c:pt>
                <c:pt idx="1749">
                  <c:v>41166.0</c:v>
                </c:pt>
                <c:pt idx="1750">
                  <c:v>41169.0</c:v>
                </c:pt>
                <c:pt idx="1751">
                  <c:v>41170.0</c:v>
                </c:pt>
                <c:pt idx="1752">
                  <c:v>41171.0</c:v>
                </c:pt>
                <c:pt idx="1753">
                  <c:v>41172.0</c:v>
                </c:pt>
                <c:pt idx="1754">
                  <c:v>41173.0</c:v>
                </c:pt>
                <c:pt idx="1755">
                  <c:v>41176.0</c:v>
                </c:pt>
                <c:pt idx="1756">
                  <c:v>41177.0</c:v>
                </c:pt>
                <c:pt idx="1757">
                  <c:v>41178.0</c:v>
                </c:pt>
                <c:pt idx="1758">
                  <c:v>41179.0</c:v>
                </c:pt>
                <c:pt idx="1759">
                  <c:v>41180.0</c:v>
                </c:pt>
                <c:pt idx="1760">
                  <c:v>41183.0</c:v>
                </c:pt>
                <c:pt idx="1761">
                  <c:v>41184.0</c:v>
                </c:pt>
                <c:pt idx="1762">
                  <c:v>41185.0</c:v>
                </c:pt>
                <c:pt idx="1763">
                  <c:v>41186.0</c:v>
                </c:pt>
                <c:pt idx="1764">
                  <c:v>41187.0</c:v>
                </c:pt>
                <c:pt idx="1765">
                  <c:v>41190.0</c:v>
                </c:pt>
                <c:pt idx="1766">
                  <c:v>41191.0</c:v>
                </c:pt>
                <c:pt idx="1767">
                  <c:v>41192.0</c:v>
                </c:pt>
                <c:pt idx="1768">
                  <c:v>41193.0</c:v>
                </c:pt>
                <c:pt idx="1769">
                  <c:v>41194.0</c:v>
                </c:pt>
                <c:pt idx="1770">
                  <c:v>41197.0</c:v>
                </c:pt>
                <c:pt idx="1771">
                  <c:v>41198.0</c:v>
                </c:pt>
                <c:pt idx="1772">
                  <c:v>41199.0</c:v>
                </c:pt>
                <c:pt idx="1773">
                  <c:v>41200.0</c:v>
                </c:pt>
                <c:pt idx="1774">
                  <c:v>41201.0</c:v>
                </c:pt>
                <c:pt idx="1775">
                  <c:v>41204.0</c:v>
                </c:pt>
                <c:pt idx="1776">
                  <c:v>41205.0</c:v>
                </c:pt>
                <c:pt idx="1777">
                  <c:v>41206.0</c:v>
                </c:pt>
                <c:pt idx="1778">
                  <c:v>41207.0</c:v>
                </c:pt>
                <c:pt idx="1779">
                  <c:v>41208.0</c:v>
                </c:pt>
                <c:pt idx="1780">
                  <c:v>41211.0</c:v>
                </c:pt>
                <c:pt idx="1781">
                  <c:v>41212.0</c:v>
                </c:pt>
                <c:pt idx="1782">
                  <c:v>41213.0</c:v>
                </c:pt>
                <c:pt idx="1783">
                  <c:v>41214.0</c:v>
                </c:pt>
                <c:pt idx="1784">
                  <c:v>41215.0</c:v>
                </c:pt>
                <c:pt idx="1785">
                  <c:v>41218.0</c:v>
                </c:pt>
                <c:pt idx="1786">
                  <c:v>41219.0</c:v>
                </c:pt>
                <c:pt idx="1787">
                  <c:v>41220.0</c:v>
                </c:pt>
                <c:pt idx="1788">
                  <c:v>41221.0</c:v>
                </c:pt>
                <c:pt idx="1789">
                  <c:v>41222.0</c:v>
                </c:pt>
                <c:pt idx="1790">
                  <c:v>41225.0</c:v>
                </c:pt>
                <c:pt idx="1791">
                  <c:v>41226.0</c:v>
                </c:pt>
                <c:pt idx="1792">
                  <c:v>41227.0</c:v>
                </c:pt>
                <c:pt idx="1793">
                  <c:v>41228.0</c:v>
                </c:pt>
                <c:pt idx="1794">
                  <c:v>41229.0</c:v>
                </c:pt>
                <c:pt idx="1795">
                  <c:v>41232.0</c:v>
                </c:pt>
                <c:pt idx="1796">
                  <c:v>41233.0</c:v>
                </c:pt>
                <c:pt idx="1797">
                  <c:v>41234.0</c:v>
                </c:pt>
                <c:pt idx="1798">
                  <c:v>41235.0</c:v>
                </c:pt>
                <c:pt idx="1799">
                  <c:v>41236.0</c:v>
                </c:pt>
                <c:pt idx="1800">
                  <c:v>41239.0</c:v>
                </c:pt>
                <c:pt idx="1801">
                  <c:v>41240.0</c:v>
                </c:pt>
                <c:pt idx="1802">
                  <c:v>41241.0</c:v>
                </c:pt>
                <c:pt idx="1803">
                  <c:v>41242.0</c:v>
                </c:pt>
                <c:pt idx="1804">
                  <c:v>41243.0</c:v>
                </c:pt>
                <c:pt idx="1805">
                  <c:v>41246.0</c:v>
                </c:pt>
                <c:pt idx="1806">
                  <c:v>41247.0</c:v>
                </c:pt>
                <c:pt idx="1807">
                  <c:v>41248.0</c:v>
                </c:pt>
                <c:pt idx="1808">
                  <c:v>41249.0</c:v>
                </c:pt>
                <c:pt idx="1809">
                  <c:v>41250.0</c:v>
                </c:pt>
                <c:pt idx="1810">
                  <c:v>41253.0</c:v>
                </c:pt>
                <c:pt idx="1811">
                  <c:v>41254.0</c:v>
                </c:pt>
                <c:pt idx="1812">
                  <c:v>41255.0</c:v>
                </c:pt>
                <c:pt idx="1813">
                  <c:v>41256.0</c:v>
                </c:pt>
                <c:pt idx="1814">
                  <c:v>41257.0</c:v>
                </c:pt>
                <c:pt idx="1815">
                  <c:v>41260.0</c:v>
                </c:pt>
                <c:pt idx="1816">
                  <c:v>41261.0</c:v>
                </c:pt>
                <c:pt idx="1817">
                  <c:v>41262.0</c:v>
                </c:pt>
                <c:pt idx="1818">
                  <c:v>41263.0</c:v>
                </c:pt>
                <c:pt idx="1819">
                  <c:v>41264.0</c:v>
                </c:pt>
                <c:pt idx="1820">
                  <c:v>41267.0</c:v>
                </c:pt>
                <c:pt idx="1821">
                  <c:v>41268.0</c:v>
                </c:pt>
                <c:pt idx="1822">
                  <c:v>41269.0</c:v>
                </c:pt>
                <c:pt idx="1823">
                  <c:v>41270.0</c:v>
                </c:pt>
                <c:pt idx="1824">
                  <c:v>41271.0</c:v>
                </c:pt>
                <c:pt idx="1825">
                  <c:v>41274.0</c:v>
                </c:pt>
                <c:pt idx="1826">
                  <c:v>41275.0</c:v>
                </c:pt>
                <c:pt idx="1827">
                  <c:v>41276.0</c:v>
                </c:pt>
                <c:pt idx="1828">
                  <c:v>41277.0</c:v>
                </c:pt>
                <c:pt idx="1829">
                  <c:v>41278.0</c:v>
                </c:pt>
                <c:pt idx="1830">
                  <c:v>41281.0</c:v>
                </c:pt>
                <c:pt idx="1831">
                  <c:v>41282.0</c:v>
                </c:pt>
                <c:pt idx="1832">
                  <c:v>41283.0</c:v>
                </c:pt>
                <c:pt idx="1833">
                  <c:v>41284.0</c:v>
                </c:pt>
                <c:pt idx="1834">
                  <c:v>41285.0</c:v>
                </c:pt>
                <c:pt idx="1835">
                  <c:v>41288.0</c:v>
                </c:pt>
                <c:pt idx="1836">
                  <c:v>41289.0</c:v>
                </c:pt>
                <c:pt idx="1837">
                  <c:v>41290.0</c:v>
                </c:pt>
                <c:pt idx="1838">
                  <c:v>41291.0</c:v>
                </c:pt>
                <c:pt idx="1839">
                  <c:v>41292.0</c:v>
                </c:pt>
                <c:pt idx="1840">
                  <c:v>41295.0</c:v>
                </c:pt>
                <c:pt idx="1841">
                  <c:v>41296.0</c:v>
                </c:pt>
                <c:pt idx="1842">
                  <c:v>41297.0</c:v>
                </c:pt>
                <c:pt idx="1843">
                  <c:v>41298.0</c:v>
                </c:pt>
                <c:pt idx="1844">
                  <c:v>41299.0</c:v>
                </c:pt>
                <c:pt idx="1845">
                  <c:v>41302.0</c:v>
                </c:pt>
                <c:pt idx="1846">
                  <c:v>41303.0</c:v>
                </c:pt>
                <c:pt idx="1847">
                  <c:v>41304.0</c:v>
                </c:pt>
                <c:pt idx="1848">
                  <c:v>41305.0</c:v>
                </c:pt>
                <c:pt idx="1849">
                  <c:v>41306.0</c:v>
                </c:pt>
                <c:pt idx="1850">
                  <c:v>41309.0</c:v>
                </c:pt>
                <c:pt idx="1851">
                  <c:v>41310.0</c:v>
                </c:pt>
                <c:pt idx="1852">
                  <c:v>41311.0</c:v>
                </c:pt>
                <c:pt idx="1853">
                  <c:v>41312.0</c:v>
                </c:pt>
                <c:pt idx="1854">
                  <c:v>41313.0</c:v>
                </c:pt>
                <c:pt idx="1855">
                  <c:v>41316.0</c:v>
                </c:pt>
                <c:pt idx="1856">
                  <c:v>41317.0</c:v>
                </c:pt>
                <c:pt idx="1857">
                  <c:v>41318.0</c:v>
                </c:pt>
                <c:pt idx="1858">
                  <c:v>41319.0</c:v>
                </c:pt>
                <c:pt idx="1859">
                  <c:v>41320.0</c:v>
                </c:pt>
                <c:pt idx="1860">
                  <c:v>41323.0</c:v>
                </c:pt>
                <c:pt idx="1861">
                  <c:v>41324.0</c:v>
                </c:pt>
                <c:pt idx="1862">
                  <c:v>41325.0</c:v>
                </c:pt>
                <c:pt idx="1863">
                  <c:v>41326.0</c:v>
                </c:pt>
                <c:pt idx="1864">
                  <c:v>41327.0</c:v>
                </c:pt>
                <c:pt idx="1865">
                  <c:v>41330.0</c:v>
                </c:pt>
                <c:pt idx="1866">
                  <c:v>41331.0</c:v>
                </c:pt>
                <c:pt idx="1867">
                  <c:v>41332.0</c:v>
                </c:pt>
                <c:pt idx="1868">
                  <c:v>41333.0</c:v>
                </c:pt>
                <c:pt idx="1869">
                  <c:v>41334.0</c:v>
                </c:pt>
                <c:pt idx="1870">
                  <c:v>41337.0</c:v>
                </c:pt>
                <c:pt idx="1871">
                  <c:v>41338.0</c:v>
                </c:pt>
                <c:pt idx="1872">
                  <c:v>41339.0</c:v>
                </c:pt>
                <c:pt idx="1873">
                  <c:v>41340.0</c:v>
                </c:pt>
                <c:pt idx="1874">
                  <c:v>41341.0</c:v>
                </c:pt>
                <c:pt idx="1875">
                  <c:v>41344.0</c:v>
                </c:pt>
                <c:pt idx="1876">
                  <c:v>41345.0</c:v>
                </c:pt>
                <c:pt idx="1877">
                  <c:v>41346.0</c:v>
                </c:pt>
                <c:pt idx="1878">
                  <c:v>41347.0</c:v>
                </c:pt>
                <c:pt idx="1879">
                  <c:v>41348.0</c:v>
                </c:pt>
                <c:pt idx="1880">
                  <c:v>41351.0</c:v>
                </c:pt>
                <c:pt idx="1881">
                  <c:v>41352.0</c:v>
                </c:pt>
                <c:pt idx="1882">
                  <c:v>41353.0</c:v>
                </c:pt>
                <c:pt idx="1883">
                  <c:v>41354.0</c:v>
                </c:pt>
                <c:pt idx="1884">
                  <c:v>41355.0</c:v>
                </c:pt>
                <c:pt idx="1885">
                  <c:v>41358.0</c:v>
                </c:pt>
                <c:pt idx="1886">
                  <c:v>41359.0</c:v>
                </c:pt>
                <c:pt idx="1887">
                  <c:v>41360.0</c:v>
                </c:pt>
                <c:pt idx="1888">
                  <c:v>41361.0</c:v>
                </c:pt>
                <c:pt idx="1889">
                  <c:v>41362.0</c:v>
                </c:pt>
                <c:pt idx="1890">
                  <c:v>41365.0</c:v>
                </c:pt>
                <c:pt idx="1891">
                  <c:v>41366.0</c:v>
                </c:pt>
                <c:pt idx="1892">
                  <c:v>41367.0</c:v>
                </c:pt>
                <c:pt idx="1893">
                  <c:v>41368.0</c:v>
                </c:pt>
                <c:pt idx="1894">
                  <c:v>41369.0</c:v>
                </c:pt>
                <c:pt idx="1895">
                  <c:v>41372.0</c:v>
                </c:pt>
                <c:pt idx="1896">
                  <c:v>41373.0</c:v>
                </c:pt>
                <c:pt idx="1897">
                  <c:v>41374.0</c:v>
                </c:pt>
                <c:pt idx="1898">
                  <c:v>41375.0</c:v>
                </c:pt>
                <c:pt idx="1899">
                  <c:v>41376.0</c:v>
                </c:pt>
                <c:pt idx="1900">
                  <c:v>41379.0</c:v>
                </c:pt>
                <c:pt idx="1901">
                  <c:v>41380.0</c:v>
                </c:pt>
                <c:pt idx="1902">
                  <c:v>41381.0</c:v>
                </c:pt>
                <c:pt idx="1903">
                  <c:v>41382.0</c:v>
                </c:pt>
                <c:pt idx="1904">
                  <c:v>41383.0</c:v>
                </c:pt>
                <c:pt idx="1905">
                  <c:v>41386.0</c:v>
                </c:pt>
                <c:pt idx="1906">
                  <c:v>41387.0</c:v>
                </c:pt>
                <c:pt idx="1907">
                  <c:v>41388.0</c:v>
                </c:pt>
                <c:pt idx="1908">
                  <c:v>41389.0</c:v>
                </c:pt>
                <c:pt idx="1909">
                  <c:v>41390.0</c:v>
                </c:pt>
                <c:pt idx="1910">
                  <c:v>41393.0</c:v>
                </c:pt>
                <c:pt idx="1911">
                  <c:v>41394.0</c:v>
                </c:pt>
                <c:pt idx="1912">
                  <c:v>41395.0</c:v>
                </c:pt>
                <c:pt idx="1913">
                  <c:v>41396.0</c:v>
                </c:pt>
                <c:pt idx="1914">
                  <c:v>41397.0</c:v>
                </c:pt>
                <c:pt idx="1915">
                  <c:v>41400.0</c:v>
                </c:pt>
                <c:pt idx="1916">
                  <c:v>41401.0</c:v>
                </c:pt>
                <c:pt idx="1917">
                  <c:v>41402.0</c:v>
                </c:pt>
                <c:pt idx="1918">
                  <c:v>41403.0</c:v>
                </c:pt>
                <c:pt idx="1919">
                  <c:v>41404.0</c:v>
                </c:pt>
                <c:pt idx="1920">
                  <c:v>41407.0</c:v>
                </c:pt>
                <c:pt idx="1921">
                  <c:v>41408.0</c:v>
                </c:pt>
                <c:pt idx="1922">
                  <c:v>41409.0</c:v>
                </c:pt>
                <c:pt idx="1923">
                  <c:v>41410.0</c:v>
                </c:pt>
                <c:pt idx="1924">
                  <c:v>41411.0</c:v>
                </c:pt>
                <c:pt idx="1925">
                  <c:v>41414.0</c:v>
                </c:pt>
                <c:pt idx="1926">
                  <c:v>41415.0</c:v>
                </c:pt>
                <c:pt idx="1927">
                  <c:v>41416.0</c:v>
                </c:pt>
                <c:pt idx="1928">
                  <c:v>41417.0</c:v>
                </c:pt>
                <c:pt idx="1929">
                  <c:v>41418.0</c:v>
                </c:pt>
                <c:pt idx="1930">
                  <c:v>41421.0</c:v>
                </c:pt>
                <c:pt idx="1931">
                  <c:v>41422.0</c:v>
                </c:pt>
                <c:pt idx="1932">
                  <c:v>41423.0</c:v>
                </c:pt>
                <c:pt idx="1933">
                  <c:v>41424.0</c:v>
                </c:pt>
                <c:pt idx="1934">
                  <c:v>41425.0</c:v>
                </c:pt>
                <c:pt idx="1935">
                  <c:v>41428.0</c:v>
                </c:pt>
                <c:pt idx="1936">
                  <c:v>41429.0</c:v>
                </c:pt>
                <c:pt idx="1937">
                  <c:v>41430.0</c:v>
                </c:pt>
                <c:pt idx="1938">
                  <c:v>41431.0</c:v>
                </c:pt>
                <c:pt idx="1939">
                  <c:v>41432.0</c:v>
                </c:pt>
                <c:pt idx="1940">
                  <c:v>41435.0</c:v>
                </c:pt>
                <c:pt idx="1941">
                  <c:v>41436.0</c:v>
                </c:pt>
                <c:pt idx="1942">
                  <c:v>41437.0</c:v>
                </c:pt>
                <c:pt idx="1943">
                  <c:v>41438.0</c:v>
                </c:pt>
                <c:pt idx="1944">
                  <c:v>41439.0</c:v>
                </c:pt>
                <c:pt idx="1945">
                  <c:v>41442.0</c:v>
                </c:pt>
                <c:pt idx="1946">
                  <c:v>41443.0</c:v>
                </c:pt>
                <c:pt idx="1947">
                  <c:v>41444.0</c:v>
                </c:pt>
                <c:pt idx="1948">
                  <c:v>41445.0</c:v>
                </c:pt>
                <c:pt idx="1949">
                  <c:v>41446.0</c:v>
                </c:pt>
                <c:pt idx="1950">
                  <c:v>41449.0</c:v>
                </c:pt>
                <c:pt idx="1951">
                  <c:v>41450.0</c:v>
                </c:pt>
                <c:pt idx="1952">
                  <c:v>41451.0</c:v>
                </c:pt>
                <c:pt idx="1953">
                  <c:v>41452.0</c:v>
                </c:pt>
                <c:pt idx="1954">
                  <c:v>41453.0</c:v>
                </c:pt>
                <c:pt idx="1955">
                  <c:v>41456.0</c:v>
                </c:pt>
                <c:pt idx="1956">
                  <c:v>41457.0</c:v>
                </c:pt>
                <c:pt idx="1957">
                  <c:v>41458.0</c:v>
                </c:pt>
                <c:pt idx="1958">
                  <c:v>41459.0</c:v>
                </c:pt>
                <c:pt idx="1959">
                  <c:v>41460.0</c:v>
                </c:pt>
                <c:pt idx="1960">
                  <c:v>41463.0</c:v>
                </c:pt>
                <c:pt idx="1961">
                  <c:v>41464.0</c:v>
                </c:pt>
                <c:pt idx="1962">
                  <c:v>41465.0</c:v>
                </c:pt>
                <c:pt idx="1963">
                  <c:v>41466.0</c:v>
                </c:pt>
                <c:pt idx="1964">
                  <c:v>41467.0</c:v>
                </c:pt>
                <c:pt idx="1965">
                  <c:v>41470.0</c:v>
                </c:pt>
                <c:pt idx="1966">
                  <c:v>41471.0</c:v>
                </c:pt>
                <c:pt idx="1967">
                  <c:v>41472.0</c:v>
                </c:pt>
                <c:pt idx="1968">
                  <c:v>41473.0</c:v>
                </c:pt>
                <c:pt idx="1969">
                  <c:v>41474.0</c:v>
                </c:pt>
                <c:pt idx="1970">
                  <c:v>41477.0</c:v>
                </c:pt>
                <c:pt idx="1971">
                  <c:v>41478.0</c:v>
                </c:pt>
                <c:pt idx="1972">
                  <c:v>41479.0</c:v>
                </c:pt>
                <c:pt idx="1973">
                  <c:v>41480.0</c:v>
                </c:pt>
                <c:pt idx="1974">
                  <c:v>41481.0</c:v>
                </c:pt>
                <c:pt idx="1975">
                  <c:v>41484.0</c:v>
                </c:pt>
                <c:pt idx="1976">
                  <c:v>41485.0</c:v>
                </c:pt>
                <c:pt idx="1977">
                  <c:v>41486.0</c:v>
                </c:pt>
                <c:pt idx="1978">
                  <c:v>41487.0</c:v>
                </c:pt>
                <c:pt idx="1979">
                  <c:v>41488.0</c:v>
                </c:pt>
                <c:pt idx="1980">
                  <c:v>41491.0</c:v>
                </c:pt>
                <c:pt idx="1981">
                  <c:v>41492.0</c:v>
                </c:pt>
                <c:pt idx="1982">
                  <c:v>41493.0</c:v>
                </c:pt>
                <c:pt idx="1983">
                  <c:v>41494.0</c:v>
                </c:pt>
                <c:pt idx="1984">
                  <c:v>41495.0</c:v>
                </c:pt>
                <c:pt idx="1985">
                  <c:v>41498.0</c:v>
                </c:pt>
                <c:pt idx="1986">
                  <c:v>41499.0</c:v>
                </c:pt>
                <c:pt idx="1987">
                  <c:v>41500.0</c:v>
                </c:pt>
                <c:pt idx="1988">
                  <c:v>41501.0</c:v>
                </c:pt>
                <c:pt idx="1989">
                  <c:v>41502.0</c:v>
                </c:pt>
                <c:pt idx="1990">
                  <c:v>41505.0</c:v>
                </c:pt>
                <c:pt idx="1991">
                  <c:v>41506.0</c:v>
                </c:pt>
                <c:pt idx="1992">
                  <c:v>41507.0</c:v>
                </c:pt>
                <c:pt idx="1993">
                  <c:v>41508.0</c:v>
                </c:pt>
                <c:pt idx="1994">
                  <c:v>41509.0</c:v>
                </c:pt>
                <c:pt idx="1995">
                  <c:v>41512.0</c:v>
                </c:pt>
                <c:pt idx="1996">
                  <c:v>41513.0</c:v>
                </c:pt>
                <c:pt idx="1997">
                  <c:v>41514.0</c:v>
                </c:pt>
                <c:pt idx="1998">
                  <c:v>41515.0</c:v>
                </c:pt>
                <c:pt idx="1999">
                  <c:v>41516.0</c:v>
                </c:pt>
                <c:pt idx="2000">
                  <c:v>41519.0</c:v>
                </c:pt>
                <c:pt idx="2001">
                  <c:v>41520.0</c:v>
                </c:pt>
                <c:pt idx="2002">
                  <c:v>41521.0</c:v>
                </c:pt>
                <c:pt idx="2003">
                  <c:v>41522.0</c:v>
                </c:pt>
                <c:pt idx="2004">
                  <c:v>41523.0</c:v>
                </c:pt>
                <c:pt idx="2005">
                  <c:v>41526.0</c:v>
                </c:pt>
                <c:pt idx="2006">
                  <c:v>41527.0</c:v>
                </c:pt>
                <c:pt idx="2007">
                  <c:v>41528.0</c:v>
                </c:pt>
                <c:pt idx="2008">
                  <c:v>41529.0</c:v>
                </c:pt>
                <c:pt idx="2009">
                  <c:v>41530.0</c:v>
                </c:pt>
                <c:pt idx="2010">
                  <c:v>41533.0</c:v>
                </c:pt>
                <c:pt idx="2011">
                  <c:v>41534.0</c:v>
                </c:pt>
                <c:pt idx="2012">
                  <c:v>41535.0</c:v>
                </c:pt>
                <c:pt idx="2013">
                  <c:v>41536.0</c:v>
                </c:pt>
                <c:pt idx="2014">
                  <c:v>41537.0</c:v>
                </c:pt>
                <c:pt idx="2015">
                  <c:v>41540.0</c:v>
                </c:pt>
                <c:pt idx="2016">
                  <c:v>41541.0</c:v>
                </c:pt>
                <c:pt idx="2017">
                  <c:v>41542.0</c:v>
                </c:pt>
                <c:pt idx="2018">
                  <c:v>41543.0</c:v>
                </c:pt>
                <c:pt idx="2019">
                  <c:v>41544.0</c:v>
                </c:pt>
                <c:pt idx="2020">
                  <c:v>41547.0</c:v>
                </c:pt>
                <c:pt idx="2021">
                  <c:v>41548.0</c:v>
                </c:pt>
                <c:pt idx="2022">
                  <c:v>41549.0</c:v>
                </c:pt>
                <c:pt idx="2023">
                  <c:v>41550.0</c:v>
                </c:pt>
                <c:pt idx="2024">
                  <c:v>41551.0</c:v>
                </c:pt>
                <c:pt idx="2025">
                  <c:v>41554.0</c:v>
                </c:pt>
                <c:pt idx="2026">
                  <c:v>41555.0</c:v>
                </c:pt>
                <c:pt idx="2027">
                  <c:v>41556.0</c:v>
                </c:pt>
                <c:pt idx="2028">
                  <c:v>41557.0</c:v>
                </c:pt>
                <c:pt idx="2029">
                  <c:v>41558.0</c:v>
                </c:pt>
                <c:pt idx="2030">
                  <c:v>41561.0</c:v>
                </c:pt>
                <c:pt idx="2031">
                  <c:v>41562.0</c:v>
                </c:pt>
                <c:pt idx="2032">
                  <c:v>41563.0</c:v>
                </c:pt>
                <c:pt idx="2033">
                  <c:v>41564.0</c:v>
                </c:pt>
                <c:pt idx="2034">
                  <c:v>41565.0</c:v>
                </c:pt>
                <c:pt idx="2035">
                  <c:v>41568.0</c:v>
                </c:pt>
                <c:pt idx="2036">
                  <c:v>41569.0</c:v>
                </c:pt>
                <c:pt idx="2037">
                  <c:v>41570.0</c:v>
                </c:pt>
                <c:pt idx="2038">
                  <c:v>41571.0</c:v>
                </c:pt>
                <c:pt idx="2039">
                  <c:v>41572.0</c:v>
                </c:pt>
                <c:pt idx="2040">
                  <c:v>41575.0</c:v>
                </c:pt>
                <c:pt idx="2041">
                  <c:v>41576.0</c:v>
                </c:pt>
                <c:pt idx="2042">
                  <c:v>41577.0</c:v>
                </c:pt>
                <c:pt idx="2043">
                  <c:v>41578.0</c:v>
                </c:pt>
                <c:pt idx="2044">
                  <c:v>41579.0</c:v>
                </c:pt>
                <c:pt idx="2045">
                  <c:v>41582.0</c:v>
                </c:pt>
                <c:pt idx="2046">
                  <c:v>41583.0</c:v>
                </c:pt>
                <c:pt idx="2047">
                  <c:v>41584.0</c:v>
                </c:pt>
                <c:pt idx="2048">
                  <c:v>41585.0</c:v>
                </c:pt>
                <c:pt idx="2049">
                  <c:v>41586.0</c:v>
                </c:pt>
                <c:pt idx="2050">
                  <c:v>41589.0</c:v>
                </c:pt>
                <c:pt idx="2051">
                  <c:v>41590.0</c:v>
                </c:pt>
                <c:pt idx="2052">
                  <c:v>41591.0</c:v>
                </c:pt>
                <c:pt idx="2053">
                  <c:v>41592.0</c:v>
                </c:pt>
                <c:pt idx="2054">
                  <c:v>41593.0</c:v>
                </c:pt>
                <c:pt idx="2055">
                  <c:v>41596.0</c:v>
                </c:pt>
                <c:pt idx="2056">
                  <c:v>41597.0</c:v>
                </c:pt>
                <c:pt idx="2057">
                  <c:v>41598.0</c:v>
                </c:pt>
                <c:pt idx="2058">
                  <c:v>41599.0</c:v>
                </c:pt>
                <c:pt idx="2059">
                  <c:v>41600.0</c:v>
                </c:pt>
                <c:pt idx="2060">
                  <c:v>41603.0</c:v>
                </c:pt>
                <c:pt idx="2061">
                  <c:v>41604.0</c:v>
                </c:pt>
                <c:pt idx="2062">
                  <c:v>41605.0</c:v>
                </c:pt>
                <c:pt idx="2063">
                  <c:v>41606.0</c:v>
                </c:pt>
                <c:pt idx="2064">
                  <c:v>41607.0</c:v>
                </c:pt>
                <c:pt idx="2065">
                  <c:v>41610.0</c:v>
                </c:pt>
                <c:pt idx="2066">
                  <c:v>41611.0</c:v>
                </c:pt>
                <c:pt idx="2067">
                  <c:v>41612.0</c:v>
                </c:pt>
                <c:pt idx="2068">
                  <c:v>41613.0</c:v>
                </c:pt>
                <c:pt idx="2069">
                  <c:v>41614.0</c:v>
                </c:pt>
                <c:pt idx="2070">
                  <c:v>41617.0</c:v>
                </c:pt>
                <c:pt idx="2071">
                  <c:v>41618.0</c:v>
                </c:pt>
                <c:pt idx="2072">
                  <c:v>41619.0</c:v>
                </c:pt>
                <c:pt idx="2073">
                  <c:v>41620.0</c:v>
                </c:pt>
                <c:pt idx="2074">
                  <c:v>41621.0</c:v>
                </c:pt>
                <c:pt idx="2075">
                  <c:v>41624.0</c:v>
                </c:pt>
                <c:pt idx="2076">
                  <c:v>41625.0</c:v>
                </c:pt>
                <c:pt idx="2077">
                  <c:v>41626.0</c:v>
                </c:pt>
                <c:pt idx="2078">
                  <c:v>41627.0</c:v>
                </c:pt>
                <c:pt idx="2079">
                  <c:v>41628.0</c:v>
                </c:pt>
                <c:pt idx="2080">
                  <c:v>41631.0</c:v>
                </c:pt>
                <c:pt idx="2081">
                  <c:v>41632.0</c:v>
                </c:pt>
                <c:pt idx="2082">
                  <c:v>41633.0</c:v>
                </c:pt>
                <c:pt idx="2083">
                  <c:v>41634.0</c:v>
                </c:pt>
                <c:pt idx="2084">
                  <c:v>41635.0</c:v>
                </c:pt>
                <c:pt idx="2085">
                  <c:v>41638.0</c:v>
                </c:pt>
                <c:pt idx="2086">
                  <c:v>41639.0</c:v>
                </c:pt>
                <c:pt idx="2087">
                  <c:v>41640.0</c:v>
                </c:pt>
                <c:pt idx="2088">
                  <c:v>41641.0</c:v>
                </c:pt>
                <c:pt idx="2089">
                  <c:v>41642.0</c:v>
                </c:pt>
                <c:pt idx="2090">
                  <c:v>41645.0</c:v>
                </c:pt>
                <c:pt idx="2091">
                  <c:v>41646.0</c:v>
                </c:pt>
                <c:pt idx="2092">
                  <c:v>41647.0</c:v>
                </c:pt>
                <c:pt idx="2093">
                  <c:v>41648.0</c:v>
                </c:pt>
                <c:pt idx="2094">
                  <c:v>41649.0</c:v>
                </c:pt>
                <c:pt idx="2095">
                  <c:v>41652.0</c:v>
                </c:pt>
                <c:pt idx="2096">
                  <c:v>41653.0</c:v>
                </c:pt>
                <c:pt idx="2097">
                  <c:v>41654.0</c:v>
                </c:pt>
                <c:pt idx="2098">
                  <c:v>41655.0</c:v>
                </c:pt>
                <c:pt idx="2099">
                  <c:v>41656.0</c:v>
                </c:pt>
                <c:pt idx="2100">
                  <c:v>41659.0</c:v>
                </c:pt>
                <c:pt idx="2101">
                  <c:v>41660.0</c:v>
                </c:pt>
                <c:pt idx="2102">
                  <c:v>41661.0</c:v>
                </c:pt>
                <c:pt idx="2103">
                  <c:v>41662.0</c:v>
                </c:pt>
                <c:pt idx="2104">
                  <c:v>41663.0</c:v>
                </c:pt>
                <c:pt idx="2105">
                  <c:v>41666.0</c:v>
                </c:pt>
                <c:pt idx="2106">
                  <c:v>41667.0</c:v>
                </c:pt>
                <c:pt idx="2107">
                  <c:v>41668.0</c:v>
                </c:pt>
                <c:pt idx="2108">
                  <c:v>41669.0</c:v>
                </c:pt>
                <c:pt idx="2109">
                  <c:v>41670.0</c:v>
                </c:pt>
                <c:pt idx="2110">
                  <c:v>41673.0</c:v>
                </c:pt>
                <c:pt idx="2111">
                  <c:v>41674.0</c:v>
                </c:pt>
                <c:pt idx="2112">
                  <c:v>41675.0</c:v>
                </c:pt>
                <c:pt idx="2113">
                  <c:v>41676.0</c:v>
                </c:pt>
                <c:pt idx="2114">
                  <c:v>41677.0</c:v>
                </c:pt>
                <c:pt idx="2115">
                  <c:v>41680.0</c:v>
                </c:pt>
                <c:pt idx="2116">
                  <c:v>41681.0</c:v>
                </c:pt>
                <c:pt idx="2117">
                  <c:v>41682.0</c:v>
                </c:pt>
                <c:pt idx="2118">
                  <c:v>41683.0</c:v>
                </c:pt>
                <c:pt idx="2119">
                  <c:v>41684.0</c:v>
                </c:pt>
                <c:pt idx="2120">
                  <c:v>41687.0</c:v>
                </c:pt>
                <c:pt idx="2121">
                  <c:v>41688.0</c:v>
                </c:pt>
                <c:pt idx="2122">
                  <c:v>41689.0</c:v>
                </c:pt>
                <c:pt idx="2123">
                  <c:v>41690.0</c:v>
                </c:pt>
                <c:pt idx="2124">
                  <c:v>41691.0</c:v>
                </c:pt>
                <c:pt idx="2125">
                  <c:v>41694.0</c:v>
                </c:pt>
                <c:pt idx="2126">
                  <c:v>41695.0</c:v>
                </c:pt>
                <c:pt idx="2127">
                  <c:v>41696.0</c:v>
                </c:pt>
                <c:pt idx="2128">
                  <c:v>41697.0</c:v>
                </c:pt>
                <c:pt idx="2129">
                  <c:v>41698.0</c:v>
                </c:pt>
                <c:pt idx="2130">
                  <c:v>41701.0</c:v>
                </c:pt>
                <c:pt idx="2131">
                  <c:v>41702.0</c:v>
                </c:pt>
                <c:pt idx="2132">
                  <c:v>41703.0</c:v>
                </c:pt>
                <c:pt idx="2133">
                  <c:v>41704.0</c:v>
                </c:pt>
                <c:pt idx="2134">
                  <c:v>41705.0</c:v>
                </c:pt>
                <c:pt idx="2135">
                  <c:v>41708.0</c:v>
                </c:pt>
                <c:pt idx="2136">
                  <c:v>41709.0</c:v>
                </c:pt>
                <c:pt idx="2137">
                  <c:v>41710.0</c:v>
                </c:pt>
                <c:pt idx="2138">
                  <c:v>41711.0</c:v>
                </c:pt>
                <c:pt idx="2139">
                  <c:v>41712.0</c:v>
                </c:pt>
                <c:pt idx="2140">
                  <c:v>41715.0</c:v>
                </c:pt>
                <c:pt idx="2141">
                  <c:v>41716.0</c:v>
                </c:pt>
                <c:pt idx="2142">
                  <c:v>41717.0</c:v>
                </c:pt>
                <c:pt idx="2143">
                  <c:v>41718.0</c:v>
                </c:pt>
                <c:pt idx="2144">
                  <c:v>41719.0</c:v>
                </c:pt>
                <c:pt idx="2145">
                  <c:v>41722.0</c:v>
                </c:pt>
                <c:pt idx="2146">
                  <c:v>41723.0</c:v>
                </c:pt>
                <c:pt idx="2147">
                  <c:v>41724.0</c:v>
                </c:pt>
                <c:pt idx="2148">
                  <c:v>41725.0</c:v>
                </c:pt>
                <c:pt idx="2149">
                  <c:v>41726.0</c:v>
                </c:pt>
                <c:pt idx="2150">
                  <c:v>41729.0</c:v>
                </c:pt>
                <c:pt idx="2151">
                  <c:v>41730.0</c:v>
                </c:pt>
                <c:pt idx="2152">
                  <c:v>41731.0</c:v>
                </c:pt>
                <c:pt idx="2153">
                  <c:v>41732.0</c:v>
                </c:pt>
                <c:pt idx="2154">
                  <c:v>41733.0</c:v>
                </c:pt>
                <c:pt idx="2155">
                  <c:v>41736.0</c:v>
                </c:pt>
                <c:pt idx="2156">
                  <c:v>41737.0</c:v>
                </c:pt>
                <c:pt idx="2157">
                  <c:v>41738.0</c:v>
                </c:pt>
                <c:pt idx="2158">
                  <c:v>41739.0</c:v>
                </c:pt>
                <c:pt idx="2159">
                  <c:v>41740.0</c:v>
                </c:pt>
                <c:pt idx="2160">
                  <c:v>41743.0</c:v>
                </c:pt>
                <c:pt idx="2161">
                  <c:v>41744.0</c:v>
                </c:pt>
                <c:pt idx="2162">
                  <c:v>41745.0</c:v>
                </c:pt>
                <c:pt idx="2163">
                  <c:v>41746.0</c:v>
                </c:pt>
                <c:pt idx="2164">
                  <c:v>41747.0</c:v>
                </c:pt>
                <c:pt idx="2165">
                  <c:v>41750.0</c:v>
                </c:pt>
                <c:pt idx="2166">
                  <c:v>41751.0</c:v>
                </c:pt>
                <c:pt idx="2167">
                  <c:v>41752.0</c:v>
                </c:pt>
                <c:pt idx="2168">
                  <c:v>41753.0</c:v>
                </c:pt>
                <c:pt idx="2169">
                  <c:v>41754.0</c:v>
                </c:pt>
                <c:pt idx="2170">
                  <c:v>41757.0</c:v>
                </c:pt>
                <c:pt idx="2171">
                  <c:v>41758.0</c:v>
                </c:pt>
                <c:pt idx="2172">
                  <c:v>41759.0</c:v>
                </c:pt>
                <c:pt idx="2173">
                  <c:v>41760.0</c:v>
                </c:pt>
                <c:pt idx="2174">
                  <c:v>41761.0</c:v>
                </c:pt>
                <c:pt idx="2175">
                  <c:v>41764.0</c:v>
                </c:pt>
                <c:pt idx="2176">
                  <c:v>41765.0</c:v>
                </c:pt>
                <c:pt idx="2177">
                  <c:v>41766.0</c:v>
                </c:pt>
                <c:pt idx="2178">
                  <c:v>41767.0</c:v>
                </c:pt>
                <c:pt idx="2179">
                  <c:v>41768.0</c:v>
                </c:pt>
                <c:pt idx="2180">
                  <c:v>41771.0</c:v>
                </c:pt>
                <c:pt idx="2181">
                  <c:v>41772.0</c:v>
                </c:pt>
                <c:pt idx="2182">
                  <c:v>41773.0</c:v>
                </c:pt>
                <c:pt idx="2183">
                  <c:v>41774.0</c:v>
                </c:pt>
                <c:pt idx="2184">
                  <c:v>41775.0</c:v>
                </c:pt>
                <c:pt idx="2185">
                  <c:v>41778.0</c:v>
                </c:pt>
                <c:pt idx="2186">
                  <c:v>41779.0</c:v>
                </c:pt>
                <c:pt idx="2187">
                  <c:v>41780.0</c:v>
                </c:pt>
                <c:pt idx="2188">
                  <c:v>41781.0</c:v>
                </c:pt>
                <c:pt idx="2189">
                  <c:v>41782.0</c:v>
                </c:pt>
                <c:pt idx="2190">
                  <c:v>41785.0</c:v>
                </c:pt>
                <c:pt idx="2191">
                  <c:v>41786.0</c:v>
                </c:pt>
                <c:pt idx="2192">
                  <c:v>41787.0</c:v>
                </c:pt>
                <c:pt idx="2193">
                  <c:v>41788.0</c:v>
                </c:pt>
                <c:pt idx="2194">
                  <c:v>41789.0</c:v>
                </c:pt>
                <c:pt idx="2195">
                  <c:v>41792.0</c:v>
                </c:pt>
                <c:pt idx="2196">
                  <c:v>41793.0</c:v>
                </c:pt>
                <c:pt idx="2197">
                  <c:v>41794.0</c:v>
                </c:pt>
                <c:pt idx="2198">
                  <c:v>41795.0</c:v>
                </c:pt>
                <c:pt idx="2199">
                  <c:v>41796.0</c:v>
                </c:pt>
                <c:pt idx="2200">
                  <c:v>41799.0</c:v>
                </c:pt>
                <c:pt idx="2201">
                  <c:v>41800.0</c:v>
                </c:pt>
                <c:pt idx="2202">
                  <c:v>41801.0</c:v>
                </c:pt>
                <c:pt idx="2203">
                  <c:v>41802.0</c:v>
                </c:pt>
                <c:pt idx="2204">
                  <c:v>41803.0</c:v>
                </c:pt>
                <c:pt idx="2205">
                  <c:v>41806.0</c:v>
                </c:pt>
                <c:pt idx="2206">
                  <c:v>41807.0</c:v>
                </c:pt>
                <c:pt idx="2207">
                  <c:v>41808.0</c:v>
                </c:pt>
                <c:pt idx="2208">
                  <c:v>41809.0</c:v>
                </c:pt>
                <c:pt idx="2209">
                  <c:v>41810.0</c:v>
                </c:pt>
                <c:pt idx="2210">
                  <c:v>41813.0</c:v>
                </c:pt>
                <c:pt idx="2211">
                  <c:v>41814.0</c:v>
                </c:pt>
                <c:pt idx="2212">
                  <c:v>41815.0</c:v>
                </c:pt>
                <c:pt idx="2213">
                  <c:v>41816.0</c:v>
                </c:pt>
                <c:pt idx="2214">
                  <c:v>41817.0</c:v>
                </c:pt>
                <c:pt idx="2215">
                  <c:v>41820.0</c:v>
                </c:pt>
                <c:pt idx="2216">
                  <c:v>41821.0</c:v>
                </c:pt>
                <c:pt idx="2217">
                  <c:v>41822.0</c:v>
                </c:pt>
                <c:pt idx="2218">
                  <c:v>41823.0</c:v>
                </c:pt>
                <c:pt idx="2219">
                  <c:v>41824.0</c:v>
                </c:pt>
                <c:pt idx="2220">
                  <c:v>41827.0</c:v>
                </c:pt>
                <c:pt idx="2221">
                  <c:v>41828.0</c:v>
                </c:pt>
                <c:pt idx="2222">
                  <c:v>41829.0</c:v>
                </c:pt>
                <c:pt idx="2223">
                  <c:v>41830.0</c:v>
                </c:pt>
                <c:pt idx="2224">
                  <c:v>41831.0</c:v>
                </c:pt>
                <c:pt idx="2225">
                  <c:v>41834.0</c:v>
                </c:pt>
                <c:pt idx="2226">
                  <c:v>41835.0</c:v>
                </c:pt>
                <c:pt idx="2227">
                  <c:v>41836.0</c:v>
                </c:pt>
                <c:pt idx="2228">
                  <c:v>41837.0</c:v>
                </c:pt>
                <c:pt idx="2229">
                  <c:v>41838.0</c:v>
                </c:pt>
                <c:pt idx="2230">
                  <c:v>41841.0</c:v>
                </c:pt>
                <c:pt idx="2231">
                  <c:v>41842.0</c:v>
                </c:pt>
                <c:pt idx="2232">
                  <c:v>41843.0</c:v>
                </c:pt>
                <c:pt idx="2233">
                  <c:v>41844.0</c:v>
                </c:pt>
                <c:pt idx="2234">
                  <c:v>41845.0</c:v>
                </c:pt>
                <c:pt idx="2235">
                  <c:v>41848.0</c:v>
                </c:pt>
                <c:pt idx="2236">
                  <c:v>41849.0</c:v>
                </c:pt>
                <c:pt idx="2237">
                  <c:v>41850.0</c:v>
                </c:pt>
                <c:pt idx="2238">
                  <c:v>41851.0</c:v>
                </c:pt>
                <c:pt idx="2239">
                  <c:v>41852.0</c:v>
                </c:pt>
                <c:pt idx="2240">
                  <c:v>41855.0</c:v>
                </c:pt>
                <c:pt idx="2241">
                  <c:v>41856.0</c:v>
                </c:pt>
                <c:pt idx="2242">
                  <c:v>41857.0</c:v>
                </c:pt>
                <c:pt idx="2243">
                  <c:v>41858.0</c:v>
                </c:pt>
                <c:pt idx="2244">
                  <c:v>41859.0</c:v>
                </c:pt>
                <c:pt idx="2245">
                  <c:v>41862.0</c:v>
                </c:pt>
                <c:pt idx="2246">
                  <c:v>41863.0</c:v>
                </c:pt>
                <c:pt idx="2247">
                  <c:v>41864.0</c:v>
                </c:pt>
                <c:pt idx="2248">
                  <c:v>41865.0</c:v>
                </c:pt>
                <c:pt idx="2249">
                  <c:v>41866.0</c:v>
                </c:pt>
                <c:pt idx="2250">
                  <c:v>41869.0</c:v>
                </c:pt>
                <c:pt idx="2251">
                  <c:v>41870.0</c:v>
                </c:pt>
                <c:pt idx="2252">
                  <c:v>41871.0</c:v>
                </c:pt>
                <c:pt idx="2253">
                  <c:v>41872.0</c:v>
                </c:pt>
                <c:pt idx="2254">
                  <c:v>41873.0</c:v>
                </c:pt>
                <c:pt idx="2255">
                  <c:v>41876.0</c:v>
                </c:pt>
                <c:pt idx="2256">
                  <c:v>41877.0</c:v>
                </c:pt>
                <c:pt idx="2257">
                  <c:v>41878.0</c:v>
                </c:pt>
                <c:pt idx="2258">
                  <c:v>41879.0</c:v>
                </c:pt>
                <c:pt idx="2259">
                  <c:v>41880.0</c:v>
                </c:pt>
                <c:pt idx="2260">
                  <c:v>41883.0</c:v>
                </c:pt>
                <c:pt idx="2261">
                  <c:v>41884.0</c:v>
                </c:pt>
                <c:pt idx="2262">
                  <c:v>41885.0</c:v>
                </c:pt>
                <c:pt idx="2263">
                  <c:v>41886.0</c:v>
                </c:pt>
                <c:pt idx="2264">
                  <c:v>41887.0</c:v>
                </c:pt>
                <c:pt idx="2265">
                  <c:v>41890.0</c:v>
                </c:pt>
                <c:pt idx="2266">
                  <c:v>41891.0</c:v>
                </c:pt>
                <c:pt idx="2267">
                  <c:v>41892.0</c:v>
                </c:pt>
                <c:pt idx="2268">
                  <c:v>41893.0</c:v>
                </c:pt>
                <c:pt idx="2269">
                  <c:v>41894.0</c:v>
                </c:pt>
                <c:pt idx="2270">
                  <c:v>41897.0</c:v>
                </c:pt>
                <c:pt idx="2271">
                  <c:v>41898.0</c:v>
                </c:pt>
                <c:pt idx="2272">
                  <c:v>41899.0</c:v>
                </c:pt>
                <c:pt idx="2273">
                  <c:v>41900.0</c:v>
                </c:pt>
                <c:pt idx="2274">
                  <c:v>41901.0</c:v>
                </c:pt>
                <c:pt idx="2275">
                  <c:v>41904.0</c:v>
                </c:pt>
                <c:pt idx="2276">
                  <c:v>41905.0</c:v>
                </c:pt>
                <c:pt idx="2277">
                  <c:v>41906.0</c:v>
                </c:pt>
                <c:pt idx="2278">
                  <c:v>41907.0</c:v>
                </c:pt>
                <c:pt idx="2279">
                  <c:v>41908.0</c:v>
                </c:pt>
                <c:pt idx="2280">
                  <c:v>41911.0</c:v>
                </c:pt>
                <c:pt idx="2281">
                  <c:v>41912.0</c:v>
                </c:pt>
                <c:pt idx="2282">
                  <c:v>41913.0</c:v>
                </c:pt>
                <c:pt idx="2283">
                  <c:v>41914.0</c:v>
                </c:pt>
                <c:pt idx="2284">
                  <c:v>41915.0</c:v>
                </c:pt>
                <c:pt idx="2285">
                  <c:v>41918.0</c:v>
                </c:pt>
                <c:pt idx="2286">
                  <c:v>41919.0</c:v>
                </c:pt>
                <c:pt idx="2287">
                  <c:v>41920.0</c:v>
                </c:pt>
                <c:pt idx="2288">
                  <c:v>41921.0</c:v>
                </c:pt>
                <c:pt idx="2289">
                  <c:v>41922.0</c:v>
                </c:pt>
                <c:pt idx="2290">
                  <c:v>41925.0</c:v>
                </c:pt>
                <c:pt idx="2291">
                  <c:v>41926.0</c:v>
                </c:pt>
                <c:pt idx="2292">
                  <c:v>41927.0</c:v>
                </c:pt>
                <c:pt idx="2293">
                  <c:v>41928.0</c:v>
                </c:pt>
                <c:pt idx="2294">
                  <c:v>41929.0</c:v>
                </c:pt>
                <c:pt idx="2295">
                  <c:v>41932.0</c:v>
                </c:pt>
                <c:pt idx="2296">
                  <c:v>41933.0</c:v>
                </c:pt>
                <c:pt idx="2297">
                  <c:v>41934.0</c:v>
                </c:pt>
                <c:pt idx="2298">
                  <c:v>41935.0</c:v>
                </c:pt>
                <c:pt idx="2299">
                  <c:v>41936.0</c:v>
                </c:pt>
                <c:pt idx="2300">
                  <c:v>41939.0</c:v>
                </c:pt>
                <c:pt idx="2301">
                  <c:v>41940.0</c:v>
                </c:pt>
                <c:pt idx="2302">
                  <c:v>41941.0</c:v>
                </c:pt>
                <c:pt idx="2303">
                  <c:v>41942.0</c:v>
                </c:pt>
                <c:pt idx="2304">
                  <c:v>41943.0</c:v>
                </c:pt>
                <c:pt idx="2305">
                  <c:v>41946.0</c:v>
                </c:pt>
                <c:pt idx="2306">
                  <c:v>41947.0</c:v>
                </c:pt>
                <c:pt idx="2307">
                  <c:v>41948.0</c:v>
                </c:pt>
                <c:pt idx="2308">
                  <c:v>41949.0</c:v>
                </c:pt>
                <c:pt idx="2309">
                  <c:v>41950.0</c:v>
                </c:pt>
                <c:pt idx="2310">
                  <c:v>41953.0</c:v>
                </c:pt>
                <c:pt idx="2311">
                  <c:v>41954.0</c:v>
                </c:pt>
                <c:pt idx="2312">
                  <c:v>41955.0</c:v>
                </c:pt>
                <c:pt idx="2313">
                  <c:v>41956.0</c:v>
                </c:pt>
                <c:pt idx="2314">
                  <c:v>41957.0</c:v>
                </c:pt>
                <c:pt idx="2315">
                  <c:v>41960.0</c:v>
                </c:pt>
                <c:pt idx="2316">
                  <c:v>41961.0</c:v>
                </c:pt>
                <c:pt idx="2317">
                  <c:v>41962.0</c:v>
                </c:pt>
                <c:pt idx="2318">
                  <c:v>41963.0</c:v>
                </c:pt>
                <c:pt idx="2319">
                  <c:v>41964.0</c:v>
                </c:pt>
                <c:pt idx="2320">
                  <c:v>41967.0</c:v>
                </c:pt>
                <c:pt idx="2321">
                  <c:v>41968.0</c:v>
                </c:pt>
                <c:pt idx="2322">
                  <c:v>41969.0</c:v>
                </c:pt>
                <c:pt idx="2323">
                  <c:v>41970.0</c:v>
                </c:pt>
                <c:pt idx="2324">
                  <c:v>41971.0</c:v>
                </c:pt>
                <c:pt idx="2325">
                  <c:v>41974.0</c:v>
                </c:pt>
                <c:pt idx="2326">
                  <c:v>41975.0</c:v>
                </c:pt>
                <c:pt idx="2327">
                  <c:v>41976.0</c:v>
                </c:pt>
                <c:pt idx="2328">
                  <c:v>41977.0</c:v>
                </c:pt>
                <c:pt idx="2329">
                  <c:v>41978.0</c:v>
                </c:pt>
                <c:pt idx="2330">
                  <c:v>41981.0</c:v>
                </c:pt>
                <c:pt idx="2331">
                  <c:v>41982.0</c:v>
                </c:pt>
                <c:pt idx="2332">
                  <c:v>41983.0</c:v>
                </c:pt>
                <c:pt idx="2333">
                  <c:v>41984.0</c:v>
                </c:pt>
                <c:pt idx="2334">
                  <c:v>41985.0</c:v>
                </c:pt>
                <c:pt idx="2335">
                  <c:v>41988.0</c:v>
                </c:pt>
                <c:pt idx="2336">
                  <c:v>41989.0</c:v>
                </c:pt>
                <c:pt idx="2337">
                  <c:v>41990.0</c:v>
                </c:pt>
                <c:pt idx="2338">
                  <c:v>41991.0</c:v>
                </c:pt>
                <c:pt idx="2339">
                  <c:v>41992.0</c:v>
                </c:pt>
                <c:pt idx="2340">
                  <c:v>41995.0</c:v>
                </c:pt>
                <c:pt idx="2341">
                  <c:v>41996.0</c:v>
                </c:pt>
                <c:pt idx="2342">
                  <c:v>41997.0</c:v>
                </c:pt>
                <c:pt idx="2343">
                  <c:v>41998.0</c:v>
                </c:pt>
                <c:pt idx="2344">
                  <c:v>41999.0</c:v>
                </c:pt>
                <c:pt idx="2345">
                  <c:v>42002.0</c:v>
                </c:pt>
                <c:pt idx="2346">
                  <c:v>42003.0</c:v>
                </c:pt>
                <c:pt idx="2347">
                  <c:v>42004.0</c:v>
                </c:pt>
                <c:pt idx="2348">
                  <c:v>42005.0</c:v>
                </c:pt>
                <c:pt idx="2349">
                  <c:v>42006.0</c:v>
                </c:pt>
                <c:pt idx="2350">
                  <c:v>42009.0</c:v>
                </c:pt>
                <c:pt idx="2351">
                  <c:v>42010.0</c:v>
                </c:pt>
                <c:pt idx="2352">
                  <c:v>42011.0</c:v>
                </c:pt>
                <c:pt idx="2353">
                  <c:v>42012.0</c:v>
                </c:pt>
                <c:pt idx="2354">
                  <c:v>42013.0</c:v>
                </c:pt>
                <c:pt idx="2355">
                  <c:v>42016.0</c:v>
                </c:pt>
                <c:pt idx="2356">
                  <c:v>42017.0</c:v>
                </c:pt>
                <c:pt idx="2357">
                  <c:v>42018.0</c:v>
                </c:pt>
                <c:pt idx="2358">
                  <c:v>42019.0</c:v>
                </c:pt>
                <c:pt idx="2359">
                  <c:v>42020.0</c:v>
                </c:pt>
                <c:pt idx="2360">
                  <c:v>42023.0</c:v>
                </c:pt>
                <c:pt idx="2361">
                  <c:v>42024.0</c:v>
                </c:pt>
                <c:pt idx="2362">
                  <c:v>42025.0</c:v>
                </c:pt>
                <c:pt idx="2363">
                  <c:v>42026.0</c:v>
                </c:pt>
                <c:pt idx="2364">
                  <c:v>42027.0</c:v>
                </c:pt>
                <c:pt idx="2365">
                  <c:v>42030.0</c:v>
                </c:pt>
                <c:pt idx="2366">
                  <c:v>42031.0</c:v>
                </c:pt>
                <c:pt idx="2367">
                  <c:v>42032.0</c:v>
                </c:pt>
                <c:pt idx="2368">
                  <c:v>42033.0</c:v>
                </c:pt>
                <c:pt idx="2369">
                  <c:v>42034.0</c:v>
                </c:pt>
                <c:pt idx="2370">
                  <c:v>42037.0</c:v>
                </c:pt>
                <c:pt idx="2371">
                  <c:v>42038.0</c:v>
                </c:pt>
                <c:pt idx="2372">
                  <c:v>42039.0</c:v>
                </c:pt>
                <c:pt idx="2373">
                  <c:v>42040.0</c:v>
                </c:pt>
                <c:pt idx="2374">
                  <c:v>42041.0</c:v>
                </c:pt>
                <c:pt idx="2375">
                  <c:v>42044.0</c:v>
                </c:pt>
                <c:pt idx="2376">
                  <c:v>42045.0</c:v>
                </c:pt>
                <c:pt idx="2377">
                  <c:v>42046.0</c:v>
                </c:pt>
                <c:pt idx="2378">
                  <c:v>42047.0</c:v>
                </c:pt>
                <c:pt idx="2379">
                  <c:v>42048.0</c:v>
                </c:pt>
                <c:pt idx="2380">
                  <c:v>42051.0</c:v>
                </c:pt>
                <c:pt idx="2381">
                  <c:v>42052.0</c:v>
                </c:pt>
                <c:pt idx="2382">
                  <c:v>42053.0</c:v>
                </c:pt>
                <c:pt idx="2383">
                  <c:v>42054.0</c:v>
                </c:pt>
                <c:pt idx="2384">
                  <c:v>42055.0</c:v>
                </c:pt>
                <c:pt idx="2385">
                  <c:v>42058.0</c:v>
                </c:pt>
                <c:pt idx="2386">
                  <c:v>42059.0</c:v>
                </c:pt>
                <c:pt idx="2387">
                  <c:v>42060.0</c:v>
                </c:pt>
                <c:pt idx="2388">
                  <c:v>42061.0</c:v>
                </c:pt>
                <c:pt idx="2389">
                  <c:v>42062.0</c:v>
                </c:pt>
                <c:pt idx="2390">
                  <c:v>42065.0</c:v>
                </c:pt>
                <c:pt idx="2391">
                  <c:v>42066.0</c:v>
                </c:pt>
                <c:pt idx="2392">
                  <c:v>42067.0</c:v>
                </c:pt>
                <c:pt idx="2393">
                  <c:v>42068.0</c:v>
                </c:pt>
                <c:pt idx="2394">
                  <c:v>42069.0</c:v>
                </c:pt>
                <c:pt idx="2395">
                  <c:v>42072.0</c:v>
                </c:pt>
                <c:pt idx="2396">
                  <c:v>42073.0</c:v>
                </c:pt>
                <c:pt idx="2397">
                  <c:v>42074.0</c:v>
                </c:pt>
                <c:pt idx="2398">
                  <c:v>42075.0</c:v>
                </c:pt>
                <c:pt idx="2399">
                  <c:v>42076.0</c:v>
                </c:pt>
                <c:pt idx="2400">
                  <c:v>42079.0</c:v>
                </c:pt>
                <c:pt idx="2401">
                  <c:v>42080.0</c:v>
                </c:pt>
                <c:pt idx="2402">
                  <c:v>42081.0</c:v>
                </c:pt>
                <c:pt idx="2403">
                  <c:v>42082.0</c:v>
                </c:pt>
                <c:pt idx="2404">
                  <c:v>42083.0</c:v>
                </c:pt>
                <c:pt idx="2405">
                  <c:v>42086.0</c:v>
                </c:pt>
                <c:pt idx="2406">
                  <c:v>42087.0</c:v>
                </c:pt>
                <c:pt idx="2407">
                  <c:v>42088.0</c:v>
                </c:pt>
                <c:pt idx="2408">
                  <c:v>42089.0</c:v>
                </c:pt>
                <c:pt idx="2409">
                  <c:v>42090.0</c:v>
                </c:pt>
                <c:pt idx="2410">
                  <c:v>42093.0</c:v>
                </c:pt>
                <c:pt idx="2411">
                  <c:v>42094.0</c:v>
                </c:pt>
                <c:pt idx="2412">
                  <c:v>42095.0</c:v>
                </c:pt>
                <c:pt idx="2413">
                  <c:v>42096.0</c:v>
                </c:pt>
                <c:pt idx="2414">
                  <c:v>42097.0</c:v>
                </c:pt>
                <c:pt idx="2415">
                  <c:v>42100.0</c:v>
                </c:pt>
                <c:pt idx="2416">
                  <c:v>42101.0</c:v>
                </c:pt>
                <c:pt idx="2417">
                  <c:v>42102.0</c:v>
                </c:pt>
                <c:pt idx="2418">
                  <c:v>42103.0</c:v>
                </c:pt>
                <c:pt idx="2419">
                  <c:v>42104.0</c:v>
                </c:pt>
                <c:pt idx="2420">
                  <c:v>42107.0</c:v>
                </c:pt>
                <c:pt idx="2421">
                  <c:v>42108.0</c:v>
                </c:pt>
                <c:pt idx="2422">
                  <c:v>42109.0</c:v>
                </c:pt>
                <c:pt idx="2423">
                  <c:v>42110.0</c:v>
                </c:pt>
                <c:pt idx="2424">
                  <c:v>42111.0</c:v>
                </c:pt>
                <c:pt idx="2425">
                  <c:v>42114.0</c:v>
                </c:pt>
                <c:pt idx="2426">
                  <c:v>42115.0</c:v>
                </c:pt>
                <c:pt idx="2427">
                  <c:v>42116.0</c:v>
                </c:pt>
                <c:pt idx="2428">
                  <c:v>42117.0</c:v>
                </c:pt>
                <c:pt idx="2429">
                  <c:v>42118.0</c:v>
                </c:pt>
                <c:pt idx="2430">
                  <c:v>42121.0</c:v>
                </c:pt>
                <c:pt idx="2431">
                  <c:v>42122.0</c:v>
                </c:pt>
                <c:pt idx="2432">
                  <c:v>42123.0</c:v>
                </c:pt>
                <c:pt idx="2433">
                  <c:v>42124.0</c:v>
                </c:pt>
                <c:pt idx="2434">
                  <c:v>42125.0</c:v>
                </c:pt>
                <c:pt idx="2435">
                  <c:v>42128.0</c:v>
                </c:pt>
                <c:pt idx="2436">
                  <c:v>42129.0</c:v>
                </c:pt>
                <c:pt idx="2437">
                  <c:v>42130.0</c:v>
                </c:pt>
                <c:pt idx="2438">
                  <c:v>42131.0</c:v>
                </c:pt>
                <c:pt idx="2439">
                  <c:v>42132.0</c:v>
                </c:pt>
                <c:pt idx="2440">
                  <c:v>42135.0</c:v>
                </c:pt>
                <c:pt idx="2441">
                  <c:v>42136.0</c:v>
                </c:pt>
                <c:pt idx="2442">
                  <c:v>42137.0</c:v>
                </c:pt>
                <c:pt idx="2443">
                  <c:v>42138.0</c:v>
                </c:pt>
                <c:pt idx="2444">
                  <c:v>42139.0</c:v>
                </c:pt>
                <c:pt idx="2445">
                  <c:v>42142.0</c:v>
                </c:pt>
                <c:pt idx="2446">
                  <c:v>42143.0</c:v>
                </c:pt>
                <c:pt idx="2447">
                  <c:v>42144.0</c:v>
                </c:pt>
                <c:pt idx="2448">
                  <c:v>42145.0</c:v>
                </c:pt>
                <c:pt idx="2449">
                  <c:v>42146.0</c:v>
                </c:pt>
                <c:pt idx="2450">
                  <c:v>42149.0</c:v>
                </c:pt>
                <c:pt idx="2451">
                  <c:v>42150.0</c:v>
                </c:pt>
                <c:pt idx="2452">
                  <c:v>42151.0</c:v>
                </c:pt>
                <c:pt idx="2453">
                  <c:v>42152.0</c:v>
                </c:pt>
                <c:pt idx="2454">
                  <c:v>42153.0</c:v>
                </c:pt>
                <c:pt idx="2455">
                  <c:v>42156.0</c:v>
                </c:pt>
                <c:pt idx="2456">
                  <c:v>42157.0</c:v>
                </c:pt>
                <c:pt idx="2457">
                  <c:v>42158.0</c:v>
                </c:pt>
                <c:pt idx="2458">
                  <c:v>42159.0</c:v>
                </c:pt>
                <c:pt idx="2459">
                  <c:v>42160.0</c:v>
                </c:pt>
                <c:pt idx="2460">
                  <c:v>42163.0</c:v>
                </c:pt>
                <c:pt idx="2461">
                  <c:v>42164.0</c:v>
                </c:pt>
                <c:pt idx="2462">
                  <c:v>42165.0</c:v>
                </c:pt>
                <c:pt idx="2463">
                  <c:v>42166.0</c:v>
                </c:pt>
                <c:pt idx="2464">
                  <c:v>42167.0</c:v>
                </c:pt>
                <c:pt idx="2465">
                  <c:v>42170.0</c:v>
                </c:pt>
                <c:pt idx="2466">
                  <c:v>42171.0</c:v>
                </c:pt>
                <c:pt idx="2467">
                  <c:v>42172.0</c:v>
                </c:pt>
                <c:pt idx="2468">
                  <c:v>42173.0</c:v>
                </c:pt>
                <c:pt idx="2469">
                  <c:v>42174.0</c:v>
                </c:pt>
                <c:pt idx="2470">
                  <c:v>42177.0</c:v>
                </c:pt>
                <c:pt idx="2471">
                  <c:v>42178.0</c:v>
                </c:pt>
                <c:pt idx="2472">
                  <c:v>42179.0</c:v>
                </c:pt>
                <c:pt idx="2473">
                  <c:v>42180.0</c:v>
                </c:pt>
                <c:pt idx="2474">
                  <c:v>42181.0</c:v>
                </c:pt>
                <c:pt idx="2475">
                  <c:v>42184.0</c:v>
                </c:pt>
                <c:pt idx="2476">
                  <c:v>42185.0</c:v>
                </c:pt>
                <c:pt idx="2477">
                  <c:v>42186.0</c:v>
                </c:pt>
                <c:pt idx="2478">
                  <c:v>42187.0</c:v>
                </c:pt>
                <c:pt idx="2479">
                  <c:v>42188.0</c:v>
                </c:pt>
                <c:pt idx="2480">
                  <c:v>42191.0</c:v>
                </c:pt>
                <c:pt idx="2481">
                  <c:v>42192.0</c:v>
                </c:pt>
                <c:pt idx="2482">
                  <c:v>42193.0</c:v>
                </c:pt>
                <c:pt idx="2483">
                  <c:v>42194.0</c:v>
                </c:pt>
                <c:pt idx="2484">
                  <c:v>42195.0</c:v>
                </c:pt>
                <c:pt idx="2485">
                  <c:v>42198.0</c:v>
                </c:pt>
                <c:pt idx="2486">
                  <c:v>42199.0</c:v>
                </c:pt>
                <c:pt idx="2487">
                  <c:v>42200.0</c:v>
                </c:pt>
                <c:pt idx="2488">
                  <c:v>42201.0</c:v>
                </c:pt>
                <c:pt idx="2489">
                  <c:v>42202.0</c:v>
                </c:pt>
                <c:pt idx="2490">
                  <c:v>42205.0</c:v>
                </c:pt>
                <c:pt idx="2491">
                  <c:v>42206.0</c:v>
                </c:pt>
                <c:pt idx="2492">
                  <c:v>42207.0</c:v>
                </c:pt>
                <c:pt idx="2493">
                  <c:v>42208.0</c:v>
                </c:pt>
                <c:pt idx="2494">
                  <c:v>42209.0</c:v>
                </c:pt>
                <c:pt idx="2495">
                  <c:v>42212.0</c:v>
                </c:pt>
                <c:pt idx="2496">
                  <c:v>42213.0</c:v>
                </c:pt>
                <c:pt idx="2497">
                  <c:v>42214.0</c:v>
                </c:pt>
                <c:pt idx="2498">
                  <c:v>42215.0</c:v>
                </c:pt>
                <c:pt idx="2499">
                  <c:v>42216.0</c:v>
                </c:pt>
                <c:pt idx="2500">
                  <c:v>42219.0</c:v>
                </c:pt>
                <c:pt idx="2501">
                  <c:v>42220.0</c:v>
                </c:pt>
                <c:pt idx="2502">
                  <c:v>42221.0</c:v>
                </c:pt>
                <c:pt idx="2503">
                  <c:v>42222.0</c:v>
                </c:pt>
                <c:pt idx="2504">
                  <c:v>42223.0</c:v>
                </c:pt>
                <c:pt idx="2505">
                  <c:v>42226.0</c:v>
                </c:pt>
                <c:pt idx="2506">
                  <c:v>42227.0</c:v>
                </c:pt>
                <c:pt idx="2507">
                  <c:v>42228.0</c:v>
                </c:pt>
                <c:pt idx="2508">
                  <c:v>42229.0</c:v>
                </c:pt>
                <c:pt idx="2509">
                  <c:v>42230.0</c:v>
                </c:pt>
                <c:pt idx="2510">
                  <c:v>42233.0</c:v>
                </c:pt>
                <c:pt idx="2511">
                  <c:v>42234.0</c:v>
                </c:pt>
                <c:pt idx="2512">
                  <c:v>42235.0</c:v>
                </c:pt>
                <c:pt idx="2513">
                  <c:v>42236.0</c:v>
                </c:pt>
                <c:pt idx="2514">
                  <c:v>42237.0</c:v>
                </c:pt>
                <c:pt idx="2515">
                  <c:v>42240.0</c:v>
                </c:pt>
                <c:pt idx="2516">
                  <c:v>42241.0</c:v>
                </c:pt>
                <c:pt idx="2517">
                  <c:v>42242.0</c:v>
                </c:pt>
                <c:pt idx="2518">
                  <c:v>42243.0</c:v>
                </c:pt>
                <c:pt idx="2519">
                  <c:v>42244.0</c:v>
                </c:pt>
                <c:pt idx="2520">
                  <c:v>42247.0</c:v>
                </c:pt>
                <c:pt idx="2521">
                  <c:v>42248.0</c:v>
                </c:pt>
                <c:pt idx="2522">
                  <c:v>42249.0</c:v>
                </c:pt>
                <c:pt idx="2523">
                  <c:v>42250.0</c:v>
                </c:pt>
                <c:pt idx="2524">
                  <c:v>42251.0</c:v>
                </c:pt>
                <c:pt idx="2525">
                  <c:v>42254.0</c:v>
                </c:pt>
                <c:pt idx="2526">
                  <c:v>42255.0</c:v>
                </c:pt>
                <c:pt idx="2527">
                  <c:v>42256.0</c:v>
                </c:pt>
                <c:pt idx="2528">
                  <c:v>42257.0</c:v>
                </c:pt>
                <c:pt idx="2529">
                  <c:v>42258.0</c:v>
                </c:pt>
                <c:pt idx="2530">
                  <c:v>42261.0</c:v>
                </c:pt>
                <c:pt idx="2531">
                  <c:v>42262.0</c:v>
                </c:pt>
                <c:pt idx="2532">
                  <c:v>42263.0</c:v>
                </c:pt>
                <c:pt idx="2533">
                  <c:v>42264.0</c:v>
                </c:pt>
                <c:pt idx="2534">
                  <c:v>42265.0</c:v>
                </c:pt>
                <c:pt idx="2535">
                  <c:v>42268.0</c:v>
                </c:pt>
                <c:pt idx="2536">
                  <c:v>42269.0</c:v>
                </c:pt>
                <c:pt idx="2537">
                  <c:v>42270.0</c:v>
                </c:pt>
                <c:pt idx="2538">
                  <c:v>42271.0</c:v>
                </c:pt>
                <c:pt idx="2539">
                  <c:v>42272.0</c:v>
                </c:pt>
                <c:pt idx="2540">
                  <c:v>42275.0</c:v>
                </c:pt>
                <c:pt idx="2541">
                  <c:v>42276.0</c:v>
                </c:pt>
                <c:pt idx="2542">
                  <c:v>42277.0</c:v>
                </c:pt>
                <c:pt idx="2543">
                  <c:v>42278.0</c:v>
                </c:pt>
                <c:pt idx="2544">
                  <c:v>42279.0</c:v>
                </c:pt>
                <c:pt idx="2545">
                  <c:v>42282.0</c:v>
                </c:pt>
                <c:pt idx="2546">
                  <c:v>42283.0</c:v>
                </c:pt>
                <c:pt idx="2547">
                  <c:v>42284.0</c:v>
                </c:pt>
                <c:pt idx="2548">
                  <c:v>42285.0</c:v>
                </c:pt>
                <c:pt idx="2549">
                  <c:v>42286.0</c:v>
                </c:pt>
                <c:pt idx="2550">
                  <c:v>42289.0</c:v>
                </c:pt>
                <c:pt idx="2551">
                  <c:v>42290.0</c:v>
                </c:pt>
                <c:pt idx="2552">
                  <c:v>42291.0</c:v>
                </c:pt>
                <c:pt idx="2553">
                  <c:v>42292.0</c:v>
                </c:pt>
                <c:pt idx="2554">
                  <c:v>42293.0</c:v>
                </c:pt>
                <c:pt idx="2555">
                  <c:v>42296.0</c:v>
                </c:pt>
                <c:pt idx="2556">
                  <c:v>42297.0</c:v>
                </c:pt>
                <c:pt idx="2557">
                  <c:v>42298.0</c:v>
                </c:pt>
                <c:pt idx="2558">
                  <c:v>42299.0</c:v>
                </c:pt>
                <c:pt idx="2559">
                  <c:v>42300.0</c:v>
                </c:pt>
                <c:pt idx="2560">
                  <c:v>42303.0</c:v>
                </c:pt>
                <c:pt idx="2561">
                  <c:v>42304.0</c:v>
                </c:pt>
                <c:pt idx="2562">
                  <c:v>42305.0</c:v>
                </c:pt>
                <c:pt idx="2563">
                  <c:v>42306.0</c:v>
                </c:pt>
                <c:pt idx="2564">
                  <c:v>42307.0</c:v>
                </c:pt>
                <c:pt idx="2565">
                  <c:v>42310.0</c:v>
                </c:pt>
                <c:pt idx="2566">
                  <c:v>42311.0</c:v>
                </c:pt>
                <c:pt idx="2567">
                  <c:v>42312.0</c:v>
                </c:pt>
                <c:pt idx="2568">
                  <c:v>42313.0</c:v>
                </c:pt>
                <c:pt idx="2569">
                  <c:v>42314.0</c:v>
                </c:pt>
                <c:pt idx="2570">
                  <c:v>42317.0</c:v>
                </c:pt>
                <c:pt idx="2571">
                  <c:v>42318.0</c:v>
                </c:pt>
                <c:pt idx="2572">
                  <c:v>42319.0</c:v>
                </c:pt>
                <c:pt idx="2573">
                  <c:v>42320.0</c:v>
                </c:pt>
                <c:pt idx="2574">
                  <c:v>42321.0</c:v>
                </c:pt>
                <c:pt idx="2575">
                  <c:v>42324.0</c:v>
                </c:pt>
                <c:pt idx="2576">
                  <c:v>42325.0</c:v>
                </c:pt>
                <c:pt idx="2577">
                  <c:v>42326.0</c:v>
                </c:pt>
                <c:pt idx="2578">
                  <c:v>42327.0</c:v>
                </c:pt>
                <c:pt idx="2579">
                  <c:v>42328.0</c:v>
                </c:pt>
                <c:pt idx="2580">
                  <c:v>42331.0</c:v>
                </c:pt>
                <c:pt idx="2581">
                  <c:v>42332.0</c:v>
                </c:pt>
                <c:pt idx="2582">
                  <c:v>42333.0</c:v>
                </c:pt>
                <c:pt idx="2583">
                  <c:v>42334.0</c:v>
                </c:pt>
                <c:pt idx="2584">
                  <c:v>42335.0</c:v>
                </c:pt>
                <c:pt idx="2585">
                  <c:v>42338.0</c:v>
                </c:pt>
                <c:pt idx="2586">
                  <c:v>42339.0</c:v>
                </c:pt>
                <c:pt idx="2587">
                  <c:v>42340.0</c:v>
                </c:pt>
                <c:pt idx="2588">
                  <c:v>42341.0</c:v>
                </c:pt>
                <c:pt idx="2589">
                  <c:v>42342.0</c:v>
                </c:pt>
                <c:pt idx="2590">
                  <c:v>42345.0</c:v>
                </c:pt>
                <c:pt idx="2591">
                  <c:v>42346.0</c:v>
                </c:pt>
                <c:pt idx="2592">
                  <c:v>42347.0</c:v>
                </c:pt>
                <c:pt idx="2593">
                  <c:v>42348.0</c:v>
                </c:pt>
                <c:pt idx="2594">
                  <c:v>42349.0</c:v>
                </c:pt>
                <c:pt idx="2595">
                  <c:v>42352.0</c:v>
                </c:pt>
                <c:pt idx="2596">
                  <c:v>42353.0</c:v>
                </c:pt>
                <c:pt idx="2597">
                  <c:v>42354.0</c:v>
                </c:pt>
                <c:pt idx="2598">
                  <c:v>42355.0</c:v>
                </c:pt>
                <c:pt idx="2599">
                  <c:v>42356.0</c:v>
                </c:pt>
                <c:pt idx="2600">
                  <c:v>42359.0</c:v>
                </c:pt>
                <c:pt idx="2601">
                  <c:v>42360.0</c:v>
                </c:pt>
                <c:pt idx="2602">
                  <c:v>42361.0</c:v>
                </c:pt>
                <c:pt idx="2603">
                  <c:v>42362.0</c:v>
                </c:pt>
                <c:pt idx="2604">
                  <c:v>42363.0</c:v>
                </c:pt>
                <c:pt idx="2605">
                  <c:v>42366.0</c:v>
                </c:pt>
                <c:pt idx="2606">
                  <c:v>42367.0</c:v>
                </c:pt>
                <c:pt idx="2607">
                  <c:v>42368.0</c:v>
                </c:pt>
                <c:pt idx="2608">
                  <c:v>42369.0</c:v>
                </c:pt>
                <c:pt idx="2609">
                  <c:v>42370.0</c:v>
                </c:pt>
                <c:pt idx="2610">
                  <c:v>42373.0</c:v>
                </c:pt>
                <c:pt idx="2611">
                  <c:v>42374.0</c:v>
                </c:pt>
                <c:pt idx="2612">
                  <c:v>42375.0</c:v>
                </c:pt>
                <c:pt idx="2613">
                  <c:v>42376.0</c:v>
                </c:pt>
                <c:pt idx="2614">
                  <c:v>42377.0</c:v>
                </c:pt>
                <c:pt idx="2615">
                  <c:v>42380.0</c:v>
                </c:pt>
                <c:pt idx="2616">
                  <c:v>42381.0</c:v>
                </c:pt>
                <c:pt idx="2617">
                  <c:v>42382.0</c:v>
                </c:pt>
                <c:pt idx="2618">
                  <c:v>42383.0</c:v>
                </c:pt>
                <c:pt idx="2619">
                  <c:v>42384.0</c:v>
                </c:pt>
                <c:pt idx="2620">
                  <c:v>42387.0</c:v>
                </c:pt>
                <c:pt idx="2621">
                  <c:v>42388.0</c:v>
                </c:pt>
                <c:pt idx="2622">
                  <c:v>42389.0</c:v>
                </c:pt>
                <c:pt idx="2623">
                  <c:v>42390.0</c:v>
                </c:pt>
                <c:pt idx="2624">
                  <c:v>42391.0</c:v>
                </c:pt>
                <c:pt idx="2625">
                  <c:v>42394.0</c:v>
                </c:pt>
                <c:pt idx="2626">
                  <c:v>42395.0</c:v>
                </c:pt>
                <c:pt idx="2627">
                  <c:v>42396.0</c:v>
                </c:pt>
                <c:pt idx="2628">
                  <c:v>42397.0</c:v>
                </c:pt>
                <c:pt idx="2629">
                  <c:v>42398.0</c:v>
                </c:pt>
                <c:pt idx="2630">
                  <c:v>42401.0</c:v>
                </c:pt>
                <c:pt idx="2631">
                  <c:v>42402.0</c:v>
                </c:pt>
                <c:pt idx="2632">
                  <c:v>42403.0</c:v>
                </c:pt>
                <c:pt idx="2633">
                  <c:v>42404.0</c:v>
                </c:pt>
                <c:pt idx="2634">
                  <c:v>42405.0</c:v>
                </c:pt>
                <c:pt idx="2635">
                  <c:v>42408.0</c:v>
                </c:pt>
                <c:pt idx="2636">
                  <c:v>42409.0</c:v>
                </c:pt>
                <c:pt idx="2637">
                  <c:v>42410.0</c:v>
                </c:pt>
                <c:pt idx="2638">
                  <c:v>42411.0</c:v>
                </c:pt>
                <c:pt idx="2639">
                  <c:v>42412.0</c:v>
                </c:pt>
                <c:pt idx="2640">
                  <c:v>42415.0</c:v>
                </c:pt>
                <c:pt idx="2641">
                  <c:v>42416.0</c:v>
                </c:pt>
                <c:pt idx="2642">
                  <c:v>42417.0</c:v>
                </c:pt>
                <c:pt idx="2643">
                  <c:v>42418.0</c:v>
                </c:pt>
                <c:pt idx="2644">
                  <c:v>42419.0</c:v>
                </c:pt>
                <c:pt idx="2645">
                  <c:v>42422.0</c:v>
                </c:pt>
                <c:pt idx="2646">
                  <c:v>42423.0</c:v>
                </c:pt>
                <c:pt idx="2647">
                  <c:v>42424.0</c:v>
                </c:pt>
                <c:pt idx="2648">
                  <c:v>42425.0</c:v>
                </c:pt>
                <c:pt idx="2649">
                  <c:v>42426.0</c:v>
                </c:pt>
                <c:pt idx="2650">
                  <c:v>42429.0</c:v>
                </c:pt>
                <c:pt idx="2651">
                  <c:v>42430.0</c:v>
                </c:pt>
                <c:pt idx="2652">
                  <c:v>42431.0</c:v>
                </c:pt>
                <c:pt idx="2653">
                  <c:v>42432.0</c:v>
                </c:pt>
                <c:pt idx="2654">
                  <c:v>42433.0</c:v>
                </c:pt>
                <c:pt idx="2655">
                  <c:v>42436.0</c:v>
                </c:pt>
                <c:pt idx="2656">
                  <c:v>42437.0</c:v>
                </c:pt>
                <c:pt idx="2657">
                  <c:v>42438.0</c:v>
                </c:pt>
                <c:pt idx="2658">
                  <c:v>42439.0</c:v>
                </c:pt>
                <c:pt idx="2659">
                  <c:v>42440.0</c:v>
                </c:pt>
                <c:pt idx="2660">
                  <c:v>42443.0</c:v>
                </c:pt>
                <c:pt idx="2661">
                  <c:v>42444.0</c:v>
                </c:pt>
                <c:pt idx="2662">
                  <c:v>42445.0</c:v>
                </c:pt>
                <c:pt idx="2663">
                  <c:v>42446.0</c:v>
                </c:pt>
                <c:pt idx="2664">
                  <c:v>42447.0</c:v>
                </c:pt>
                <c:pt idx="2665">
                  <c:v>42450.0</c:v>
                </c:pt>
                <c:pt idx="2666">
                  <c:v>42451.0</c:v>
                </c:pt>
                <c:pt idx="2667">
                  <c:v>42452.0</c:v>
                </c:pt>
                <c:pt idx="2668">
                  <c:v>42453.0</c:v>
                </c:pt>
                <c:pt idx="2669">
                  <c:v>42454.0</c:v>
                </c:pt>
                <c:pt idx="2670">
                  <c:v>42457.0</c:v>
                </c:pt>
                <c:pt idx="2671">
                  <c:v>42458.0</c:v>
                </c:pt>
                <c:pt idx="2672">
                  <c:v>42459.0</c:v>
                </c:pt>
                <c:pt idx="2673">
                  <c:v>42460.0</c:v>
                </c:pt>
                <c:pt idx="2674">
                  <c:v>42461.0</c:v>
                </c:pt>
                <c:pt idx="2675">
                  <c:v>42464.0</c:v>
                </c:pt>
                <c:pt idx="2676">
                  <c:v>42465.0</c:v>
                </c:pt>
                <c:pt idx="2677">
                  <c:v>42466.0</c:v>
                </c:pt>
                <c:pt idx="2678">
                  <c:v>42467.0</c:v>
                </c:pt>
                <c:pt idx="2679">
                  <c:v>42468.0</c:v>
                </c:pt>
                <c:pt idx="2680">
                  <c:v>42471.0</c:v>
                </c:pt>
                <c:pt idx="2681">
                  <c:v>42472.0</c:v>
                </c:pt>
                <c:pt idx="2682">
                  <c:v>42473.0</c:v>
                </c:pt>
                <c:pt idx="2683">
                  <c:v>42474.0</c:v>
                </c:pt>
                <c:pt idx="2684">
                  <c:v>42475.0</c:v>
                </c:pt>
                <c:pt idx="2685">
                  <c:v>42478.0</c:v>
                </c:pt>
                <c:pt idx="2686">
                  <c:v>42479.0</c:v>
                </c:pt>
                <c:pt idx="2687">
                  <c:v>42480.0</c:v>
                </c:pt>
                <c:pt idx="2688">
                  <c:v>42481.0</c:v>
                </c:pt>
                <c:pt idx="2689">
                  <c:v>42482.0</c:v>
                </c:pt>
                <c:pt idx="2690">
                  <c:v>42485.0</c:v>
                </c:pt>
                <c:pt idx="2691">
                  <c:v>42486.0</c:v>
                </c:pt>
                <c:pt idx="2692">
                  <c:v>42487.0</c:v>
                </c:pt>
                <c:pt idx="2693">
                  <c:v>42488.0</c:v>
                </c:pt>
                <c:pt idx="2694">
                  <c:v>42489.0</c:v>
                </c:pt>
                <c:pt idx="2695">
                  <c:v>42492.0</c:v>
                </c:pt>
                <c:pt idx="2696">
                  <c:v>42493.0</c:v>
                </c:pt>
                <c:pt idx="2697">
                  <c:v>42494.0</c:v>
                </c:pt>
                <c:pt idx="2698">
                  <c:v>42495.0</c:v>
                </c:pt>
                <c:pt idx="2699">
                  <c:v>42496.0</c:v>
                </c:pt>
                <c:pt idx="2700">
                  <c:v>42499.0</c:v>
                </c:pt>
                <c:pt idx="2701">
                  <c:v>42500.0</c:v>
                </c:pt>
                <c:pt idx="2702">
                  <c:v>42501.0</c:v>
                </c:pt>
                <c:pt idx="2703">
                  <c:v>42502.0</c:v>
                </c:pt>
                <c:pt idx="2704">
                  <c:v>42503.0</c:v>
                </c:pt>
                <c:pt idx="2705">
                  <c:v>42506.0</c:v>
                </c:pt>
                <c:pt idx="2706">
                  <c:v>42507.0</c:v>
                </c:pt>
                <c:pt idx="2707">
                  <c:v>42508.0</c:v>
                </c:pt>
                <c:pt idx="2708">
                  <c:v>42509.0</c:v>
                </c:pt>
                <c:pt idx="2709">
                  <c:v>42510.0</c:v>
                </c:pt>
                <c:pt idx="2710">
                  <c:v>42513.0</c:v>
                </c:pt>
                <c:pt idx="2711">
                  <c:v>42514.0</c:v>
                </c:pt>
                <c:pt idx="2712">
                  <c:v>42515.0</c:v>
                </c:pt>
                <c:pt idx="2713">
                  <c:v>42516.0</c:v>
                </c:pt>
                <c:pt idx="2714">
                  <c:v>42517.0</c:v>
                </c:pt>
                <c:pt idx="2715">
                  <c:v>42520.0</c:v>
                </c:pt>
                <c:pt idx="2716">
                  <c:v>42521.0</c:v>
                </c:pt>
                <c:pt idx="2717">
                  <c:v>42522.0</c:v>
                </c:pt>
                <c:pt idx="2718">
                  <c:v>42523.0</c:v>
                </c:pt>
                <c:pt idx="2719">
                  <c:v>42524.0</c:v>
                </c:pt>
                <c:pt idx="2720">
                  <c:v>42527.0</c:v>
                </c:pt>
                <c:pt idx="2721">
                  <c:v>42528.0</c:v>
                </c:pt>
                <c:pt idx="2722">
                  <c:v>42529.0</c:v>
                </c:pt>
                <c:pt idx="2723">
                  <c:v>42530.0</c:v>
                </c:pt>
                <c:pt idx="2724">
                  <c:v>42531.0</c:v>
                </c:pt>
                <c:pt idx="2725">
                  <c:v>42534.0</c:v>
                </c:pt>
                <c:pt idx="2726">
                  <c:v>42535.0</c:v>
                </c:pt>
                <c:pt idx="2727">
                  <c:v>42536.0</c:v>
                </c:pt>
                <c:pt idx="2728">
                  <c:v>42537.0</c:v>
                </c:pt>
                <c:pt idx="2729">
                  <c:v>42538.0</c:v>
                </c:pt>
                <c:pt idx="2730">
                  <c:v>42541.0</c:v>
                </c:pt>
                <c:pt idx="2731">
                  <c:v>42542.0</c:v>
                </c:pt>
                <c:pt idx="2732">
                  <c:v>42543.0</c:v>
                </c:pt>
                <c:pt idx="2733">
                  <c:v>42544.0</c:v>
                </c:pt>
                <c:pt idx="2734">
                  <c:v>42545.0</c:v>
                </c:pt>
                <c:pt idx="2735">
                  <c:v>42548.0</c:v>
                </c:pt>
                <c:pt idx="2736">
                  <c:v>42549.0</c:v>
                </c:pt>
                <c:pt idx="2737">
                  <c:v>42550.0</c:v>
                </c:pt>
                <c:pt idx="2738">
                  <c:v>42551.0</c:v>
                </c:pt>
                <c:pt idx="2739">
                  <c:v>42552.0</c:v>
                </c:pt>
                <c:pt idx="2740">
                  <c:v>42555.0</c:v>
                </c:pt>
                <c:pt idx="2741">
                  <c:v>42556.0</c:v>
                </c:pt>
                <c:pt idx="2742">
                  <c:v>42557.0</c:v>
                </c:pt>
                <c:pt idx="2743">
                  <c:v>42558.0</c:v>
                </c:pt>
                <c:pt idx="2744">
                  <c:v>42559.0</c:v>
                </c:pt>
                <c:pt idx="2745">
                  <c:v>42562.0</c:v>
                </c:pt>
                <c:pt idx="2746">
                  <c:v>42563.0</c:v>
                </c:pt>
                <c:pt idx="2747">
                  <c:v>42564.0</c:v>
                </c:pt>
                <c:pt idx="2748">
                  <c:v>42565.0</c:v>
                </c:pt>
                <c:pt idx="2749">
                  <c:v>42566.0</c:v>
                </c:pt>
                <c:pt idx="2750">
                  <c:v>42569.0</c:v>
                </c:pt>
                <c:pt idx="2751">
                  <c:v>42570.0</c:v>
                </c:pt>
                <c:pt idx="2752">
                  <c:v>42571.0</c:v>
                </c:pt>
                <c:pt idx="2753">
                  <c:v>42572.0</c:v>
                </c:pt>
                <c:pt idx="2754">
                  <c:v>42573.0</c:v>
                </c:pt>
                <c:pt idx="2755">
                  <c:v>42576.0</c:v>
                </c:pt>
                <c:pt idx="2756">
                  <c:v>42577.0</c:v>
                </c:pt>
                <c:pt idx="2757">
                  <c:v>42578.0</c:v>
                </c:pt>
                <c:pt idx="2758">
                  <c:v>42579.0</c:v>
                </c:pt>
                <c:pt idx="2759">
                  <c:v>42580.0</c:v>
                </c:pt>
                <c:pt idx="2760">
                  <c:v>42583.0</c:v>
                </c:pt>
                <c:pt idx="2761">
                  <c:v>42584.0</c:v>
                </c:pt>
                <c:pt idx="2762">
                  <c:v>42585.0</c:v>
                </c:pt>
                <c:pt idx="2763">
                  <c:v>42586.0</c:v>
                </c:pt>
                <c:pt idx="2764">
                  <c:v>42587.0</c:v>
                </c:pt>
                <c:pt idx="2765">
                  <c:v>42590.0</c:v>
                </c:pt>
                <c:pt idx="2766">
                  <c:v>42591.0</c:v>
                </c:pt>
                <c:pt idx="2767">
                  <c:v>42592.0</c:v>
                </c:pt>
                <c:pt idx="2768">
                  <c:v>42593.0</c:v>
                </c:pt>
                <c:pt idx="2769">
                  <c:v>42594.0</c:v>
                </c:pt>
                <c:pt idx="2770">
                  <c:v>42597.0</c:v>
                </c:pt>
                <c:pt idx="2771">
                  <c:v>42598.0</c:v>
                </c:pt>
                <c:pt idx="2772">
                  <c:v>42599.0</c:v>
                </c:pt>
                <c:pt idx="2773">
                  <c:v>42600.0</c:v>
                </c:pt>
                <c:pt idx="2774">
                  <c:v>42601.0</c:v>
                </c:pt>
                <c:pt idx="2775">
                  <c:v>42604.0</c:v>
                </c:pt>
                <c:pt idx="2776">
                  <c:v>42605.0</c:v>
                </c:pt>
                <c:pt idx="2777">
                  <c:v>42606.0</c:v>
                </c:pt>
                <c:pt idx="2778">
                  <c:v>42607.0</c:v>
                </c:pt>
                <c:pt idx="2779">
                  <c:v>42608.0</c:v>
                </c:pt>
                <c:pt idx="2780">
                  <c:v>42611.0</c:v>
                </c:pt>
                <c:pt idx="2781">
                  <c:v>42612.0</c:v>
                </c:pt>
                <c:pt idx="2782">
                  <c:v>42613.0</c:v>
                </c:pt>
                <c:pt idx="2783">
                  <c:v>42614.0</c:v>
                </c:pt>
                <c:pt idx="2784">
                  <c:v>42615.0</c:v>
                </c:pt>
                <c:pt idx="2785">
                  <c:v>42618.0</c:v>
                </c:pt>
                <c:pt idx="2786">
                  <c:v>42619.0</c:v>
                </c:pt>
                <c:pt idx="2787">
                  <c:v>42620.0</c:v>
                </c:pt>
                <c:pt idx="2788">
                  <c:v>42621.0</c:v>
                </c:pt>
                <c:pt idx="2789">
                  <c:v>42622.0</c:v>
                </c:pt>
                <c:pt idx="2790">
                  <c:v>42625.0</c:v>
                </c:pt>
                <c:pt idx="2791">
                  <c:v>42626.0</c:v>
                </c:pt>
                <c:pt idx="2792">
                  <c:v>42627.0</c:v>
                </c:pt>
                <c:pt idx="2793">
                  <c:v>42628.0</c:v>
                </c:pt>
                <c:pt idx="2794">
                  <c:v>42629.0</c:v>
                </c:pt>
                <c:pt idx="2795">
                  <c:v>42632.0</c:v>
                </c:pt>
                <c:pt idx="2796">
                  <c:v>42633.0</c:v>
                </c:pt>
                <c:pt idx="2797">
                  <c:v>42634.0</c:v>
                </c:pt>
                <c:pt idx="2798">
                  <c:v>42635.0</c:v>
                </c:pt>
                <c:pt idx="2799">
                  <c:v>42636.0</c:v>
                </c:pt>
                <c:pt idx="2800">
                  <c:v>42639.0</c:v>
                </c:pt>
                <c:pt idx="2801">
                  <c:v>42640.0</c:v>
                </c:pt>
                <c:pt idx="2802">
                  <c:v>42641.0</c:v>
                </c:pt>
                <c:pt idx="2803">
                  <c:v>42642.0</c:v>
                </c:pt>
                <c:pt idx="2804">
                  <c:v>42643.0</c:v>
                </c:pt>
                <c:pt idx="2805">
                  <c:v>42646.0</c:v>
                </c:pt>
                <c:pt idx="2806">
                  <c:v>42647.0</c:v>
                </c:pt>
                <c:pt idx="2807">
                  <c:v>42648.0</c:v>
                </c:pt>
                <c:pt idx="2808">
                  <c:v>42649.0</c:v>
                </c:pt>
                <c:pt idx="2809">
                  <c:v>42650.0</c:v>
                </c:pt>
                <c:pt idx="2810">
                  <c:v>42653.0</c:v>
                </c:pt>
                <c:pt idx="2811">
                  <c:v>42654.0</c:v>
                </c:pt>
                <c:pt idx="2812">
                  <c:v>42655.0</c:v>
                </c:pt>
                <c:pt idx="2813">
                  <c:v>42656.0</c:v>
                </c:pt>
                <c:pt idx="2814">
                  <c:v>42657.0</c:v>
                </c:pt>
                <c:pt idx="2815">
                  <c:v>42660.0</c:v>
                </c:pt>
                <c:pt idx="2816">
                  <c:v>42661.0</c:v>
                </c:pt>
                <c:pt idx="2817">
                  <c:v>42662.0</c:v>
                </c:pt>
                <c:pt idx="2818">
                  <c:v>42663.0</c:v>
                </c:pt>
                <c:pt idx="2819">
                  <c:v>42664.0</c:v>
                </c:pt>
                <c:pt idx="2820">
                  <c:v>42667.0</c:v>
                </c:pt>
                <c:pt idx="2821">
                  <c:v>42668.0</c:v>
                </c:pt>
                <c:pt idx="2822">
                  <c:v>42669.0</c:v>
                </c:pt>
                <c:pt idx="2823">
                  <c:v>42670.0</c:v>
                </c:pt>
                <c:pt idx="2824">
                  <c:v>42671.0</c:v>
                </c:pt>
                <c:pt idx="2825">
                  <c:v>42674.0</c:v>
                </c:pt>
                <c:pt idx="2826">
                  <c:v>42675.0</c:v>
                </c:pt>
                <c:pt idx="2827">
                  <c:v>42676.0</c:v>
                </c:pt>
                <c:pt idx="2828">
                  <c:v>42677.0</c:v>
                </c:pt>
                <c:pt idx="2829">
                  <c:v>42678.0</c:v>
                </c:pt>
                <c:pt idx="2830">
                  <c:v>42681.0</c:v>
                </c:pt>
                <c:pt idx="2831">
                  <c:v>42682.0</c:v>
                </c:pt>
                <c:pt idx="2832">
                  <c:v>42683.0</c:v>
                </c:pt>
                <c:pt idx="2833">
                  <c:v>42684.0</c:v>
                </c:pt>
                <c:pt idx="2834">
                  <c:v>42685.0</c:v>
                </c:pt>
                <c:pt idx="2835">
                  <c:v>42688.0</c:v>
                </c:pt>
                <c:pt idx="2836">
                  <c:v>42689.0</c:v>
                </c:pt>
                <c:pt idx="2837">
                  <c:v>42690.0</c:v>
                </c:pt>
                <c:pt idx="2838">
                  <c:v>42691.0</c:v>
                </c:pt>
                <c:pt idx="2839">
                  <c:v>42692.0</c:v>
                </c:pt>
                <c:pt idx="2840">
                  <c:v>42695.0</c:v>
                </c:pt>
                <c:pt idx="2841">
                  <c:v>42696.0</c:v>
                </c:pt>
                <c:pt idx="2842">
                  <c:v>42697.0</c:v>
                </c:pt>
                <c:pt idx="2843">
                  <c:v>42698.0</c:v>
                </c:pt>
                <c:pt idx="2844">
                  <c:v>42699.0</c:v>
                </c:pt>
                <c:pt idx="2845">
                  <c:v>42702.0</c:v>
                </c:pt>
                <c:pt idx="2846">
                  <c:v>42703.0</c:v>
                </c:pt>
                <c:pt idx="2847">
                  <c:v>42704.0</c:v>
                </c:pt>
                <c:pt idx="2848">
                  <c:v>42705.0</c:v>
                </c:pt>
                <c:pt idx="2849">
                  <c:v>42706.0</c:v>
                </c:pt>
                <c:pt idx="2850">
                  <c:v>42709.0</c:v>
                </c:pt>
                <c:pt idx="2851">
                  <c:v>42710.0</c:v>
                </c:pt>
                <c:pt idx="2852">
                  <c:v>42711.0</c:v>
                </c:pt>
                <c:pt idx="2853">
                  <c:v>42712.0</c:v>
                </c:pt>
                <c:pt idx="2854">
                  <c:v>42713.0</c:v>
                </c:pt>
                <c:pt idx="2855">
                  <c:v>42716.0</c:v>
                </c:pt>
                <c:pt idx="2856">
                  <c:v>42717.0</c:v>
                </c:pt>
                <c:pt idx="2857">
                  <c:v>42718.0</c:v>
                </c:pt>
                <c:pt idx="2858">
                  <c:v>42719.0</c:v>
                </c:pt>
                <c:pt idx="2859">
                  <c:v>42720.0</c:v>
                </c:pt>
                <c:pt idx="2860">
                  <c:v>42723.0</c:v>
                </c:pt>
                <c:pt idx="2861">
                  <c:v>42724.0</c:v>
                </c:pt>
                <c:pt idx="2862">
                  <c:v>42725.0</c:v>
                </c:pt>
                <c:pt idx="2863">
                  <c:v>42726.0</c:v>
                </c:pt>
                <c:pt idx="2864">
                  <c:v>42727.0</c:v>
                </c:pt>
                <c:pt idx="2865">
                  <c:v>42730.0</c:v>
                </c:pt>
                <c:pt idx="2866">
                  <c:v>42731.0</c:v>
                </c:pt>
                <c:pt idx="2867">
                  <c:v>42732.0</c:v>
                </c:pt>
                <c:pt idx="2868">
                  <c:v>42733.0</c:v>
                </c:pt>
                <c:pt idx="2869">
                  <c:v>42734.0</c:v>
                </c:pt>
                <c:pt idx="2870">
                  <c:v>42737.0</c:v>
                </c:pt>
                <c:pt idx="2871">
                  <c:v>42738.0</c:v>
                </c:pt>
                <c:pt idx="2872">
                  <c:v>42739.0</c:v>
                </c:pt>
                <c:pt idx="2873">
                  <c:v>42740.0</c:v>
                </c:pt>
                <c:pt idx="2874">
                  <c:v>42741.0</c:v>
                </c:pt>
                <c:pt idx="2875">
                  <c:v>42744.0</c:v>
                </c:pt>
                <c:pt idx="2876">
                  <c:v>42745.0</c:v>
                </c:pt>
                <c:pt idx="2877">
                  <c:v>42746.0</c:v>
                </c:pt>
                <c:pt idx="2878">
                  <c:v>42747.0</c:v>
                </c:pt>
                <c:pt idx="2879">
                  <c:v>42748.0</c:v>
                </c:pt>
                <c:pt idx="2880">
                  <c:v>42751.0</c:v>
                </c:pt>
                <c:pt idx="2881">
                  <c:v>42752.0</c:v>
                </c:pt>
                <c:pt idx="2882">
                  <c:v>42753.0</c:v>
                </c:pt>
                <c:pt idx="2883">
                  <c:v>42754.0</c:v>
                </c:pt>
                <c:pt idx="2884">
                  <c:v>42755.0</c:v>
                </c:pt>
                <c:pt idx="2885">
                  <c:v>42758.0</c:v>
                </c:pt>
                <c:pt idx="2886">
                  <c:v>42759.0</c:v>
                </c:pt>
                <c:pt idx="2887">
                  <c:v>42760.0</c:v>
                </c:pt>
                <c:pt idx="2888">
                  <c:v>42761.0</c:v>
                </c:pt>
                <c:pt idx="2889">
                  <c:v>42762.0</c:v>
                </c:pt>
                <c:pt idx="2890">
                  <c:v>42765.0</c:v>
                </c:pt>
                <c:pt idx="2891">
                  <c:v>42766.0</c:v>
                </c:pt>
                <c:pt idx="2892">
                  <c:v>42767.0</c:v>
                </c:pt>
                <c:pt idx="2893">
                  <c:v>42768.0</c:v>
                </c:pt>
                <c:pt idx="2894">
                  <c:v>42769.0</c:v>
                </c:pt>
                <c:pt idx="2895">
                  <c:v>42772.0</c:v>
                </c:pt>
                <c:pt idx="2896">
                  <c:v>42773.0</c:v>
                </c:pt>
                <c:pt idx="2897">
                  <c:v>42774.0</c:v>
                </c:pt>
                <c:pt idx="2898">
                  <c:v>42775.0</c:v>
                </c:pt>
                <c:pt idx="2899">
                  <c:v>42776.0</c:v>
                </c:pt>
                <c:pt idx="2900">
                  <c:v>42779.0</c:v>
                </c:pt>
                <c:pt idx="2901">
                  <c:v>42780.0</c:v>
                </c:pt>
                <c:pt idx="2902">
                  <c:v>42781.0</c:v>
                </c:pt>
                <c:pt idx="2903">
                  <c:v>42782.0</c:v>
                </c:pt>
                <c:pt idx="2904">
                  <c:v>42783.0</c:v>
                </c:pt>
                <c:pt idx="2905">
                  <c:v>42786.0</c:v>
                </c:pt>
                <c:pt idx="2906">
                  <c:v>42787.0</c:v>
                </c:pt>
                <c:pt idx="2907">
                  <c:v>42788.0</c:v>
                </c:pt>
                <c:pt idx="2908">
                  <c:v>42789.0</c:v>
                </c:pt>
                <c:pt idx="2909">
                  <c:v>42790.0</c:v>
                </c:pt>
                <c:pt idx="2910">
                  <c:v>42793.0</c:v>
                </c:pt>
                <c:pt idx="2911">
                  <c:v>42794.0</c:v>
                </c:pt>
                <c:pt idx="2912">
                  <c:v>42795.0</c:v>
                </c:pt>
                <c:pt idx="2913">
                  <c:v>42796.0</c:v>
                </c:pt>
                <c:pt idx="2914">
                  <c:v>42797.0</c:v>
                </c:pt>
                <c:pt idx="2915">
                  <c:v>42800.0</c:v>
                </c:pt>
                <c:pt idx="2916">
                  <c:v>42801.0</c:v>
                </c:pt>
                <c:pt idx="2917">
                  <c:v>42802.0</c:v>
                </c:pt>
                <c:pt idx="2918">
                  <c:v>42803.0</c:v>
                </c:pt>
                <c:pt idx="2919">
                  <c:v>42804.0</c:v>
                </c:pt>
                <c:pt idx="2920">
                  <c:v>42807.0</c:v>
                </c:pt>
                <c:pt idx="2921">
                  <c:v>42808.0</c:v>
                </c:pt>
                <c:pt idx="2922">
                  <c:v>42809.0</c:v>
                </c:pt>
                <c:pt idx="2923">
                  <c:v>42810.0</c:v>
                </c:pt>
                <c:pt idx="2924">
                  <c:v>42811.0</c:v>
                </c:pt>
                <c:pt idx="2925">
                  <c:v>42814.0</c:v>
                </c:pt>
                <c:pt idx="2926">
                  <c:v>42815.0</c:v>
                </c:pt>
                <c:pt idx="2927">
                  <c:v>42816.0</c:v>
                </c:pt>
                <c:pt idx="2928">
                  <c:v>42817.0</c:v>
                </c:pt>
                <c:pt idx="2929">
                  <c:v>42818.0</c:v>
                </c:pt>
                <c:pt idx="2930">
                  <c:v>42821.0</c:v>
                </c:pt>
                <c:pt idx="2931">
                  <c:v>42822.0</c:v>
                </c:pt>
                <c:pt idx="2932">
                  <c:v>42823.0</c:v>
                </c:pt>
                <c:pt idx="2933">
                  <c:v>42824.0</c:v>
                </c:pt>
                <c:pt idx="2934">
                  <c:v>42825.0</c:v>
                </c:pt>
                <c:pt idx="2935">
                  <c:v>42828.0</c:v>
                </c:pt>
                <c:pt idx="2936">
                  <c:v>42829.0</c:v>
                </c:pt>
                <c:pt idx="2937">
                  <c:v>42830.0</c:v>
                </c:pt>
                <c:pt idx="2938">
                  <c:v>42831.0</c:v>
                </c:pt>
                <c:pt idx="2939">
                  <c:v>42832.0</c:v>
                </c:pt>
                <c:pt idx="2940">
                  <c:v>42835.0</c:v>
                </c:pt>
                <c:pt idx="2941">
                  <c:v>42836.0</c:v>
                </c:pt>
                <c:pt idx="2942">
                  <c:v>42837.0</c:v>
                </c:pt>
                <c:pt idx="2943">
                  <c:v>42838.0</c:v>
                </c:pt>
                <c:pt idx="2944">
                  <c:v>42839.0</c:v>
                </c:pt>
                <c:pt idx="2945">
                  <c:v>42842.0</c:v>
                </c:pt>
                <c:pt idx="2946">
                  <c:v>42843.0</c:v>
                </c:pt>
                <c:pt idx="2947">
                  <c:v>42844.0</c:v>
                </c:pt>
                <c:pt idx="2948">
                  <c:v>42845.0</c:v>
                </c:pt>
                <c:pt idx="2949">
                  <c:v>42846.0</c:v>
                </c:pt>
                <c:pt idx="2950">
                  <c:v>42849.0</c:v>
                </c:pt>
                <c:pt idx="2951">
                  <c:v>42850.0</c:v>
                </c:pt>
                <c:pt idx="2952">
                  <c:v>42851.0</c:v>
                </c:pt>
                <c:pt idx="2953">
                  <c:v>42852.0</c:v>
                </c:pt>
                <c:pt idx="2954">
                  <c:v>42853.0</c:v>
                </c:pt>
                <c:pt idx="2955">
                  <c:v>42856.0</c:v>
                </c:pt>
                <c:pt idx="2956">
                  <c:v>42857.0</c:v>
                </c:pt>
              </c:numCache>
            </c:numRef>
          </c:cat>
          <c:val>
            <c:numRef>
              <c:f>Sheet2!$B$2:$B$5000</c:f>
              <c:numCache>
                <c:formatCode>General</c:formatCode>
                <c:ptCount val="4999"/>
                <c:pt idx="0">
                  <c:v>83.4911044687706</c:v>
                </c:pt>
                <c:pt idx="1">
                  <c:v>84.09614155747987</c:v>
                </c:pt>
                <c:pt idx="2">
                  <c:v>85.00302806565192</c:v>
                </c:pt>
                <c:pt idx="3">
                  <c:v>84.85027422867851</c:v>
                </c:pt>
                <c:pt idx="4">
                  <c:v>85.0429237209264</c:v>
                </c:pt>
                <c:pt idx="5">
                  <c:v>86.10381046879567</c:v>
                </c:pt>
                <c:pt idx="6">
                  <c:v>86.52850812599944</c:v>
                </c:pt>
                <c:pt idx="7">
                  <c:v>86.80949651631261</c:v>
                </c:pt>
                <c:pt idx="8">
                  <c:v>87.08133639889259</c:v>
                </c:pt>
                <c:pt idx="9">
                  <c:v>88.54224967574927</c:v>
                </c:pt>
                <c:pt idx="10">
                  <c:v>88.24271754985864</c:v>
                </c:pt>
                <c:pt idx="11">
                  <c:v>87.72170891832212</c:v>
                </c:pt>
                <c:pt idx="12">
                  <c:v>88.79935651988306</c:v>
                </c:pt>
                <c:pt idx="13">
                  <c:v>88.53971683350906</c:v>
                </c:pt>
                <c:pt idx="14">
                  <c:v>87.46631019943882</c:v>
                </c:pt>
                <c:pt idx="15">
                  <c:v>89.29882439460557</c:v>
                </c:pt>
                <c:pt idx="16">
                  <c:v>89.88936491870754</c:v>
                </c:pt>
                <c:pt idx="17">
                  <c:v>91.75062282092375</c:v>
                </c:pt>
                <c:pt idx="18">
                  <c:v>90.80441883653785</c:v>
                </c:pt>
                <c:pt idx="19">
                  <c:v>91.79176863479213</c:v>
                </c:pt>
                <c:pt idx="20">
                  <c:v>92.28165928146175</c:v>
                </c:pt>
                <c:pt idx="21">
                  <c:v>92.36215802412721</c:v>
                </c:pt>
                <c:pt idx="22">
                  <c:v>93.9042975485771</c:v>
                </c:pt>
                <c:pt idx="23">
                  <c:v>95.2454599860014</c:v>
                </c:pt>
                <c:pt idx="24">
                  <c:v>95.68814108230941</c:v>
                </c:pt>
                <c:pt idx="25">
                  <c:v>96.41135825762444</c:v>
                </c:pt>
                <c:pt idx="26">
                  <c:v>94.48540969200378</c:v>
                </c:pt>
                <c:pt idx="27">
                  <c:v>94.19059001392185</c:v>
                </c:pt>
                <c:pt idx="28">
                  <c:v>95.98665013068657</c:v>
                </c:pt>
                <c:pt idx="29">
                  <c:v>91.59676073441135</c:v>
                </c:pt>
                <c:pt idx="30">
                  <c:v>90.25551611146338</c:v>
                </c:pt>
                <c:pt idx="31">
                  <c:v>91.49415189001446</c:v>
                </c:pt>
                <c:pt idx="32">
                  <c:v>87.36254093579581</c:v>
                </c:pt>
                <c:pt idx="33">
                  <c:v>86.99881356811798</c:v>
                </c:pt>
                <c:pt idx="34">
                  <c:v>86.62186713921602</c:v>
                </c:pt>
                <c:pt idx="35">
                  <c:v>88.7527707292481</c:v>
                </c:pt>
                <c:pt idx="36">
                  <c:v>90.37719469776863</c:v>
                </c:pt>
                <c:pt idx="37">
                  <c:v>90.2332057401266</c:v>
                </c:pt>
                <c:pt idx="38">
                  <c:v>88.9109247612493</c:v>
                </c:pt>
                <c:pt idx="39">
                  <c:v>89.9195765033725</c:v>
                </c:pt>
                <c:pt idx="40">
                  <c:v>87.64145278075628</c:v>
                </c:pt>
                <c:pt idx="41">
                  <c:v>89.7730075046002</c:v>
                </c:pt>
                <c:pt idx="42">
                  <c:v>88.75678132636045</c:v>
                </c:pt>
                <c:pt idx="43">
                  <c:v>90.75585231005118</c:v>
                </c:pt>
                <c:pt idx="44">
                  <c:v>92.02975254612207</c:v>
                </c:pt>
                <c:pt idx="45">
                  <c:v>90.48417894322213</c:v>
                </c:pt>
                <c:pt idx="46">
                  <c:v>87.51699870699454</c:v>
                </c:pt>
                <c:pt idx="47">
                  <c:v>87.08866916043628</c:v>
                </c:pt>
                <c:pt idx="48">
                  <c:v>88.23144959639516</c:v>
                </c:pt>
                <c:pt idx="49">
                  <c:v>88.80487012117169</c:v>
                </c:pt>
                <c:pt idx="50">
                  <c:v>89.42227475733733</c:v>
                </c:pt>
                <c:pt idx="51">
                  <c:v>90.90186206462411</c:v>
                </c:pt>
                <c:pt idx="52">
                  <c:v>90.87440107858139</c:v>
                </c:pt>
                <c:pt idx="53">
                  <c:v>91.34676195778643</c:v>
                </c:pt>
                <c:pt idx="54">
                  <c:v>93.63477606331992</c:v>
                </c:pt>
                <c:pt idx="55">
                  <c:v>92.8376096931515</c:v>
                </c:pt>
                <c:pt idx="56">
                  <c:v>92.89853729725324</c:v>
                </c:pt>
                <c:pt idx="57">
                  <c:v>92.48580161060849</c:v>
                </c:pt>
                <c:pt idx="58">
                  <c:v>94.93681932994988</c:v>
                </c:pt>
                <c:pt idx="59">
                  <c:v>95.09709811651703</c:v>
                </c:pt>
                <c:pt idx="60">
                  <c:v>95.80359192463045</c:v>
                </c:pt>
                <c:pt idx="61">
                  <c:v>95.4165292531999</c:v>
                </c:pt>
                <c:pt idx="62">
                  <c:v>94.6976802651345</c:v>
                </c:pt>
                <c:pt idx="63">
                  <c:v>95.9158435107127</c:v>
                </c:pt>
                <c:pt idx="64">
                  <c:v>94.1634094529812</c:v>
                </c:pt>
                <c:pt idx="65">
                  <c:v>96.86914405298876</c:v>
                </c:pt>
                <c:pt idx="66">
                  <c:v>95.0072644856631</c:v>
                </c:pt>
                <c:pt idx="67">
                  <c:v>97.5489312990484</c:v>
                </c:pt>
                <c:pt idx="68">
                  <c:v>99.73930763412807</c:v>
                </c:pt>
                <c:pt idx="69">
                  <c:v>98.4092119005175</c:v>
                </c:pt>
                <c:pt idx="70">
                  <c:v>100.5916190165562</c:v>
                </c:pt>
                <c:pt idx="71">
                  <c:v>101.0738324748296</c:v>
                </c:pt>
                <c:pt idx="72">
                  <c:v>103.3250014057843</c:v>
                </c:pt>
                <c:pt idx="73">
                  <c:v>103.347702324831</c:v>
                </c:pt>
                <c:pt idx="74">
                  <c:v>103.347702324831</c:v>
                </c:pt>
                <c:pt idx="75">
                  <c:v>103.347702324831</c:v>
                </c:pt>
                <c:pt idx="76">
                  <c:v>108.0201304720061</c:v>
                </c:pt>
                <c:pt idx="77">
                  <c:v>107.0125118704005</c:v>
                </c:pt>
                <c:pt idx="78">
                  <c:v>105.4030784990644</c:v>
                </c:pt>
                <c:pt idx="79">
                  <c:v>111.8713110923315</c:v>
                </c:pt>
                <c:pt idx="80">
                  <c:v>110.748524880665</c:v>
                </c:pt>
                <c:pt idx="81">
                  <c:v>114.8020026699248</c:v>
                </c:pt>
                <c:pt idx="82">
                  <c:v>115.7801251498403</c:v>
                </c:pt>
                <c:pt idx="83">
                  <c:v>111.5196841510982</c:v>
                </c:pt>
                <c:pt idx="84">
                  <c:v>111.7624638522402</c:v>
                </c:pt>
                <c:pt idx="85">
                  <c:v>111.7624638522402</c:v>
                </c:pt>
                <c:pt idx="86">
                  <c:v>113.1218943127558</c:v>
                </c:pt>
                <c:pt idx="87">
                  <c:v>111.8010950137912</c:v>
                </c:pt>
                <c:pt idx="88">
                  <c:v>117.7785826257373</c:v>
                </c:pt>
                <c:pt idx="89">
                  <c:v>118.946121400619</c:v>
                </c:pt>
                <c:pt idx="90">
                  <c:v>119.0126050084977</c:v>
                </c:pt>
                <c:pt idx="91">
                  <c:v>122.1607953906464</c:v>
                </c:pt>
                <c:pt idx="92">
                  <c:v>126.2150927563073</c:v>
                </c:pt>
                <c:pt idx="93">
                  <c:v>131.5937343929067</c:v>
                </c:pt>
                <c:pt idx="94">
                  <c:v>128.4113905713404</c:v>
                </c:pt>
                <c:pt idx="95">
                  <c:v>122.061742499188</c:v>
                </c:pt>
                <c:pt idx="96">
                  <c:v>123.340572311199</c:v>
                </c:pt>
                <c:pt idx="97">
                  <c:v>121.3423926219377</c:v>
                </c:pt>
                <c:pt idx="98">
                  <c:v>120.3998140096924</c:v>
                </c:pt>
                <c:pt idx="99">
                  <c:v>113.9569111949873</c:v>
                </c:pt>
                <c:pt idx="100">
                  <c:v>115.5869870783269</c:v>
                </c:pt>
                <c:pt idx="101">
                  <c:v>123.1746739276367</c:v>
                </c:pt>
                <c:pt idx="102">
                  <c:v>117.2249901518772</c:v>
                </c:pt>
                <c:pt idx="103">
                  <c:v>118.9303296437117</c:v>
                </c:pt>
                <c:pt idx="104">
                  <c:v>122.2182775727876</c:v>
                </c:pt>
                <c:pt idx="105">
                  <c:v>122.2182775727876</c:v>
                </c:pt>
                <c:pt idx="106">
                  <c:v>117.6346379610373</c:v>
                </c:pt>
                <c:pt idx="107">
                  <c:v>116.2609847018685</c:v>
                </c:pt>
                <c:pt idx="108">
                  <c:v>113.0556319635985</c:v>
                </c:pt>
                <c:pt idx="109">
                  <c:v>115.1990999038182</c:v>
                </c:pt>
                <c:pt idx="110">
                  <c:v>113.3947201814812</c:v>
                </c:pt>
                <c:pt idx="111">
                  <c:v>110.777015259384</c:v>
                </c:pt>
                <c:pt idx="112">
                  <c:v>114.0728926841906</c:v>
                </c:pt>
                <c:pt idx="113">
                  <c:v>108.0439416347346</c:v>
                </c:pt>
                <c:pt idx="114">
                  <c:v>107.6881489437279</c:v>
                </c:pt>
                <c:pt idx="115">
                  <c:v>105.8639109765845</c:v>
                </c:pt>
                <c:pt idx="116">
                  <c:v>101.0613766677887</c:v>
                </c:pt>
                <c:pt idx="117">
                  <c:v>103.1333112339543</c:v>
                </c:pt>
                <c:pt idx="118">
                  <c:v>107.0618201807971</c:v>
                </c:pt>
                <c:pt idx="119">
                  <c:v>106.969228234012</c:v>
                </c:pt>
                <c:pt idx="120">
                  <c:v>103.7104386304876</c:v>
                </c:pt>
                <c:pt idx="121">
                  <c:v>103.6354193405206</c:v>
                </c:pt>
                <c:pt idx="122">
                  <c:v>104.9420509580976</c:v>
                </c:pt>
                <c:pt idx="123">
                  <c:v>104.036686756022</c:v>
                </c:pt>
                <c:pt idx="124">
                  <c:v>103.0582279264794</c:v>
                </c:pt>
                <c:pt idx="125">
                  <c:v>107.0018450594704</c:v>
                </c:pt>
                <c:pt idx="126">
                  <c:v>104.3354950665087</c:v>
                </c:pt>
                <c:pt idx="127">
                  <c:v>105.4029524449455</c:v>
                </c:pt>
                <c:pt idx="128">
                  <c:v>109.3704252500398</c:v>
                </c:pt>
                <c:pt idx="129">
                  <c:v>111.8267460581274</c:v>
                </c:pt>
                <c:pt idx="130">
                  <c:v>111.3323225634255</c:v>
                </c:pt>
                <c:pt idx="131">
                  <c:v>112.5828084358343</c:v>
                </c:pt>
                <c:pt idx="132">
                  <c:v>110.1324021735149</c:v>
                </c:pt>
                <c:pt idx="133">
                  <c:v>115.6692253385361</c:v>
                </c:pt>
                <c:pt idx="134">
                  <c:v>115.3602711786552</c:v>
                </c:pt>
                <c:pt idx="135">
                  <c:v>115.988101881028</c:v>
                </c:pt>
                <c:pt idx="136">
                  <c:v>118.632008544082</c:v>
                </c:pt>
                <c:pt idx="137">
                  <c:v>120.2619740149328</c:v>
                </c:pt>
                <c:pt idx="138">
                  <c:v>118.3548214312197</c:v>
                </c:pt>
                <c:pt idx="139">
                  <c:v>119.8397362119169</c:v>
                </c:pt>
                <c:pt idx="140">
                  <c:v>116.9538404189764</c:v>
                </c:pt>
                <c:pt idx="141">
                  <c:v>114.9287809458888</c:v>
                </c:pt>
                <c:pt idx="142">
                  <c:v>115.1465152097116</c:v>
                </c:pt>
                <c:pt idx="143">
                  <c:v>111.665687864831</c:v>
                </c:pt>
                <c:pt idx="144">
                  <c:v>109.4805361133913</c:v>
                </c:pt>
                <c:pt idx="145">
                  <c:v>111.2625022404359</c:v>
                </c:pt>
                <c:pt idx="146">
                  <c:v>113.7251087804916</c:v>
                </c:pt>
                <c:pt idx="147">
                  <c:v>111.4646392546728</c:v>
                </c:pt>
                <c:pt idx="148">
                  <c:v>112.1800269588308</c:v>
                </c:pt>
                <c:pt idx="149">
                  <c:v>113.8048948420917</c:v>
                </c:pt>
                <c:pt idx="150">
                  <c:v>117.0376640467514</c:v>
                </c:pt>
                <c:pt idx="151">
                  <c:v>115.99325464742</c:v>
                </c:pt>
                <c:pt idx="152">
                  <c:v>116.5814023675368</c:v>
                </c:pt>
                <c:pt idx="153">
                  <c:v>112.7359412357788</c:v>
                </c:pt>
                <c:pt idx="154">
                  <c:v>116.2899311213445</c:v>
                </c:pt>
                <c:pt idx="155">
                  <c:v>116.5746714115865</c:v>
                </c:pt>
                <c:pt idx="156">
                  <c:v>116.7072942068957</c:v>
                </c:pt>
                <c:pt idx="157">
                  <c:v>118.3655398821473</c:v>
                </c:pt>
                <c:pt idx="158">
                  <c:v>116.6998477833997</c:v>
                </c:pt>
                <c:pt idx="159">
                  <c:v>114.7334781522322</c:v>
                </c:pt>
                <c:pt idx="160">
                  <c:v>114.450882812331</c:v>
                </c:pt>
                <c:pt idx="161">
                  <c:v>115.489350232873</c:v>
                </c:pt>
                <c:pt idx="162">
                  <c:v>118.5728844009986</c:v>
                </c:pt>
                <c:pt idx="163">
                  <c:v>115.0141152388301</c:v>
                </c:pt>
                <c:pt idx="164">
                  <c:v>116.7172558724733</c:v>
                </c:pt>
                <c:pt idx="165">
                  <c:v>118.6148051440016</c:v>
                </c:pt>
                <c:pt idx="166">
                  <c:v>119.7991306151646</c:v>
                </c:pt>
                <c:pt idx="167">
                  <c:v>118.5475577957593</c:v>
                </c:pt>
                <c:pt idx="168">
                  <c:v>117.6698106303574</c:v>
                </c:pt>
                <c:pt idx="169">
                  <c:v>118.6185558665046</c:v>
                </c:pt>
                <c:pt idx="170">
                  <c:v>118.6185558665046</c:v>
                </c:pt>
                <c:pt idx="171">
                  <c:v>116.7234886922576</c:v>
                </c:pt>
                <c:pt idx="172">
                  <c:v>116.4129540088283</c:v>
                </c:pt>
                <c:pt idx="173">
                  <c:v>118.6422931356927</c:v>
                </c:pt>
                <c:pt idx="174">
                  <c:v>117.5100913941939</c:v>
                </c:pt>
                <c:pt idx="175">
                  <c:v>116.2215998907824</c:v>
                </c:pt>
                <c:pt idx="176">
                  <c:v>119.3524398838338</c:v>
                </c:pt>
                <c:pt idx="177">
                  <c:v>121.9944567197781</c:v>
                </c:pt>
                <c:pt idx="178">
                  <c:v>122.6272491585531</c:v>
                </c:pt>
                <c:pt idx="179">
                  <c:v>119.8772012662247</c:v>
                </c:pt>
                <c:pt idx="180">
                  <c:v>114.3642123560125</c:v>
                </c:pt>
                <c:pt idx="181">
                  <c:v>115.9081733381222</c:v>
                </c:pt>
                <c:pt idx="182">
                  <c:v>115.5237673607677</c:v>
                </c:pt>
                <c:pt idx="183">
                  <c:v>113.9679990943047</c:v>
                </c:pt>
                <c:pt idx="184">
                  <c:v>110.2021512761359</c:v>
                </c:pt>
                <c:pt idx="185">
                  <c:v>113.0532793373063</c:v>
                </c:pt>
                <c:pt idx="186">
                  <c:v>113.7316529574888</c:v>
                </c:pt>
                <c:pt idx="187">
                  <c:v>113.8390777263167</c:v>
                </c:pt>
                <c:pt idx="188">
                  <c:v>117.3210110093328</c:v>
                </c:pt>
                <c:pt idx="189">
                  <c:v>117.2411671106146</c:v>
                </c:pt>
                <c:pt idx="190">
                  <c:v>116.7954332591218</c:v>
                </c:pt>
                <c:pt idx="191">
                  <c:v>117.603413193583</c:v>
                </c:pt>
                <c:pt idx="192">
                  <c:v>117.9059115580833</c:v>
                </c:pt>
                <c:pt idx="193">
                  <c:v>119.1915227432028</c:v>
                </c:pt>
                <c:pt idx="194">
                  <c:v>119.1583705600743</c:v>
                </c:pt>
                <c:pt idx="195">
                  <c:v>118.3783592424762</c:v>
                </c:pt>
                <c:pt idx="196">
                  <c:v>117.4929865902059</c:v>
                </c:pt>
                <c:pt idx="197">
                  <c:v>113.6928869771363</c:v>
                </c:pt>
                <c:pt idx="198">
                  <c:v>117.4991858814636</c:v>
                </c:pt>
                <c:pt idx="199">
                  <c:v>120.1186683722326</c:v>
                </c:pt>
                <c:pt idx="200">
                  <c:v>121.2579258838389</c:v>
                </c:pt>
                <c:pt idx="201">
                  <c:v>120.9048738091911</c:v>
                </c:pt>
                <c:pt idx="202">
                  <c:v>122.9600927700352</c:v>
                </c:pt>
                <c:pt idx="203">
                  <c:v>122.7444116505593</c:v>
                </c:pt>
                <c:pt idx="204">
                  <c:v>124.0177598450157</c:v>
                </c:pt>
                <c:pt idx="205">
                  <c:v>127.7700754150969</c:v>
                </c:pt>
                <c:pt idx="206">
                  <c:v>125.7163155068601</c:v>
                </c:pt>
                <c:pt idx="207">
                  <c:v>126.1203883685887</c:v>
                </c:pt>
                <c:pt idx="208">
                  <c:v>127.5689604189572</c:v>
                </c:pt>
                <c:pt idx="209">
                  <c:v>127.2338449423787</c:v>
                </c:pt>
                <c:pt idx="210">
                  <c:v>126.9959297923548</c:v>
                </c:pt>
                <c:pt idx="211">
                  <c:v>126.1766778804463</c:v>
                </c:pt>
                <c:pt idx="212">
                  <c:v>127.3844974425107</c:v>
                </c:pt>
                <c:pt idx="213">
                  <c:v>126.2496590916155</c:v>
                </c:pt>
                <c:pt idx="214">
                  <c:v>127.9876672090478</c:v>
                </c:pt>
                <c:pt idx="215">
                  <c:v>127.2806657046179</c:v>
                </c:pt>
                <c:pt idx="216">
                  <c:v>127.6915877452862</c:v>
                </c:pt>
                <c:pt idx="217">
                  <c:v>125.170946839912</c:v>
                </c:pt>
                <c:pt idx="218">
                  <c:v>126.6632099885075</c:v>
                </c:pt>
                <c:pt idx="219">
                  <c:v>127.0747945246939</c:v>
                </c:pt>
                <c:pt idx="220">
                  <c:v>127.7182888060609</c:v>
                </c:pt>
                <c:pt idx="221">
                  <c:v>127.851932905524</c:v>
                </c:pt>
                <c:pt idx="222">
                  <c:v>123.6615895429834</c:v>
                </c:pt>
                <c:pt idx="223">
                  <c:v>127.8086390008016</c:v>
                </c:pt>
                <c:pt idx="224">
                  <c:v>121.6838865706758</c:v>
                </c:pt>
                <c:pt idx="225">
                  <c:v>122.3671242468406</c:v>
                </c:pt>
                <c:pt idx="226">
                  <c:v>120.4062727076386</c:v>
                </c:pt>
                <c:pt idx="227">
                  <c:v>121.550097900527</c:v>
                </c:pt>
                <c:pt idx="228">
                  <c:v>120.2491199370349</c:v>
                </c:pt>
                <c:pt idx="229">
                  <c:v>118.8912213314296</c:v>
                </c:pt>
                <c:pt idx="230">
                  <c:v>120.592817148295</c:v>
                </c:pt>
                <c:pt idx="231">
                  <c:v>122.9258118983998</c:v>
                </c:pt>
                <c:pt idx="232">
                  <c:v>122.6985991185898</c:v>
                </c:pt>
                <c:pt idx="233">
                  <c:v>124.934943517754</c:v>
                </c:pt>
                <c:pt idx="234">
                  <c:v>127.3260850020907</c:v>
                </c:pt>
                <c:pt idx="235">
                  <c:v>126.4548222160306</c:v>
                </c:pt>
                <c:pt idx="236">
                  <c:v>125.215144336008</c:v>
                </c:pt>
                <c:pt idx="237">
                  <c:v>124.739814939114</c:v>
                </c:pt>
                <c:pt idx="238">
                  <c:v>127.0356512103468</c:v>
                </c:pt>
                <c:pt idx="239">
                  <c:v>129.4608698254281</c:v>
                </c:pt>
                <c:pt idx="240">
                  <c:v>128.968159863953</c:v>
                </c:pt>
                <c:pt idx="241">
                  <c:v>130.8530599916612</c:v>
                </c:pt>
                <c:pt idx="242">
                  <c:v>128.4760173605062</c:v>
                </c:pt>
                <c:pt idx="243">
                  <c:v>128.2442555492929</c:v>
                </c:pt>
                <c:pt idx="244">
                  <c:v>129.2625853574554</c:v>
                </c:pt>
                <c:pt idx="245">
                  <c:v>128.665932152329</c:v>
                </c:pt>
                <c:pt idx="246">
                  <c:v>127.7816783530695</c:v>
                </c:pt>
                <c:pt idx="247">
                  <c:v>127.088397253998</c:v>
                </c:pt>
                <c:pt idx="248">
                  <c:v>130.4426766844522</c:v>
                </c:pt>
                <c:pt idx="249">
                  <c:v>128.2275778017568</c:v>
                </c:pt>
                <c:pt idx="250">
                  <c:v>127.4888451906958</c:v>
                </c:pt>
                <c:pt idx="251">
                  <c:v>127.0599904087348</c:v>
                </c:pt>
                <c:pt idx="252">
                  <c:v>124.9866277264068</c:v>
                </c:pt>
                <c:pt idx="253">
                  <c:v>123.3769483421896</c:v>
                </c:pt>
                <c:pt idx="254">
                  <c:v>125.388102237023</c:v>
                </c:pt>
                <c:pt idx="255">
                  <c:v>125.388102237023</c:v>
                </c:pt>
                <c:pt idx="256">
                  <c:v>125.388102237023</c:v>
                </c:pt>
                <c:pt idx="257">
                  <c:v>126.6860072043633</c:v>
                </c:pt>
                <c:pt idx="258">
                  <c:v>126.6202595356907</c:v>
                </c:pt>
                <c:pt idx="259">
                  <c:v>125.8566414666718</c:v>
                </c:pt>
                <c:pt idx="260">
                  <c:v>125.8566414666718</c:v>
                </c:pt>
                <c:pt idx="261">
                  <c:v>123.4519687718857</c:v>
                </c:pt>
                <c:pt idx="262">
                  <c:v>122.0754444880436</c:v>
                </c:pt>
                <c:pt idx="263">
                  <c:v>121.8877400474028</c:v>
                </c:pt>
                <c:pt idx="264">
                  <c:v>118.2614250636896</c:v>
                </c:pt>
                <c:pt idx="265">
                  <c:v>116.5482997738818</c:v>
                </c:pt>
                <c:pt idx="266">
                  <c:v>116.5249413772143</c:v>
                </c:pt>
                <c:pt idx="267">
                  <c:v>121.6709500774764</c:v>
                </c:pt>
                <c:pt idx="268">
                  <c:v>123.7200906201096</c:v>
                </c:pt>
                <c:pt idx="269">
                  <c:v>121.3458046670274</c:v>
                </c:pt>
                <c:pt idx="270">
                  <c:v>121.4243025658608</c:v>
                </c:pt>
                <c:pt idx="271">
                  <c:v>121.6354750656896</c:v>
                </c:pt>
                <c:pt idx="272">
                  <c:v>122.9265558407006</c:v>
                </c:pt>
                <c:pt idx="273">
                  <c:v>122.356993697521</c:v>
                </c:pt>
                <c:pt idx="274">
                  <c:v>123.8104835958832</c:v>
                </c:pt>
                <c:pt idx="275">
                  <c:v>126.5609822255218</c:v>
                </c:pt>
                <c:pt idx="276">
                  <c:v>129.2305142261869</c:v>
                </c:pt>
                <c:pt idx="277">
                  <c:v>128.9951794167426</c:v>
                </c:pt>
                <c:pt idx="278">
                  <c:v>129.8502946750897</c:v>
                </c:pt>
                <c:pt idx="279">
                  <c:v>129.383179661947</c:v>
                </c:pt>
                <c:pt idx="280">
                  <c:v>125.4426843738268</c:v>
                </c:pt>
                <c:pt idx="281">
                  <c:v>123.2574906438545</c:v>
                </c:pt>
                <c:pt idx="282">
                  <c:v>125.3619608347066</c:v>
                </c:pt>
                <c:pt idx="283">
                  <c:v>125.5426593706831</c:v>
                </c:pt>
                <c:pt idx="284">
                  <c:v>123.6367269458565</c:v>
                </c:pt>
                <c:pt idx="285">
                  <c:v>122.5062001054641</c:v>
                </c:pt>
                <c:pt idx="286">
                  <c:v>123.2790547530404</c:v>
                </c:pt>
                <c:pt idx="287">
                  <c:v>121.1321386341078</c:v>
                </c:pt>
                <c:pt idx="288">
                  <c:v>120.8411350342917</c:v>
                </c:pt>
                <c:pt idx="289">
                  <c:v>121.2610922673802</c:v>
                </c:pt>
                <c:pt idx="290">
                  <c:v>119.7013221995099</c:v>
                </c:pt>
                <c:pt idx="291">
                  <c:v>125.3039177368192</c:v>
                </c:pt>
                <c:pt idx="292">
                  <c:v>126.8248856693214</c:v>
                </c:pt>
                <c:pt idx="293">
                  <c:v>129.186284565127</c:v>
                </c:pt>
                <c:pt idx="294">
                  <c:v>127.8589732741852</c:v>
                </c:pt>
                <c:pt idx="295">
                  <c:v>127.2837856239749</c:v>
                </c:pt>
                <c:pt idx="296">
                  <c:v>126.5243293554175</c:v>
                </c:pt>
                <c:pt idx="297">
                  <c:v>126.7851201127984</c:v>
                </c:pt>
                <c:pt idx="298">
                  <c:v>129.0519442276923</c:v>
                </c:pt>
                <c:pt idx="299">
                  <c:v>133.8611728740678</c:v>
                </c:pt>
                <c:pt idx="300">
                  <c:v>134.5118037140348</c:v>
                </c:pt>
                <c:pt idx="301">
                  <c:v>134.0943681724532</c:v>
                </c:pt>
                <c:pt idx="302">
                  <c:v>131.306364009397</c:v>
                </c:pt>
                <c:pt idx="303">
                  <c:v>131.204754443259</c:v>
                </c:pt>
                <c:pt idx="304">
                  <c:v>128.5073156031726</c:v>
                </c:pt>
                <c:pt idx="305">
                  <c:v>124.5471012859495</c:v>
                </c:pt>
                <c:pt idx="306">
                  <c:v>125.9254132921624</c:v>
                </c:pt>
                <c:pt idx="307">
                  <c:v>128.6748572013878</c:v>
                </c:pt>
                <c:pt idx="308">
                  <c:v>130.2510109311676</c:v>
                </c:pt>
                <c:pt idx="309">
                  <c:v>128.266662610457</c:v>
                </c:pt>
                <c:pt idx="310">
                  <c:v>131.7042047730434</c:v>
                </c:pt>
                <c:pt idx="311">
                  <c:v>130.4059099988522</c:v>
                </c:pt>
                <c:pt idx="312">
                  <c:v>131.3882258540423</c:v>
                </c:pt>
                <c:pt idx="313">
                  <c:v>136.3774748535521</c:v>
                </c:pt>
                <c:pt idx="314">
                  <c:v>137.615188240457</c:v>
                </c:pt>
                <c:pt idx="315">
                  <c:v>136.9110802553774</c:v>
                </c:pt>
                <c:pt idx="316">
                  <c:v>134.4273992207596</c:v>
                </c:pt>
                <c:pt idx="317">
                  <c:v>132.0570644850498</c:v>
                </c:pt>
                <c:pt idx="318">
                  <c:v>134.4497138881734</c:v>
                </c:pt>
                <c:pt idx="319">
                  <c:v>131.2750317003928</c:v>
                </c:pt>
                <c:pt idx="320">
                  <c:v>130.9802386757144</c:v>
                </c:pt>
                <c:pt idx="321">
                  <c:v>130.41538602601</c:v>
                </c:pt>
                <c:pt idx="322">
                  <c:v>130.3230280421899</c:v>
                </c:pt>
                <c:pt idx="323">
                  <c:v>132.0358009912115</c:v>
                </c:pt>
                <c:pt idx="324">
                  <c:v>133.9140381303864</c:v>
                </c:pt>
                <c:pt idx="325">
                  <c:v>134.1067568519048</c:v>
                </c:pt>
                <c:pt idx="326">
                  <c:v>139.9750916458258</c:v>
                </c:pt>
                <c:pt idx="327">
                  <c:v>142.5822950793458</c:v>
                </c:pt>
                <c:pt idx="328">
                  <c:v>141.5238802536995</c:v>
                </c:pt>
                <c:pt idx="329">
                  <c:v>141.5238802536995</c:v>
                </c:pt>
                <c:pt idx="330">
                  <c:v>141.5238802536995</c:v>
                </c:pt>
                <c:pt idx="331">
                  <c:v>142.8300579171536</c:v>
                </c:pt>
                <c:pt idx="332">
                  <c:v>141.947787477202</c:v>
                </c:pt>
                <c:pt idx="333">
                  <c:v>139.9406216961565</c:v>
                </c:pt>
                <c:pt idx="334">
                  <c:v>139.6508325745252</c:v>
                </c:pt>
                <c:pt idx="335">
                  <c:v>139.8335895540552</c:v>
                </c:pt>
                <c:pt idx="336">
                  <c:v>145.0243507778845</c:v>
                </c:pt>
                <c:pt idx="337">
                  <c:v>143.5491434204354</c:v>
                </c:pt>
                <c:pt idx="338">
                  <c:v>141.408583315727</c:v>
                </c:pt>
                <c:pt idx="339">
                  <c:v>143.0877510823962</c:v>
                </c:pt>
                <c:pt idx="340">
                  <c:v>144.654984038827</c:v>
                </c:pt>
                <c:pt idx="341">
                  <c:v>142.1123549081812</c:v>
                </c:pt>
                <c:pt idx="342">
                  <c:v>141.3265997649234</c:v>
                </c:pt>
                <c:pt idx="343">
                  <c:v>139.8445054910216</c:v>
                </c:pt>
                <c:pt idx="344">
                  <c:v>142.5793798358418</c:v>
                </c:pt>
                <c:pt idx="345">
                  <c:v>142.6232051373649</c:v>
                </c:pt>
                <c:pt idx="346">
                  <c:v>144.077072700581</c:v>
                </c:pt>
                <c:pt idx="347">
                  <c:v>143.7084155739109</c:v>
                </c:pt>
                <c:pt idx="348">
                  <c:v>146.4426357927248</c:v>
                </c:pt>
                <c:pt idx="349">
                  <c:v>149.7288617457346</c:v>
                </c:pt>
                <c:pt idx="350">
                  <c:v>149.7288617457346</c:v>
                </c:pt>
                <c:pt idx="351">
                  <c:v>148.4673686784011</c:v>
                </c:pt>
                <c:pt idx="352">
                  <c:v>146.7970153809922</c:v>
                </c:pt>
                <c:pt idx="353">
                  <c:v>145.6080231318979</c:v>
                </c:pt>
                <c:pt idx="354">
                  <c:v>147.3444581337316</c:v>
                </c:pt>
                <c:pt idx="355">
                  <c:v>143.8586266205027</c:v>
                </c:pt>
                <c:pt idx="356">
                  <c:v>146.2281758089572</c:v>
                </c:pt>
                <c:pt idx="357">
                  <c:v>144.9151300599162</c:v>
                </c:pt>
                <c:pt idx="358">
                  <c:v>141.6139919541553</c:v>
                </c:pt>
                <c:pt idx="359">
                  <c:v>143.7345356242044</c:v>
                </c:pt>
                <c:pt idx="360">
                  <c:v>144.8836185582044</c:v>
                </c:pt>
                <c:pt idx="361">
                  <c:v>141.8468477214377</c:v>
                </c:pt>
                <c:pt idx="362">
                  <c:v>138.9623594278318</c:v>
                </c:pt>
                <c:pt idx="363">
                  <c:v>135.7010166283572</c:v>
                </c:pt>
                <c:pt idx="364">
                  <c:v>138.9779317210542</c:v>
                </c:pt>
                <c:pt idx="365">
                  <c:v>138.9779317210542</c:v>
                </c:pt>
                <c:pt idx="366">
                  <c:v>140.0300329062274</c:v>
                </c:pt>
                <c:pt idx="367">
                  <c:v>137.8930047543217</c:v>
                </c:pt>
                <c:pt idx="368">
                  <c:v>138.9230006592507</c:v>
                </c:pt>
                <c:pt idx="369">
                  <c:v>140.3535948255216</c:v>
                </c:pt>
                <c:pt idx="370">
                  <c:v>142.1129465974468</c:v>
                </c:pt>
                <c:pt idx="371">
                  <c:v>140.133872357187</c:v>
                </c:pt>
                <c:pt idx="372">
                  <c:v>137.3529336364692</c:v>
                </c:pt>
                <c:pt idx="373">
                  <c:v>133.721455397586</c:v>
                </c:pt>
                <c:pt idx="374">
                  <c:v>131.2177797903069</c:v>
                </c:pt>
                <c:pt idx="375">
                  <c:v>133.1888161667542</c:v>
                </c:pt>
                <c:pt idx="376">
                  <c:v>129.7547810146755</c:v>
                </c:pt>
                <c:pt idx="377">
                  <c:v>130.3237345102503</c:v>
                </c:pt>
                <c:pt idx="378">
                  <c:v>132.9687342766044</c:v>
                </c:pt>
                <c:pt idx="379">
                  <c:v>133.7718148925115</c:v>
                </c:pt>
                <c:pt idx="380">
                  <c:v>131.0407746906579</c:v>
                </c:pt>
                <c:pt idx="381">
                  <c:v>128.1636328828734</c:v>
                </c:pt>
                <c:pt idx="382">
                  <c:v>128.4596469309156</c:v>
                </c:pt>
                <c:pt idx="383">
                  <c:v>127.7978836534432</c:v>
                </c:pt>
                <c:pt idx="384">
                  <c:v>128.0395226253205</c:v>
                </c:pt>
                <c:pt idx="385">
                  <c:v>129.9748490788491</c:v>
                </c:pt>
                <c:pt idx="386">
                  <c:v>127.342250640793</c:v>
                </c:pt>
                <c:pt idx="387">
                  <c:v>127.5223174790056</c:v>
                </c:pt>
                <c:pt idx="388">
                  <c:v>128.4388056166235</c:v>
                </c:pt>
                <c:pt idx="389">
                  <c:v>127.7095485313147</c:v>
                </c:pt>
                <c:pt idx="390">
                  <c:v>129.3330466211108</c:v>
                </c:pt>
                <c:pt idx="391">
                  <c:v>129.2209154431243</c:v>
                </c:pt>
                <c:pt idx="392">
                  <c:v>130.7728586320498</c:v>
                </c:pt>
                <c:pt idx="393">
                  <c:v>130.6911803690828</c:v>
                </c:pt>
                <c:pt idx="394">
                  <c:v>130.59540331621</c:v>
                </c:pt>
                <c:pt idx="395">
                  <c:v>130.3966311324417</c:v>
                </c:pt>
                <c:pt idx="396">
                  <c:v>128.5225584955122</c:v>
                </c:pt>
                <c:pt idx="397">
                  <c:v>130.1644772837918</c:v>
                </c:pt>
                <c:pt idx="398">
                  <c:v>129.0132435051057</c:v>
                </c:pt>
                <c:pt idx="399">
                  <c:v>128.7032192765558</c:v>
                </c:pt>
                <c:pt idx="400">
                  <c:v>127.7267682936546</c:v>
                </c:pt>
                <c:pt idx="401">
                  <c:v>127.8659707751604</c:v>
                </c:pt>
                <c:pt idx="402">
                  <c:v>128.3661023457295</c:v>
                </c:pt>
                <c:pt idx="403">
                  <c:v>131.1625109211057</c:v>
                </c:pt>
                <c:pt idx="404">
                  <c:v>133.6707812695461</c:v>
                </c:pt>
                <c:pt idx="405">
                  <c:v>131.1227194796696</c:v>
                </c:pt>
                <c:pt idx="406">
                  <c:v>130.1027635661216</c:v>
                </c:pt>
                <c:pt idx="407">
                  <c:v>127.0585750504445</c:v>
                </c:pt>
                <c:pt idx="408">
                  <c:v>125.6989827179642</c:v>
                </c:pt>
                <c:pt idx="409">
                  <c:v>125.3140199629251</c:v>
                </c:pt>
                <c:pt idx="410">
                  <c:v>125.4782409268109</c:v>
                </c:pt>
                <c:pt idx="411">
                  <c:v>127.4776053288923</c:v>
                </c:pt>
                <c:pt idx="412">
                  <c:v>125.9753607921203</c:v>
                </c:pt>
                <c:pt idx="413">
                  <c:v>124.957946638689</c:v>
                </c:pt>
                <c:pt idx="414">
                  <c:v>121.7758534141994</c:v>
                </c:pt>
                <c:pt idx="415">
                  <c:v>121.7360852694333</c:v>
                </c:pt>
                <c:pt idx="416">
                  <c:v>122.0686782160164</c:v>
                </c:pt>
                <c:pt idx="417">
                  <c:v>120.5025702682709</c:v>
                </c:pt>
                <c:pt idx="418">
                  <c:v>118.0381815880979</c:v>
                </c:pt>
                <c:pt idx="419">
                  <c:v>117.2351155007769</c:v>
                </c:pt>
                <c:pt idx="420">
                  <c:v>118.3344060454525</c:v>
                </c:pt>
                <c:pt idx="421">
                  <c:v>116.4923603739311</c:v>
                </c:pt>
                <c:pt idx="422">
                  <c:v>114.9170524142396</c:v>
                </c:pt>
                <c:pt idx="423">
                  <c:v>109.1765973169399</c:v>
                </c:pt>
                <c:pt idx="424">
                  <c:v>111.7510579048258</c:v>
                </c:pt>
                <c:pt idx="425">
                  <c:v>111.47072008639</c:v>
                </c:pt>
                <c:pt idx="426">
                  <c:v>111.8127502745129</c:v>
                </c:pt>
                <c:pt idx="427">
                  <c:v>114.5071913013648</c:v>
                </c:pt>
                <c:pt idx="428">
                  <c:v>115.3912695446632</c:v>
                </c:pt>
                <c:pt idx="429">
                  <c:v>116.3849753820754</c:v>
                </c:pt>
                <c:pt idx="430">
                  <c:v>116.3849753820754</c:v>
                </c:pt>
                <c:pt idx="431">
                  <c:v>114.9897392303538</c:v>
                </c:pt>
                <c:pt idx="432">
                  <c:v>115.3748326423176</c:v>
                </c:pt>
                <c:pt idx="433">
                  <c:v>116.0002108974481</c:v>
                </c:pt>
                <c:pt idx="434">
                  <c:v>117.8647645363831</c:v>
                </c:pt>
                <c:pt idx="435">
                  <c:v>115.7987891886856</c:v>
                </c:pt>
                <c:pt idx="436">
                  <c:v>113.6766865698349</c:v>
                </c:pt>
                <c:pt idx="437">
                  <c:v>111.4946695819868</c:v>
                </c:pt>
                <c:pt idx="438">
                  <c:v>112.7081000800248</c:v>
                </c:pt>
                <c:pt idx="439">
                  <c:v>111.3009955972164</c:v>
                </c:pt>
                <c:pt idx="440">
                  <c:v>110.2023915374209</c:v>
                </c:pt>
                <c:pt idx="441">
                  <c:v>112.7058611872176</c:v>
                </c:pt>
                <c:pt idx="442">
                  <c:v>112.2629607554889</c:v>
                </c:pt>
                <c:pt idx="443">
                  <c:v>114.6915846803025</c:v>
                </c:pt>
                <c:pt idx="444">
                  <c:v>114.1401975425557</c:v>
                </c:pt>
                <c:pt idx="445">
                  <c:v>113.10439820971</c:v>
                </c:pt>
                <c:pt idx="446">
                  <c:v>115.1876428807986</c:v>
                </c:pt>
                <c:pt idx="447">
                  <c:v>120.894217783975</c:v>
                </c:pt>
                <c:pt idx="448">
                  <c:v>118.8029568454403</c:v>
                </c:pt>
                <c:pt idx="449">
                  <c:v>117.8530381477507</c:v>
                </c:pt>
                <c:pt idx="450">
                  <c:v>119.3344852550992</c:v>
                </c:pt>
                <c:pt idx="451">
                  <c:v>119.7514574087395</c:v>
                </c:pt>
                <c:pt idx="452">
                  <c:v>120.074268907135</c:v>
                </c:pt>
                <c:pt idx="453">
                  <c:v>120.8199286922385</c:v>
                </c:pt>
                <c:pt idx="454">
                  <c:v>120.1051466907175</c:v>
                </c:pt>
                <c:pt idx="455">
                  <c:v>120.6492788595578</c:v>
                </c:pt>
                <c:pt idx="456">
                  <c:v>120.2123271565183</c:v>
                </c:pt>
                <c:pt idx="457">
                  <c:v>121.5867149152562</c:v>
                </c:pt>
                <c:pt idx="458">
                  <c:v>119.1015615594847</c:v>
                </c:pt>
                <c:pt idx="459">
                  <c:v>120.0002953570178</c:v>
                </c:pt>
                <c:pt idx="460">
                  <c:v>116.6884219759864</c:v>
                </c:pt>
                <c:pt idx="461">
                  <c:v>118.5941692787966</c:v>
                </c:pt>
                <c:pt idx="462">
                  <c:v>120.8393243373922</c:v>
                </c:pt>
                <c:pt idx="463">
                  <c:v>120.9524019371518</c:v>
                </c:pt>
                <c:pt idx="464">
                  <c:v>121.7655774446565</c:v>
                </c:pt>
                <c:pt idx="465">
                  <c:v>121.8389062782886</c:v>
                </c:pt>
                <c:pt idx="466">
                  <c:v>120.9646627918149</c:v>
                </c:pt>
                <c:pt idx="467">
                  <c:v>120.5119307781681</c:v>
                </c:pt>
                <c:pt idx="468">
                  <c:v>121.7144834486116</c:v>
                </c:pt>
                <c:pt idx="469">
                  <c:v>121.7389693043374</c:v>
                </c:pt>
                <c:pt idx="470">
                  <c:v>119.8479112610025</c:v>
                </c:pt>
                <c:pt idx="471">
                  <c:v>120.0142323601731</c:v>
                </c:pt>
                <c:pt idx="472">
                  <c:v>117.9153922160025</c:v>
                </c:pt>
                <c:pt idx="473">
                  <c:v>119.4728872267232</c:v>
                </c:pt>
                <c:pt idx="474">
                  <c:v>120.6681660782577</c:v>
                </c:pt>
                <c:pt idx="475">
                  <c:v>120.0606854988236</c:v>
                </c:pt>
                <c:pt idx="476">
                  <c:v>119.2229410373636</c:v>
                </c:pt>
                <c:pt idx="477">
                  <c:v>120.0306134389733</c:v>
                </c:pt>
                <c:pt idx="478">
                  <c:v>119.1103849553444</c:v>
                </c:pt>
                <c:pt idx="479">
                  <c:v>120.7310108595207</c:v>
                </c:pt>
                <c:pt idx="480">
                  <c:v>119.7531923368913</c:v>
                </c:pt>
                <c:pt idx="481">
                  <c:v>121.6571134210164</c:v>
                </c:pt>
                <c:pt idx="482">
                  <c:v>120.1144110262896</c:v>
                </c:pt>
                <c:pt idx="483">
                  <c:v>120.2553192135023</c:v>
                </c:pt>
                <c:pt idx="484">
                  <c:v>119.9196157052063</c:v>
                </c:pt>
                <c:pt idx="485">
                  <c:v>118.1753615400009</c:v>
                </c:pt>
                <c:pt idx="486">
                  <c:v>118.0936169176362</c:v>
                </c:pt>
                <c:pt idx="487">
                  <c:v>119.5897139223458</c:v>
                </c:pt>
                <c:pt idx="488">
                  <c:v>116.5346546608279</c:v>
                </c:pt>
                <c:pt idx="489">
                  <c:v>115.7912956385686</c:v>
                </c:pt>
                <c:pt idx="490">
                  <c:v>112.2737217886986</c:v>
                </c:pt>
                <c:pt idx="491">
                  <c:v>113.1312053957285</c:v>
                </c:pt>
                <c:pt idx="492">
                  <c:v>110.5276094558099</c:v>
                </c:pt>
                <c:pt idx="493">
                  <c:v>109.6465257866759</c:v>
                </c:pt>
                <c:pt idx="494">
                  <c:v>110.6019168538759</c:v>
                </c:pt>
                <c:pt idx="495">
                  <c:v>111.2228468612183</c:v>
                </c:pt>
                <c:pt idx="496">
                  <c:v>110.4010096522014</c:v>
                </c:pt>
                <c:pt idx="497">
                  <c:v>110.6536928342674</c:v>
                </c:pt>
                <c:pt idx="498">
                  <c:v>110.3087520993189</c:v>
                </c:pt>
                <c:pt idx="499">
                  <c:v>111.1655565779747</c:v>
                </c:pt>
                <c:pt idx="500">
                  <c:v>108.7119607274104</c:v>
                </c:pt>
                <c:pt idx="501">
                  <c:v>107.3737145443384</c:v>
                </c:pt>
                <c:pt idx="502">
                  <c:v>107.2758510372501</c:v>
                </c:pt>
                <c:pt idx="503">
                  <c:v>107.0454076030191</c:v>
                </c:pt>
                <c:pt idx="504">
                  <c:v>109.5887290765811</c:v>
                </c:pt>
                <c:pt idx="505">
                  <c:v>107.6740876603472</c:v>
                </c:pt>
                <c:pt idx="506">
                  <c:v>108.2457894186921</c:v>
                </c:pt>
                <c:pt idx="507">
                  <c:v>107.5872399128456</c:v>
                </c:pt>
                <c:pt idx="508">
                  <c:v>105.1598657988096</c:v>
                </c:pt>
                <c:pt idx="509">
                  <c:v>105.8187205774394</c:v>
                </c:pt>
                <c:pt idx="510">
                  <c:v>104.2407109816623</c:v>
                </c:pt>
                <c:pt idx="511">
                  <c:v>104.4855836973563</c:v>
                </c:pt>
                <c:pt idx="512">
                  <c:v>106.0862709808565</c:v>
                </c:pt>
                <c:pt idx="513">
                  <c:v>105.5930189893538</c:v>
                </c:pt>
                <c:pt idx="514">
                  <c:v>107.5097989173156</c:v>
                </c:pt>
                <c:pt idx="515">
                  <c:v>107.5097989173156</c:v>
                </c:pt>
                <c:pt idx="516">
                  <c:v>107.5097989173156</c:v>
                </c:pt>
                <c:pt idx="517">
                  <c:v>107.5097989173156</c:v>
                </c:pt>
                <c:pt idx="518">
                  <c:v>107.9836698781884</c:v>
                </c:pt>
                <c:pt idx="519">
                  <c:v>107.2800768859963</c:v>
                </c:pt>
                <c:pt idx="520">
                  <c:v>106.2194910820064</c:v>
                </c:pt>
                <c:pt idx="521">
                  <c:v>106.2194910820064</c:v>
                </c:pt>
                <c:pt idx="522">
                  <c:v>108.1219971187412</c:v>
                </c:pt>
                <c:pt idx="523">
                  <c:v>112.2850388131479</c:v>
                </c:pt>
                <c:pt idx="524">
                  <c:v>110.2818784849449</c:v>
                </c:pt>
                <c:pt idx="525">
                  <c:v>110.2237473414309</c:v>
                </c:pt>
                <c:pt idx="526">
                  <c:v>113.9672543385221</c:v>
                </c:pt>
                <c:pt idx="527">
                  <c:v>113.0540778358198</c:v>
                </c:pt>
                <c:pt idx="528">
                  <c:v>112.0953495099282</c:v>
                </c:pt>
                <c:pt idx="529">
                  <c:v>112.9647571009993</c:v>
                </c:pt>
                <c:pt idx="530">
                  <c:v>114.6369136423231</c:v>
                </c:pt>
                <c:pt idx="531">
                  <c:v>111.3234101142048</c:v>
                </c:pt>
                <c:pt idx="532">
                  <c:v>109.87016080556</c:v>
                </c:pt>
                <c:pt idx="533">
                  <c:v>109.0336315014774</c:v>
                </c:pt>
                <c:pt idx="534">
                  <c:v>111.1503292242863</c:v>
                </c:pt>
                <c:pt idx="535">
                  <c:v>107.9180894550064</c:v>
                </c:pt>
                <c:pt idx="536">
                  <c:v>109.2636551657557</c:v>
                </c:pt>
                <c:pt idx="537">
                  <c:v>107.5706124925584</c:v>
                </c:pt>
                <c:pt idx="538">
                  <c:v>109.6518252437912</c:v>
                </c:pt>
                <c:pt idx="539">
                  <c:v>110.556543765575</c:v>
                </c:pt>
                <c:pt idx="540">
                  <c:v>110.5742163556876</c:v>
                </c:pt>
                <c:pt idx="541">
                  <c:v>115.3906157064665</c:v>
                </c:pt>
                <c:pt idx="542">
                  <c:v>114.2423071665266</c:v>
                </c:pt>
                <c:pt idx="543">
                  <c:v>117.2633557646418</c:v>
                </c:pt>
                <c:pt idx="544">
                  <c:v>115.9447417764938</c:v>
                </c:pt>
                <c:pt idx="545">
                  <c:v>115.3989226886119</c:v>
                </c:pt>
                <c:pt idx="546">
                  <c:v>113.4912140854668</c:v>
                </c:pt>
                <c:pt idx="547">
                  <c:v>114.9258861335944</c:v>
                </c:pt>
                <c:pt idx="548">
                  <c:v>116.9859931749915</c:v>
                </c:pt>
                <c:pt idx="549">
                  <c:v>119.1067300775206</c:v>
                </c:pt>
                <c:pt idx="550">
                  <c:v>119.0421265478488</c:v>
                </c:pt>
                <c:pt idx="551">
                  <c:v>118.8677178074342</c:v>
                </c:pt>
                <c:pt idx="552">
                  <c:v>118.9428261665724</c:v>
                </c:pt>
                <c:pt idx="553">
                  <c:v>120.800244451201</c:v>
                </c:pt>
                <c:pt idx="554">
                  <c:v>120.8795433998313</c:v>
                </c:pt>
                <c:pt idx="555">
                  <c:v>122.1852637736424</c:v>
                </c:pt>
                <c:pt idx="556">
                  <c:v>124.9999850965863</c:v>
                </c:pt>
                <c:pt idx="557">
                  <c:v>124.964339899974</c:v>
                </c:pt>
                <c:pt idx="558">
                  <c:v>128.6690490629298</c:v>
                </c:pt>
                <c:pt idx="559">
                  <c:v>126.8679931905966</c:v>
                </c:pt>
                <c:pt idx="560">
                  <c:v>125.7866186327598</c:v>
                </c:pt>
                <c:pt idx="561">
                  <c:v>127.5606918424428</c:v>
                </c:pt>
                <c:pt idx="562">
                  <c:v>132.3362580346457</c:v>
                </c:pt>
                <c:pt idx="563">
                  <c:v>135.6719619625565</c:v>
                </c:pt>
                <c:pt idx="564">
                  <c:v>134.6229241614658</c:v>
                </c:pt>
                <c:pt idx="565">
                  <c:v>137.5183917575322</c:v>
                </c:pt>
                <c:pt idx="566">
                  <c:v>136.0208871880992</c:v>
                </c:pt>
                <c:pt idx="567">
                  <c:v>139.4337240707364</c:v>
                </c:pt>
                <c:pt idx="568">
                  <c:v>138.1725279376625</c:v>
                </c:pt>
                <c:pt idx="569">
                  <c:v>138.6287582265362</c:v>
                </c:pt>
                <c:pt idx="570">
                  <c:v>134.7072839205941</c:v>
                </c:pt>
                <c:pt idx="571">
                  <c:v>132.2216084674968</c:v>
                </c:pt>
                <c:pt idx="572">
                  <c:v>134.7750499775647</c:v>
                </c:pt>
                <c:pt idx="573">
                  <c:v>134.7644502032535</c:v>
                </c:pt>
                <c:pt idx="574">
                  <c:v>134.4315898182419</c:v>
                </c:pt>
                <c:pt idx="575">
                  <c:v>127.2227976350002</c:v>
                </c:pt>
                <c:pt idx="576">
                  <c:v>129.5890986266274</c:v>
                </c:pt>
                <c:pt idx="577">
                  <c:v>126.0069647123048</c:v>
                </c:pt>
                <c:pt idx="578">
                  <c:v>122.6348038016579</c:v>
                </c:pt>
                <c:pt idx="579">
                  <c:v>122.6348038016579</c:v>
                </c:pt>
                <c:pt idx="580">
                  <c:v>122.6348038016579</c:v>
                </c:pt>
                <c:pt idx="581">
                  <c:v>125.7475520023947</c:v>
                </c:pt>
                <c:pt idx="582">
                  <c:v>127.0747129226011</c:v>
                </c:pt>
                <c:pt idx="583">
                  <c:v>131.7924203149999</c:v>
                </c:pt>
                <c:pt idx="584">
                  <c:v>130.0932080413637</c:v>
                </c:pt>
                <c:pt idx="585">
                  <c:v>128.7758479107633</c:v>
                </c:pt>
                <c:pt idx="586">
                  <c:v>127.6341237858004</c:v>
                </c:pt>
                <c:pt idx="587">
                  <c:v>127.3299710424001</c:v>
                </c:pt>
                <c:pt idx="588">
                  <c:v>127.3375220205313</c:v>
                </c:pt>
                <c:pt idx="589">
                  <c:v>128.9350368939337</c:v>
                </c:pt>
                <c:pt idx="590">
                  <c:v>130.1616905289241</c:v>
                </c:pt>
                <c:pt idx="591">
                  <c:v>128.7901298769069</c:v>
                </c:pt>
                <c:pt idx="592">
                  <c:v>132.5407007585852</c:v>
                </c:pt>
                <c:pt idx="593">
                  <c:v>131.4075735026238</c:v>
                </c:pt>
                <c:pt idx="594">
                  <c:v>131.241129602244</c:v>
                </c:pt>
                <c:pt idx="595">
                  <c:v>130.1686313064395</c:v>
                </c:pt>
                <c:pt idx="596">
                  <c:v>128.5252033175817</c:v>
                </c:pt>
                <c:pt idx="597">
                  <c:v>132.0006922651357</c:v>
                </c:pt>
                <c:pt idx="598">
                  <c:v>130.7678579873606</c:v>
                </c:pt>
                <c:pt idx="599">
                  <c:v>130.5765733617497</c:v>
                </c:pt>
                <c:pt idx="600">
                  <c:v>129.0710068852468</c:v>
                </c:pt>
                <c:pt idx="601">
                  <c:v>131.4127031733866</c:v>
                </c:pt>
                <c:pt idx="602">
                  <c:v>130.9985942189374</c:v>
                </c:pt>
                <c:pt idx="603">
                  <c:v>128.9940108902977</c:v>
                </c:pt>
                <c:pt idx="604">
                  <c:v>129.8119518093422</c:v>
                </c:pt>
                <c:pt idx="605">
                  <c:v>130.2767524621325</c:v>
                </c:pt>
                <c:pt idx="606">
                  <c:v>128.1734393008267</c:v>
                </c:pt>
                <c:pt idx="607">
                  <c:v>126.7840817030222</c:v>
                </c:pt>
                <c:pt idx="608">
                  <c:v>123.6984059967709</c:v>
                </c:pt>
                <c:pt idx="609">
                  <c:v>126.3223962626868</c:v>
                </c:pt>
                <c:pt idx="610">
                  <c:v>126.3223962626868</c:v>
                </c:pt>
                <c:pt idx="611">
                  <c:v>128.4339326888478</c:v>
                </c:pt>
                <c:pt idx="612">
                  <c:v>126.4390092490793</c:v>
                </c:pt>
                <c:pt idx="613">
                  <c:v>123.916661007621</c:v>
                </c:pt>
                <c:pt idx="614">
                  <c:v>122.4350978462583</c:v>
                </c:pt>
                <c:pt idx="615">
                  <c:v>123.9807954908716</c:v>
                </c:pt>
                <c:pt idx="616">
                  <c:v>125.0759888434054</c:v>
                </c:pt>
                <c:pt idx="617">
                  <c:v>124.052344650267</c:v>
                </c:pt>
                <c:pt idx="618">
                  <c:v>126.2361696989376</c:v>
                </c:pt>
                <c:pt idx="619">
                  <c:v>127.7035816010618</c:v>
                </c:pt>
                <c:pt idx="620">
                  <c:v>125.6116604423169</c:v>
                </c:pt>
                <c:pt idx="621">
                  <c:v>125.4464728659777</c:v>
                </c:pt>
                <c:pt idx="622">
                  <c:v>124.8081173930372</c:v>
                </c:pt>
                <c:pt idx="623">
                  <c:v>122.1224782704808</c:v>
                </c:pt>
                <c:pt idx="624">
                  <c:v>123.1105433926478</c:v>
                </c:pt>
                <c:pt idx="625">
                  <c:v>123.1105433926478</c:v>
                </c:pt>
                <c:pt idx="626">
                  <c:v>122.5654460877629</c:v>
                </c:pt>
                <c:pt idx="627">
                  <c:v>120.6024821317676</c:v>
                </c:pt>
                <c:pt idx="628">
                  <c:v>117.1900362815537</c:v>
                </c:pt>
                <c:pt idx="629">
                  <c:v>118.439830829403</c:v>
                </c:pt>
                <c:pt idx="630">
                  <c:v>118.3983176262808</c:v>
                </c:pt>
                <c:pt idx="631">
                  <c:v>118.2555290534633</c:v>
                </c:pt>
                <c:pt idx="632">
                  <c:v>117.6491197878705</c:v>
                </c:pt>
                <c:pt idx="633">
                  <c:v>117.7910619028885</c:v>
                </c:pt>
                <c:pt idx="634">
                  <c:v>119.1814219778474</c:v>
                </c:pt>
                <c:pt idx="635">
                  <c:v>118.998344958676</c:v>
                </c:pt>
                <c:pt idx="636">
                  <c:v>119.6334507421448</c:v>
                </c:pt>
                <c:pt idx="637">
                  <c:v>119.7376471270942</c:v>
                </c:pt>
                <c:pt idx="638">
                  <c:v>120.0061439378662</c:v>
                </c:pt>
                <c:pt idx="639">
                  <c:v>120.1754364770363</c:v>
                </c:pt>
                <c:pt idx="640">
                  <c:v>121.2534728472936</c:v>
                </c:pt>
                <c:pt idx="641">
                  <c:v>122.6304078387063</c:v>
                </c:pt>
                <c:pt idx="642">
                  <c:v>123.8690438383113</c:v>
                </c:pt>
                <c:pt idx="643">
                  <c:v>122.9102571332608</c:v>
                </c:pt>
                <c:pt idx="644">
                  <c:v>125.0252100031468</c:v>
                </c:pt>
                <c:pt idx="645">
                  <c:v>124.3758786088846</c:v>
                </c:pt>
                <c:pt idx="646">
                  <c:v>122.8489663516881</c:v>
                </c:pt>
                <c:pt idx="647">
                  <c:v>121.8932312474492</c:v>
                </c:pt>
                <c:pt idx="648">
                  <c:v>123.8150710786884</c:v>
                </c:pt>
                <c:pt idx="649">
                  <c:v>124.5735071940606</c:v>
                </c:pt>
                <c:pt idx="650">
                  <c:v>124.2926405337364</c:v>
                </c:pt>
                <c:pt idx="651">
                  <c:v>125.2278459914407</c:v>
                </c:pt>
                <c:pt idx="652">
                  <c:v>126.0623948225474</c:v>
                </c:pt>
                <c:pt idx="653">
                  <c:v>124.8424337694577</c:v>
                </c:pt>
                <c:pt idx="654">
                  <c:v>123.4017597694742</c:v>
                </c:pt>
                <c:pt idx="655">
                  <c:v>126.8383402770314</c:v>
                </c:pt>
                <c:pt idx="656">
                  <c:v>122.0253425694858</c:v>
                </c:pt>
                <c:pt idx="657">
                  <c:v>124.1904039165388</c:v>
                </c:pt>
                <c:pt idx="658">
                  <c:v>127.4304701907016</c:v>
                </c:pt>
                <c:pt idx="659">
                  <c:v>128.0589215871883</c:v>
                </c:pt>
                <c:pt idx="660">
                  <c:v>127.2046003458502</c:v>
                </c:pt>
                <c:pt idx="661">
                  <c:v>124.3632876751513</c:v>
                </c:pt>
                <c:pt idx="662">
                  <c:v>121.6689555889569</c:v>
                </c:pt>
                <c:pt idx="663">
                  <c:v>122.5348436664809</c:v>
                </c:pt>
                <c:pt idx="664">
                  <c:v>119.8436272857109</c:v>
                </c:pt>
                <c:pt idx="665">
                  <c:v>120.5676611319405</c:v>
                </c:pt>
                <c:pt idx="666">
                  <c:v>120.3459446463407</c:v>
                </c:pt>
                <c:pt idx="667">
                  <c:v>119.3998763768474</c:v>
                </c:pt>
                <c:pt idx="668">
                  <c:v>116.3883151476888</c:v>
                </c:pt>
                <c:pt idx="669">
                  <c:v>116.6725558406472</c:v>
                </c:pt>
                <c:pt idx="670">
                  <c:v>118.3893149705408</c:v>
                </c:pt>
                <c:pt idx="671">
                  <c:v>116.1965572566161</c:v>
                </c:pt>
                <c:pt idx="672">
                  <c:v>117.0176336867288</c:v>
                </c:pt>
                <c:pt idx="673">
                  <c:v>117.3169140490437</c:v>
                </c:pt>
                <c:pt idx="674">
                  <c:v>115.3314381680167</c:v>
                </c:pt>
                <c:pt idx="675">
                  <c:v>112.2582746384019</c:v>
                </c:pt>
                <c:pt idx="676">
                  <c:v>112.3814550398439</c:v>
                </c:pt>
                <c:pt idx="677">
                  <c:v>112.8042010365923</c:v>
                </c:pt>
                <c:pt idx="678">
                  <c:v>114.068388041141</c:v>
                </c:pt>
                <c:pt idx="679">
                  <c:v>110.5685801164656</c:v>
                </c:pt>
                <c:pt idx="680">
                  <c:v>109.616086711962</c:v>
                </c:pt>
                <c:pt idx="681">
                  <c:v>107.0009472961171</c:v>
                </c:pt>
                <c:pt idx="682">
                  <c:v>110.1250427773919</c:v>
                </c:pt>
                <c:pt idx="683">
                  <c:v>109.0380755591932</c:v>
                </c:pt>
                <c:pt idx="684">
                  <c:v>108.8989736442666</c:v>
                </c:pt>
                <c:pt idx="685">
                  <c:v>107.8009276462558</c:v>
                </c:pt>
                <c:pt idx="686">
                  <c:v>110.6305127958403</c:v>
                </c:pt>
                <c:pt idx="687">
                  <c:v>110.5008059286416</c:v>
                </c:pt>
                <c:pt idx="688">
                  <c:v>115.5629351471264</c:v>
                </c:pt>
                <c:pt idx="689">
                  <c:v>112.7382220781222</c:v>
                </c:pt>
                <c:pt idx="690">
                  <c:v>112.7382220781222</c:v>
                </c:pt>
                <c:pt idx="691">
                  <c:v>111.0226854000074</c:v>
                </c:pt>
                <c:pt idx="692">
                  <c:v>112.2798822726298</c:v>
                </c:pt>
                <c:pt idx="693">
                  <c:v>110.4996937067317</c:v>
                </c:pt>
                <c:pt idx="694">
                  <c:v>109.7765371558494</c:v>
                </c:pt>
                <c:pt idx="695">
                  <c:v>107.8104256319445</c:v>
                </c:pt>
                <c:pt idx="696">
                  <c:v>107.5445457006822</c:v>
                </c:pt>
                <c:pt idx="697">
                  <c:v>107.715017764435</c:v>
                </c:pt>
                <c:pt idx="698">
                  <c:v>107.0317236097654</c:v>
                </c:pt>
                <c:pt idx="699">
                  <c:v>104.3233521365689</c:v>
                </c:pt>
                <c:pt idx="700">
                  <c:v>104.887888468794</c:v>
                </c:pt>
                <c:pt idx="701">
                  <c:v>102.8502779836628</c:v>
                </c:pt>
                <c:pt idx="702">
                  <c:v>103.5407353919548</c:v>
                </c:pt>
                <c:pt idx="703">
                  <c:v>104.0617964982322</c:v>
                </c:pt>
                <c:pt idx="704">
                  <c:v>106.7792029219006</c:v>
                </c:pt>
                <c:pt idx="705">
                  <c:v>102.5465256930248</c:v>
                </c:pt>
                <c:pt idx="706">
                  <c:v>100.8157250457712</c:v>
                </c:pt>
                <c:pt idx="707">
                  <c:v>99.21588746496095</c:v>
                </c:pt>
                <c:pt idx="708">
                  <c:v>98.6205095514804</c:v>
                </c:pt>
                <c:pt idx="709">
                  <c:v>101.1207831160869</c:v>
                </c:pt>
                <c:pt idx="710">
                  <c:v>102.8138621846688</c:v>
                </c:pt>
                <c:pt idx="711">
                  <c:v>100.4862979953717</c:v>
                </c:pt>
                <c:pt idx="712">
                  <c:v>100.1241114536695</c:v>
                </c:pt>
                <c:pt idx="713">
                  <c:v>100.4351551162333</c:v>
                </c:pt>
                <c:pt idx="714">
                  <c:v>99.26344398921875</c:v>
                </c:pt>
                <c:pt idx="715">
                  <c:v>96.04907074506997</c:v>
                </c:pt>
                <c:pt idx="716">
                  <c:v>94.95186327069842</c:v>
                </c:pt>
                <c:pt idx="717">
                  <c:v>93.98517757581271</c:v>
                </c:pt>
                <c:pt idx="718">
                  <c:v>89.58139241206555</c:v>
                </c:pt>
                <c:pt idx="719">
                  <c:v>91.2110645974936</c:v>
                </c:pt>
                <c:pt idx="720">
                  <c:v>86.70252272462622</c:v>
                </c:pt>
                <c:pt idx="721">
                  <c:v>87.81258550380582</c:v>
                </c:pt>
                <c:pt idx="722">
                  <c:v>84.00198222455025</c:v>
                </c:pt>
                <c:pt idx="723">
                  <c:v>85.79316067642151</c:v>
                </c:pt>
                <c:pt idx="724">
                  <c:v>80.511405235384</c:v>
                </c:pt>
                <c:pt idx="725">
                  <c:v>83.03211568409146</c:v>
                </c:pt>
                <c:pt idx="726">
                  <c:v>84.32672587529952</c:v>
                </c:pt>
                <c:pt idx="727">
                  <c:v>79.31154919619685</c:v>
                </c:pt>
                <c:pt idx="728">
                  <c:v>77.08928501279604</c:v>
                </c:pt>
                <c:pt idx="729">
                  <c:v>78.31531133646858</c:v>
                </c:pt>
                <c:pt idx="730">
                  <c:v>75.95739562712846</c:v>
                </c:pt>
                <c:pt idx="731">
                  <c:v>73.87795118743468</c:v>
                </c:pt>
                <c:pt idx="732">
                  <c:v>70.37736747613953</c:v>
                </c:pt>
                <c:pt idx="733">
                  <c:v>69.8738564481815</c:v>
                </c:pt>
                <c:pt idx="734">
                  <c:v>68.4205118104063</c:v>
                </c:pt>
                <c:pt idx="735">
                  <c:v>71.7976626896841</c:v>
                </c:pt>
                <c:pt idx="736">
                  <c:v>74.5594991716533</c:v>
                </c:pt>
                <c:pt idx="737">
                  <c:v>79.19361782325082</c:v>
                </c:pt>
                <c:pt idx="738">
                  <c:v>73.81037554257443</c:v>
                </c:pt>
                <c:pt idx="739">
                  <c:v>73.00819417094375</c:v>
                </c:pt>
                <c:pt idx="740">
                  <c:v>73.1965730934356</c:v>
                </c:pt>
                <c:pt idx="741">
                  <c:v>76.26188167335661</c:v>
                </c:pt>
                <c:pt idx="742">
                  <c:v>74.31558125929965</c:v>
                </c:pt>
                <c:pt idx="743">
                  <c:v>71.16327864473993</c:v>
                </c:pt>
                <c:pt idx="744">
                  <c:v>68.84531320765164</c:v>
                </c:pt>
                <c:pt idx="745">
                  <c:v>70.04790867280455</c:v>
                </c:pt>
                <c:pt idx="746">
                  <c:v>67.81350448615653</c:v>
                </c:pt>
                <c:pt idx="747">
                  <c:v>67.24095632745728</c:v>
                </c:pt>
                <c:pt idx="748">
                  <c:v>68.73841008775261</c:v>
                </c:pt>
                <c:pt idx="749">
                  <c:v>68.75272127472689</c:v>
                </c:pt>
                <c:pt idx="750">
                  <c:v>66.81981928637358</c:v>
                </c:pt>
                <c:pt idx="751">
                  <c:v>67.97269181258973</c:v>
                </c:pt>
                <c:pt idx="752">
                  <c:v>65.8557263314441</c:v>
                </c:pt>
                <c:pt idx="753">
                  <c:v>63.2287153666334</c:v>
                </c:pt>
                <c:pt idx="754">
                  <c:v>62.82214964749424</c:v>
                </c:pt>
                <c:pt idx="755">
                  <c:v>65.43494243410601</c:v>
                </c:pt>
                <c:pt idx="756">
                  <c:v>65.3830917559425</c:v>
                </c:pt>
                <c:pt idx="757">
                  <c:v>65.5465894450869</c:v>
                </c:pt>
                <c:pt idx="758">
                  <c:v>64.68960892956106</c:v>
                </c:pt>
                <c:pt idx="759">
                  <c:v>63.91305299127088</c:v>
                </c:pt>
                <c:pt idx="760">
                  <c:v>62.55139145385137</c:v>
                </c:pt>
                <c:pt idx="761">
                  <c:v>61.41750432555384</c:v>
                </c:pt>
                <c:pt idx="762">
                  <c:v>58.76081043450402</c:v>
                </c:pt>
                <c:pt idx="763">
                  <c:v>57.52654922147406</c:v>
                </c:pt>
                <c:pt idx="764">
                  <c:v>54.1909416428533</c:v>
                </c:pt>
                <c:pt idx="765">
                  <c:v>56.12062210086859</c:v>
                </c:pt>
                <c:pt idx="766">
                  <c:v>55.6152302975214</c:v>
                </c:pt>
                <c:pt idx="767">
                  <c:v>57.0347707219144</c:v>
                </c:pt>
                <c:pt idx="768">
                  <c:v>58.60828061512972</c:v>
                </c:pt>
                <c:pt idx="769">
                  <c:v>56.2041217875568</c:v>
                </c:pt>
                <c:pt idx="770">
                  <c:v>55.72828327109187</c:v>
                </c:pt>
                <c:pt idx="771">
                  <c:v>54.4051342968582</c:v>
                </c:pt>
                <c:pt idx="772">
                  <c:v>55.24909169597917</c:v>
                </c:pt>
                <c:pt idx="773">
                  <c:v>54.31885351209121</c:v>
                </c:pt>
                <c:pt idx="774">
                  <c:v>55.45845613693986</c:v>
                </c:pt>
                <c:pt idx="775">
                  <c:v>56.57335234062726</c:v>
                </c:pt>
                <c:pt idx="776">
                  <c:v>55.8121581793005</c:v>
                </c:pt>
                <c:pt idx="777">
                  <c:v>55.09411344996765</c:v>
                </c:pt>
                <c:pt idx="778">
                  <c:v>55.09411344996765</c:v>
                </c:pt>
                <c:pt idx="779">
                  <c:v>55.09411344996765</c:v>
                </c:pt>
                <c:pt idx="780">
                  <c:v>54.76250646784312</c:v>
                </c:pt>
                <c:pt idx="781">
                  <c:v>55.3961255909792</c:v>
                </c:pt>
                <c:pt idx="782">
                  <c:v>58.01214677994401</c:v>
                </c:pt>
                <c:pt idx="783">
                  <c:v>58.01214677994401</c:v>
                </c:pt>
                <c:pt idx="784">
                  <c:v>60.78172562290163</c:v>
                </c:pt>
                <c:pt idx="785">
                  <c:v>59.92571653545258</c:v>
                </c:pt>
                <c:pt idx="786">
                  <c:v>62.3350416214146</c:v>
                </c:pt>
                <c:pt idx="787">
                  <c:v>61.00344912975194</c:v>
                </c:pt>
                <c:pt idx="788">
                  <c:v>58.89046454802011</c:v>
                </c:pt>
                <c:pt idx="789">
                  <c:v>60.73304192194584</c:v>
                </c:pt>
                <c:pt idx="790">
                  <c:v>57.62246299053622</c:v>
                </c:pt>
                <c:pt idx="791">
                  <c:v>58.67308925828294</c:v>
                </c:pt>
                <c:pt idx="792">
                  <c:v>57.40280973405495</c:v>
                </c:pt>
                <c:pt idx="793">
                  <c:v>57.01785513670141</c:v>
                </c:pt>
                <c:pt idx="794">
                  <c:v>57.08043730649327</c:v>
                </c:pt>
                <c:pt idx="795">
                  <c:v>56.86906411386464</c:v>
                </c:pt>
                <c:pt idx="796">
                  <c:v>56.20633807184527</c:v>
                </c:pt>
                <c:pt idx="797">
                  <c:v>53.51736813369845</c:v>
                </c:pt>
                <c:pt idx="798">
                  <c:v>52.8801289583513</c:v>
                </c:pt>
                <c:pt idx="799">
                  <c:v>54.84540505772385</c:v>
                </c:pt>
                <c:pt idx="800">
                  <c:v>56.87506684880256</c:v>
                </c:pt>
                <c:pt idx="801">
                  <c:v>54.35076455955984</c:v>
                </c:pt>
                <c:pt idx="802">
                  <c:v>55.25018197168308</c:v>
                </c:pt>
                <c:pt idx="803">
                  <c:v>54.49592515765094</c:v>
                </c:pt>
                <c:pt idx="804">
                  <c:v>53.60832741823375</c:v>
                </c:pt>
                <c:pt idx="805">
                  <c:v>54.65705133730731</c:v>
                </c:pt>
                <c:pt idx="806">
                  <c:v>56.19810147962238</c:v>
                </c:pt>
                <c:pt idx="807">
                  <c:v>57.20667063076051</c:v>
                </c:pt>
                <c:pt idx="808">
                  <c:v>56.40100353952096</c:v>
                </c:pt>
                <c:pt idx="809">
                  <c:v>58.17174216422393</c:v>
                </c:pt>
                <c:pt idx="810">
                  <c:v>57.82892004758513</c:v>
                </c:pt>
                <c:pt idx="811">
                  <c:v>55.7598637908763</c:v>
                </c:pt>
                <c:pt idx="812">
                  <c:v>55.44685404446893</c:v>
                </c:pt>
                <c:pt idx="813">
                  <c:v>54.62320280673684</c:v>
                </c:pt>
                <c:pt idx="814">
                  <c:v>54.76371103263213</c:v>
                </c:pt>
                <c:pt idx="815">
                  <c:v>53.60856040297553</c:v>
                </c:pt>
                <c:pt idx="816">
                  <c:v>52.22906494324874</c:v>
                </c:pt>
                <c:pt idx="817">
                  <c:v>52.38429474505852</c:v>
                </c:pt>
                <c:pt idx="818">
                  <c:v>53.1138310764604</c:v>
                </c:pt>
                <c:pt idx="819">
                  <c:v>51.17340945539993</c:v>
                </c:pt>
                <c:pt idx="820">
                  <c:v>51.07185102861514</c:v>
                </c:pt>
                <c:pt idx="821">
                  <c:v>52.3905593476614</c:v>
                </c:pt>
                <c:pt idx="822">
                  <c:v>53.55579371938271</c:v>
                </c:pt>
                <c:pt idx="823">
                  <c:v>54.38497714509228</c:v>
                </c:pt>
                <c:pt idx="824">
                  <c:v>53.67020671650927</c:v>
                </c:pt>
                <c:pt idx="825">
                  <c:v>52.39333728031525</c:v>
                </c:pt>
                <c:pt idx="826">
                  <c:v>53.17730503112931</c:v>
                </c:pt>
                <c:pt idx="827">
                  <c:v>55.59657734180831</c:v>
                </c:pt>
                <c:pt idx="828">
                  <c:v>54.46352155665129</c:v>
                </c:pt>
                <c:pt idx="829">
                  <c:v>54.41059733425902</c:v>
                </c:pt>
                <c:pt idx="830">
                  <c:v>53.58206698322046</c:v>
                </c:pt>
                <c:pt idx="831">
                  <c:v>54.84343096457155</c:v>
                </c:pt>
                <c:pt idx="832">
                  <c:v>54.49353443115007</c:v>
                </c:pt>
                <c:pt idx="833">
                  <c:v>54.12877460587087</c:v>
                </c:pt>
                <c:pt idx="834">
                  <c:v>54.7515323610536</c:v>
                </c:pt>
                <c:pt idx="835">
                  <c:v>56.0354567652855</c:v>
                </c:pt>
                <c:pt idx="836">
                  <c:v>56.21162605203282</c:v>
                </c:pt>
                <c:pt idx="837">
                  <c:v>55.7614244713394</c:v>
                </c:pt>
                <c:pt idx="838">
                  <c:v>58.85940120308047</c:v>
                </c:pt>
                <c:pt idx="839">
                  <c:v>58.59590202830221</c:v>
                </c:pt>
                <c:pt idx="840">
                  <c:v>58.63857161702051</c:v>
                </c:pt>
                <c:pt idx="841">
                  <c:v>57.39093271978197</c:v>
                </c:pt>
                <c:pt idx="842">
                  <c:v>57.40250536253542</c:v>
                </c:pt>
                <c:pt idx="843">
                  <c:v>58.7042903404013</c:v>
                </c:pt>
                <c:pt idx="844">
                  <c:v>58.01040368937725</c:v>
                </c:pt>
                <c:pt idx="845">
                  <c:v>56.72086228946308</c:v>
                </c:pt>
                <c:pt idx="846">
                  <c:v>57.45856057030834</c:v>
                </c:pt>
                <c:pt idx="847">
                  <c:v>57.51289975409859</c:v>
                </c:pt>
                <c:pt idx="848">
                  <c:v>59.38563857494978</c:v>
                </c:pt>
                <c:pt idx="849">
                  <c:v>61.48574065671203</c:v>
                </c:pt>
                <c:pt idx="850">
                  <c:v>60.80345132496861</c:v>
                </c:pt>
                <c:pt idx="851">
                  <c:v>61.52623077073859</c:v>
                </c:pt>
                <c:pt idx="852">
                  <c:v>62.15284783621073</c:v>
                </c:pt>
                <c:pt idx="853">
                  <c:v>63.86648735261193</c:v>
                </c:pt>
                <c:pt idx="854">
                  <c:v>63.86648735261193</c:v>
                </c:pt>
                <c:pt idx="855">
                  <c:v>63.86648735261193</c:v>
                </c:pt>
                <c:pt idx="856">
                  <c:v>64.7118763313451</c:v>
                </c:pt>
                <c:pt idx="857">
                  <c:v>66.10420793830425</c:v>
                </c:pt>
                <c:pt idx="858">
                  <c:v>64.9547044510265</c:v>
                </c:pt>
                <c:pt idx="859">
                  <c:v>65.98965042666836</c:v>
                </c:pt>
                <c:pt idx="860">
                  <c:v>63.20806184847066</c:v>
                </c:pt>
                <c:pt idx="861">
                  <c:v>62.87191725976294</c:v>
                </c:pt>
                <c:pt idx="862">
                  <c:v>63.23254391665803</c:v>
                </c:pt>
                <c:pt idx="863">
                  <c:v>61.77468122011717</c:v>
                </c:pt>
                <c:pt idx="864">
                  <c:v>62.64817053242093</c:v>
                </c:pt>
                <c:pt idx="865">
                  <c:v>61.52356446212787</c:v>
                </c:pt>
                <c:pt idx="866">
                  <c:v>60.16414153955636</c:v>
                </c:pt>
                <c:pt idx="867">
                  <c:v>61.90210265836011</c:v>
                </c:pt>
                <c:pt idx="868">
                  <c:v>63.29127951022806</c:v>
                </c:pt>
                <c:pt idx="869">
                  <c:v>65.39498329615951</c:v>
                </c:pt>
                <c:pt idx="870">
                  <c:v>65.39498329615951</c:v>
                </c:pt>
                <c:pt idx="871">
                  <c:v>65.30249040746264</c:v>
                </c:pt>
                <c:pt idx="872">
                  <c:v>67.50140143282739</c:v>
                </c:pt>
                <c:pt idx="873">
                  <c:v>67.74289632451155</c:v>
                </c:pt>
                <c:pt idx="874">
                  <c:v>66.90546442320366</c:v>
                </c:pt>
                <c:pt idx="875">
                  <c:v>66.05872031253418</c:v>
                </c:pt>
                <c:pt idx="876">
                  <c:v>66.52474479142265</c:v>
                </c:pt>
                <c:pt idx="877">
                  <c:v>64.83013851034903</c:v>
                </c:pt>
                <c:pt idx="878">
                  <c:v>65.1411616298494</c:v>
                </c:pt>
                <c:pt idx="879">
                  <c:v>64.94958335811737</c:v>
                </c:pt>
                <c:pt idx="880">
                  <c:v>65.09209392259348</c:v>
                </c:pt>
                <c:pt idx="881">
                  <c:v>64.7756220379534</c:v>
                </c:pt>
                <c:pt idx="882">
                  <c:v>65.14758741905703</c:v>
                </c:pt>
                <c:pt idx="883">
                  <c:v>62.89137807627478</c:v>
                </c:pt>
                <c:pt idx="884">
                  <c:v>64.123479618988</c:v>
                </c:pt>
                <c:pt idx="885">
                  <c:v>64.123479618988</c:v>
                </c:pt>
                <c:pt idx="886">
                  <c:v>64.92438829583105</c:v>
                </c:pt>
                <c:pt idx="887">
                  <c:v>63.80538043854748</c:v>
                </c:pt>
                <c:pt idx="888">
                  <c:v>64.49580855803141</c:v>
                </c:pt>
                <c:pt idx="889">
                  <c:v>66.08335550795188</c:v>
                </c:pt>
                <c:pt idx="890">
                  <c:v>68.47786194111044</c:v>
                </c:pt>
                <c:pt idx="891">
                  <c:v>68.22171533486353</c:v>
                </c:pt>
                <c:pt idx="892">
                  <c:v>67.4840638889444</c:v>
                </c:pt>
                <c:pt idx="893">
                  <c:v>70.22400652747511</c:v>
                </c:pt>
                <c:pt idx="894">
                  <c:v>70.14609759269496</c:v>
                </c:pt>
                <c:pt idx="895">
                  <c:v>70.8952298641079</c:v>
                </c:pt>
                <c:pt idx="896">
                  <c:v>73.41538312545315</c:v>
                </c:pt>
                <c:pt idx="897">
                  <c:v>73.01334736122885</c:v>
                </c:pt>
                <c:pt idx="898">
                  <c:v>75.86070308357985</c:v>
                </c:pt>
                <c:pt idx="899">
                  <c:v>74.0536109885019</c:v>
                </c:pt>
                <c:pt idx="900">
                  <c:v>71.20957938476533</c:v>
                </c:pt>
                <c:pt idx="901">
                  <c:v>71.33311024612351</c:v>
                </c:pt>
                <c:pt idx="902">
                  <c:v>71.26798901858369</c:v>
                </c:pt>
                <c:pt idx="903">
                  <c:v>71.91256401639722</c:v>
                </c:pt>
                <c:pt idx="904">
                  <c:v>73.16109978757977</c:v>
                </c:pt>
                <c:pt idx="905">
                  <c:v>68.94279218612759</c:v>
                </c:pt>
                <c:pt idx="906">
                  <c:v>69.92866054679071</c:v>
                </c:pt>
                <c:pt idx="907">
                  <c:v>73.1217628688719</c:v>
                </c:pt>
                <c:pt idx="908">
                  <c:v>74.2587548664639</c:v>
                </c:pt>
                <c:pt idx="909">
                  <c:v>72.89054143849422</c:v>
                </c:pt>
                <c:pt idx="910">
                  <c:v>72.9241305856873</c:v>
                </c:pt>
                <c:pt idx="911">
                  <c:v>71.80126194033513</c:v>
                </c:pt>
                <c:pt idx="912">
                  <c:v>74.08879496039135</c:v>
                </c:pt>
                <c:pt idx="913">
                  <c:v>73.25691103697791</c:v>
                </c:pt>
                <c:pt idx="914">
                  <c:v>72.01004275222184</c:v>
                </c:pt>
                <c:pt idx="915">
                  <c:v>72.10789185127024</c:v>
                </c:pt>
                <c:pt idx="916">
                  <c:v>71.5653294098431</c:v>
                </c:pt>
                <c:pt idx="917">
                  <c:v>68.67780838557667</c:v>
                </c:pt>
                <c:pt idx="918">
                  <c:v>70.08494082073973</c:v>
                </c:pt>
                <c:pt idx="919">
                  <c:v>69.22977779508857</c:v>
                </c:pt>
                <c:pt idx="920">
                  <c:v>69.13613447977394</c:v>
                </c:pt>
                <c:pt idx="921">
                  <c:v>71.66809546994926</c:v>
                </c:pt>
                <c:pt idx="922">
                  <c:v>73.96761293658072</c:v>
                </c:pt>
                <c:pt idx="923">
                  <c:v>74.9456149689881</c:v>
                </c:pt>
                <c:pt idx="924">
                  <c:v>75.7018752416353</c:v>
                </c:pt>
                <c:pt idx="925">
                  <c:v>76.15175791510356</c:v>
                </c:pt>
                <c:pt idx="926">
                  <c:v>76.14658490713421</c:v>
                </c:pt>
                <c:pt idx="927">
                  <c:v>77.50473224229987</c:v>
                </c:pt>
                <c:pt idx="928">
                  <c:v>78.91016245958471</c:v>
                </c:pt>
                <c:pt idx="929">
                  <c:v>79.68319040833974</c:v>
                </c:pt>
                <c:pt idx="930">
                  <c:v>80.50308230878625</c:v>
                </c:pt>
                <c:pt idx="931">
                  <c:v>79.68990329201975</c:v>
                </c:pt>
                <c:pt idx="932">
                  <c:v>78.23814682161442</c:v>
                </c:pt>
                <c:pt idx="933">
                  <c:v>81.89072023007054</c:v>
                </c:pt>
                <c:pt idx="934">
                  <c:v>83.27982589991171</c:v>
                </c:pt>
                <c:pt idx="935">
                  <c:v>87.13071243455281</c:v>
                </c:pt>
                <c:pt idx="936">
                  <c:v>88.06243435868186</c:v>
                </c:pt>
                <c:pt idx="937">
                  <c:v>91.44201097721564</c:v>
                </c:pt>
                <c:pt idx="938">
                  <c:v>88.01423302037636</c:v>
                </c:pt>
                <c:pt idx="939">
                  <c:v>89.27977342331444</c:v>
                </c:pt>
                <c:pt idx="940">
                  <c:v>88.3437807064616</c:v>
                </c:pt>
                <c:pt idx="941">
                  <c:v>86.41846597242987</c:v>
                </c:pt>
                <c:pt idx="942">
                  <c:v>88.49251784730403</c:v>
                </c:pt>
                <c:pt idx="943">
                  <c:v>91.87250362498611</c:v>
                </c:pt>
                <c:pt idx="944">
                  <c:v>88.70918039779342</c:v>
                </c:pt>
                <c:pt idx="945">
                  <c:v>86.69413543958328</c:v>
                </c:pt>
                <c:pt idx="946">
                  <c:v>87.63240136225976</c:v>
                </c:pt>
                <c:pt idx="947">
                  <c:v>86.08962886325577</c:v>
                </c:pt>
                <c:pt idx="948">
                  <c:v>85.48106819767423</c:v>
                </c:pt>
                <c:pt idx="949">
                  <c:v>87.27201070417524</c:v>
                </c:pt>
                <c:pt idx="950">
                  <c:v>88.2848457828003</c:v>
                </c:pt>
                <c:pt idx="951">
                  <c:v>87.02218824209606</c:v>
                </c:pt>
                <c:pt idx="952">
                  <c:v>85.96273919765567</c:v>
                </c:pt>
                <c:pt idx="953">
                  <c:v>86.00631510889869</c:v>
                </c:pt>
                <c:pt idx="954">
                  <c:v>87.60581817929476</c:v>
                </c:pt>
                <c:pt idx="955">
                  <c:v>87.60581817929476</c:v>
                </c:pt>
                <c:pt idx="956">
                  <c:v>84.59602154076091</c:v>
                </c:pt>
                <c:pt idx="957">
                  <c:v>84.35105568644474</c:v>
                </c:pt>
                <c:pt idx="958">
                  <c:v>85.3143616496853</c:v>
                </c:pt>
                <c:pt idx="959">
                  <c:v>84.97287471970134</c:v>
                </c:pt>
                <c:pt idx="960">
                  <c:v>85.5902231515051</c:v>
                </c:pt>
                <c:pt idx="961">
                  <c:v>87.37525017808653</c:v>
                </c:pt>
                <c:pt idx="962">
                  <c:v>86.9415199221502</c:v>
                </c:pt>
                <c:pt idx="963">
                  <c:v>84.62728667371367</c:v>
                </c:pt>
                <c:pt idx="964">
                  <c:v>83.87486365207756</c:v>
                </c:pt>
                <c:pt idx="965">
                  <c:v>82.84924817661525</c:v>
                </c:pt>
                <c:pt idx="966">
                  <c:v>83.73551386189187</c:v>
                </c:pt>
                <c:pt idx="967">
                  <c:v>86.89566655822594</c:v>
                </c:pt>
                <c:pt idx="968">
                  <c:v>87.87832010784349</c:v>
                </c:pt>
                <c:pt idx="969">
                  <c:v>85.46378704828398</c:v>
                </c:pt>
                <c:pt idx="970">
                  <c:v>85.03386497990476</c:v>
                </c:pt>
                <c:pt idx="971">
                  <c:v>85.90451823928468</c:v>
                </c:pt>
                <c:pt idx="972">
                  <c:v>84.95192640729676</c:v>
                </c:pt>
                <c:pt idx="973">
                  <c:v>82.79575088372779</c:v>
                </c:pt>
                <c:pt idx="974">
                  <c:v>82.29827624472371</c:v>
                </c:pt>
                <c:pt idx="975">
                  <c:v>82.65086528792518</c:v>
                </c:pt>
                <c:pt idx="976">
                  <c:v>83.28921778774645</c:v>
                </c:pt>
                <c:pt idx="977">
                  <c:v>85.7333247593928</c:v>
                </c:pt>
                <c:pt idx="978">
                  <c:v>83.68120279172011</c:v>
                </c:pt>
                <c:pt idx="979">
                  <c:v>81.82389033763393</c:v>
                </c:pt>
                <c:pt idx="980">
                  <c:v>81.80646375671323</c:v>
                </c:pt>
                <c:pt idx="981">
                  <c:v>83.92073510712419</c:v>
                </c:pt>
                <c:pt idx="982">
                  <c:v>84.74106388361117</c:v>
                </c:pt>
                <c:pt idx="983">
                  <c:v>88.32858107337154</c:v>
                </c:pt>
                <c:pt idx="984">
                  <c:v>87.18669706084256</c:v>
                </c:pt>
                <c:pt idx="985">
                  <c:v>88.4012262992114</c:v>
                </c:pt>
                <c:pt idx="986">
                  <c:v>86.16511176243374</c:v>
                </c:pt>
                <c:pt idx="987">
                  <c:v>86.75241515295617</c:v>
                </c:pt>
                <c:pt idx="988">
                  <c:v>87.48614295852474</c:v>
                </c:pt>
                <c:pt idx="989">
                  <c:v>87.01656489598026</c:v>
                </c:pt>
                <c:pt idx="990">
                  <c:v>89.48096986548161</c:v>
                </c:pt>
                <c:pt idx="991">
                  <c:v>88.31114121582155</c:v>
                </c:pt>
                <c:pt idx="992">
                  <c:v>91.2060937686952</c:v>
                </c:pt>
                <c:pt idx="993">
                  <c:v>90.82628526272096</c:v>
                </c:pt>
                <c:pt idx="994">
                  <c:v>91.0904913384261</c:v>
                </c:pt>
                <c:pt idx="995">
                  <c:v>91.30251877916932</c:v>
                </c:pt>
                <c:pt idx="996">
                  <c:v>90.88019514098879</c:v>
                </c:pt>
                <c:pt idx="997">
                  <c:v>87.61155969499876</c:v>
                </c:pt>
                <c:pt idx="998">
                  <c:v>90.45937093214282</c:v>
                </c:pt>
                <c:pt idx="999">
                  <c:v>88.12933001705201</c:v>
                </c:pt>
                <c:pt idx="1000">
                  <c:v>88.51551319052155</c:v>
                </c:pt>
                <c:pt idx="1001">
                  <c:v>87.71392008073235</c:v>
                </c:pt>
                <c:pt idx="1002">
                  <c:v>88.83154807109935</c:v>
                </c:pt>
                <c:pt idx="1003">
                  <c:v>88.54442470115182</c:v>
                </c:pt>
                <c:pt idx="1004">
                  <c:v>87.51144950547708</c:v>
                </c:pt>
                <c:pt idx="1005">
                  <c:v>88.63394267382694</c:v>
                </c:pt>
                <c:pt idx="1006">
                  <c:v>88.27934311406945</c:v>
                </c:pt>
                <c:pt idx="1007">
                  <c:v>88.53201481187071</c:v>
                </c:pt>
                <c:pt idx="1008">
                  <c:v>87.40751055000012</c:v>
                </c:pt>
                <c:pt idx="1009">
                  <c:v>87.49046723667868</c:v>
                </c:pt>
                <c:pt idx="1010">
                  <c:v>91.49067407192974</c:v>
                </c:pt>
                <c:pt idx="1011">
                  <c:v>91.7241918610787</c:v>
                </c:pt>
                <c:pt idx="1012">
                  <c:v>92.53251613053244</c:v>
                </c:pt>
                <c:pt idx="1013">
                  <c:v>91.11744579626904</c:v>
                </c:pt>
                <c:pt idx="1014">
                  <c:v>91.8023115414931</c:v>
                </c:pt>
                <c:pt idx="1015">
                  <c:v>92.0213697919791</c:v>
                </c:pt>
                <c:pt idx="1016">
                  <c:v>91.13920514303527</c:v>
                </c:pt>
                <c:pt idx="1017">
                  <c:v>92.54238470674611</c:v>
                </c:pt>
                <c:pt idx="1018">
                  <c:v>90.61442287215976</c:v>
                </c:pt>
                <c:pt idx="1019">
                  <c:v>90.41325780596804</c:v>
                </c:pt>
                <c:pt idx="1020">
                  <c:v>92.20981301856325</c:v>
                </c:pt>
                <c:pt idx="1021">
                  <c:v>93.85635862525905</c:v>
                </c:pt>
                <c:pt idx="1022">
                  <c:v>95.3771471322311</c:v>
                </c:pt>
                <c:pt idx="1023">
                  <c:v>94.31889208620375</c:v>
                </c:pt>
                <c:pt idx="1024">
                  <c:v>94.31497547584656</c:v>
                </c:pt>
                <c:pt idx="1025">
                  <c:v>93.99500762764691</c:v>
                </c:pt>
                <c:pt idx="1026">
                  <c:v>94.19271111042373</c:v>
                </c:pt>
                <c:pt idx="1027">
                  <c:v>95.38546761914753</c:v>
                </c:pt>
                <c:pt idx="1028">
                  <c:v>94.31291928381952</c:v>
                </c:pt>
                <c:pt idx="1029">
                  <c:v>96.3540463267221</c:v>
                </c:pt>
                <c:pt idx="1030">
                  <c:v>96.63582107367367</c:v>
                </c:pt>
                <c:pt idx="1031">
                  <c:v>96.15107288497629</c:v>
                </c:pt>
                <c:pt idx="1032">
                  <c:v>98.3271661203076</c:v>
                </c:pt>
                <c:pt idx="1033">
                  <c:v>95.96353446416885</c:v>
                </c:pt>
                <c:pt idx="1034">
                  <c:v>96.32293907888589</c:v>
                </c:pt>
                <c:pt idx="1035">
                  <c:v>98.03695982365363</c:v>
                </c:pt>
                <c:pt idx="1036">
                  <c:v>97.0699564632907</c:v>
                </c:pt>
                <c:pt idx="1037">
                  <c:v>98.74155484531866</c:v>
                </c:pt>
                <c:pt idx="1038">
                  <c:v>99.05528811554743</c:v>
                </c:pt>
                <c:pt idx="1039">
                  <c:v>99.05528811554743</c:v>
                </c:pt>
                <c:pt idx="1040">
                  <c:v>99.05528811554743</c:v>
                </c:pt>
                <c:pt idx="1041">
                  <c:v>100.8679868087278</c:v>
                </c:pt>
                <c:pt idx="1042">
                  <c:v>100.3161154049756</c:v>
                </c:pt>
                <c:pt idx="1043">
                  <c:v>100.0</c:v>
                </c:pt>
                <c:pt idx="1044">
                  <c:v>100.0</c:v>
                </c:pt>
                <c:pt idx="1045">
                  <c:v>101.7489824328113</c:v>
                </c:pt>
                <c:pt idx="1046">
                  <c:v>102.2378693003818</c:v>
                </c:pt>
                <c:pt idx="1047">
                  <c:v>105.475686341117</c:v>
                </c:pt>
                <c:pt idx="1048">
                  <c:v>102.5917359870789</c:v>
                </c:pt>
                <c:pt idx="1049">
                  <c:v>101.0117896199501</c:v>
                </c:pt>
                <c:pt idx="1050">
                  <c:v>102.5712298900144</c:v>
                </c:pt>
                <c:pt idx="1051">
                  <c:v>100.5851481303611</c:v>
                </c:pt>
                <c:pt idx="1052">
                  <c:v>101.5527851620064</c:v>
                </c:pt>
                <c:pt idx="1053">
                  <c:v>102.6195618851228</c:v>
                </c:pt>
                <c:pt idx="1054">
                  <c:v>101.8354167408599</c:v>
                </c:pt>
                <c:pt idx="1055">
                  <c:v>102.3234855696074</c:v>
                </c:pt>
                <c:pt idx="1056">
                  <c:v>102.5448662075639</c:v>
                </c:pt>
                <c:pt idx="1057">
                  <c:v>100.6872484255192</c:v>
                </c:pt>
                <c:pt idx="1058">
                  <c:v>99.6802643608951</c:v>
                </c:pt>
                <c:pt idx="1059">
                  <c:v>99.30036852617164</c:v>
                </c:pt>
                <c:pt idx="1060">
                  <c:v>99.56057103061255</c:v>
                </c:pt>
                <c:pt idx="1061">
                  <c:v>98.77863572571891</c:v>
                </c:pt>
                <c:pt idx="1062">
                  <c:v>96.9919137935481</c:v>
                </c:pt>
                <c:pt idx="1063">
                  <c:v>94.02252273010225</c:v>
                </c:pt>
                <c:pt idx="1064">
                  <c:v>92.77042090145136</c:v>
                </c:pt>
                <c:pt idx="1065">
                  <c:v>92.74430605781786</c:v>
                </c:pt>
                <c:pt idx="1066">
                  <c:v>93.92960952482083</c:v>
                </c:pt>
                <c:pt idx="1067">
                  <c:v>92.03640842783432</c:v>
                </c:pt>
                <c:pt idx="1068">
                  <c:v>89.7177108251404</c:v>
                </c:pt>
                <c:pt idx="1069">
                  <c:v>87.09358871300518</c:v>
                </c:pt>
                <c:pt idx="1070">
                  <c:v>88.84189320962134</c:v>
                </c:pt>
                <c:pt idx="1071">
                  <c:v>90.82342089617049</c:v>
                </c:pt>
                <c:pt idx="1072">
                  <c:v>90.37358118567748</c:v>
                </c:pt>
                <c:pt idx="1073">
                  <c:v>93.3177319534062</c:v>
                </c:pt>
                <c:pt idx="1074">
                  <c:v>92.9106372975117</c:v>
                </c:pt>
                <c:pt idx="1075">
                  <c:v>93.7360586268026</c:v>
                </c:pt>
                <c:pt idx="1076">
                  <c:v>97.67841678963821</c:v>
                </c:pt>
                <c:pt idx="1077">
                  <c:v>97.11000039079437</c:v>
                </c:pt>
                <c:pt idx="1078">
                  <c:v>97.76090924890996</c:v>
                </c:pt>
                <c:pt idx="1079">
                  <c:v>99.34101335148395</c:v>
                </c:pt>
                <c:pt idx="1080">
                  <c:v>98.7729139218993</c:v>
                </c:pt>
                <c:pt idx="1081">
                  <c:v>96.93188548658533</c:v>
                </c:pt>
                <c:pt idx="1082">
                  <c:v>97.3965944067133</c:v>
                </c:pt>
                <c:pt idx="1083">
                  <c:v>95.30949321422028</c:v>
                </c:pt>
                <c:pt idx="1084">
                  <c:v>98.02663278120104</c:v>
                </c:pt>
                <c:pt idx="1085">
                  <c:v>99.24308018310613</c:v>
                </c:pt>
                <c:pt idx="1086">
                  <c:v>100.8709805826983</c:v>
                </c:pt>
                <c:pt idx="1087">
                  <c:v>102.832433600434</c:v>
                </c:pt>
                <c:pt idx="1088">
                  <c:v>101.6786416138185</c:v>
                </c:pt>
                <c:pt idx="1089">
                  <c:v>102.904205834241</c:v>
                </c:pt>
                <c:pt idx="1090">
                  <c:v>102.6249537241552</c:v>
                </c:pt>
                <c:pt idx="1091">
                  <c:v>103.3402147182307</c:v>
                </c:pt>
                <c:pt idx="1092">
                  <c:v>102.0272665802466</c:v>
                </c:pt>
                <c:pt idx="1093">
                  <c:v>101.8528195632337</c:v>
                </c:pt>
                <c:pt idx="1094">
                  <c:v>102.6793609808254</c:v>
                </c:pt>
                <c:pt idx="1095">
                  <c:v>100.9530504494121</c:v>
                </c:pt>
                <c:pt idx="1096">
                  <c:v>102.4046688531446</c:v>
                </c:pt>
                <c:pt idx="1097">
                  <c:v>104.1064254985693</c:v>
                </c:pt>
                <c:pt idx="1098">
                  <c:v>103.8729796054698</c:v>
                </c:pt>
                <c:pt idx="1099">
                  <c:v>102.8902990903797</c:v>
                </c:pt>
                <c:pt idx="1100">
                  <c:v>102.6072456706172</c:v>
                </c:pt>
                <c:pt idx="1101">
                  <c:v>102.6699102103888</c:v>
                </c:pt>
                <c:pt idx="1102">
                  <c:v>101.2890639046554</c:v>
                </c:pt>
                <c:pt idx="1103">
                  <c:v>102.1065758496874</c:v>
                </c:pt>
                <c:pt idx="1104">
                  <c:v>103.054859831942</c:v>
                </c:pt>
                <c:pt idx="1105">
                  <c:v>105.9727505941126</c:v>
                </c:pt>
                <c:pt idx="1106">
                  <c:v>106.9437304538628</c:v>
                </c:pt>
                <c:pt idx="1107">
                  <c:v>107.919177693306</c:v>
                </c:pt>
                <c:pt idx="1108">
                  <c:v>109.0890982690059</c:v>
                </c:pt>
                <c:pt idx="1109">
                  <c:v>109.0890982690059</c:v>
                </c:pt>
                <c:pt idx="1110">
                  <c:v>109.0890982690059</c:v>
                </c:pt>
                <c:pt idx="1111">
                  <c:v>109.7761440477175</c:v>
                </c:pt>
                <c:pt idx="1112">
                  <c:v>109.0958537165826</c:v>
                </c:pt>
                <c:pt idx="1113">
                  <c:v>108.9701470549208</c:v>
                </c:pt>
                <c:pt idx="1114">
                  <c:v>110.5758024073345</c:v>
                </c:pt>
                <c:pt idx="1115">
                  <c:v>111.2321278201086</c:v>
                </c:pt>
                <c:pt idx="1116">
                  <c:v>111.3078869857698</c:v>
                </c:pt>
                <c:pt idx="1117">
                  <c:v>112.9732631311613</c:v>
                </c:pt>
                <c:pt idx="1118">
                  <c:v>113.9578533525876</c:v>
                </c:pt>
                <c:pt idx="1119">
                  <c:v>111.7331730923924</c:v>
                </c:pt>
                <c:pt idx="1120">
                  <c:v>109.9125252737724</c:v>
                </c:pt>
                <c:pt idx="1121">
                  <c:v>111.3747921668571</c:v>
                </c:pt>
                <c:pt idx="1122">
                  <c:v>110.1823058928494</c:v>
                </c:pt>
                <c:pt idx="1123">
                  <c:v>109.3125983504825</c:v>
                </c:pt>
                <c:pt idx="1124">
                  <c:v>109.7666385050497</c:v>
                </c:pt>
                <c:pt idx="1125">
                  <c:v>109.8253335144709</c:v>
                </c:pt>
                <c:pt idx="1126">
                  <c:v>103.775545611441</c:v>
                </c:pt>
                <c:pt idx="1127">
                  <c:v>103.8830122698206</c:v>
                </c:pt>
                <c:pt idx="1128">
                  <c:v>103.6119462411418</c:v>
                </c:pt>
                <c:pt idx="1129">
                  <c:v>105.8668797566225</c:v>
                </c:pt>
                <c:pt idx="1130">
                  <c:v>105.8668797566225</c:v>
                </c:pt>
                <c:pt idx="1131">
                  <c:v>100.4323234410271</c:v>
                </c:pt>
                <c:pt idx="1132">
                  <c:v>96.9814695419944</c:v>
                </c:pt>
                <c:pt idx="1133">
                  <c:v>96.70744729319388</c:v>
                </c:pt>
                <c:pt idx="1134">
                  <c:v>96.41207700793312</c:v>
                </c:pt>
                <c:pt idx="1135">
                  <c:v>99.18315189890058</c:v>
                </c:pt>
                <c:pt idx="1136">
                  <c:v>97.4341385247078</c:v>
                </c:pt>
                <c:pt idx="1137">
                  <c:v>97.7888217805471</c:v>
                </c:pt>
                <c:pt idx="1138">
                  <c:v>99.87611247732467</c:v>
                </c:pt>
                <c:pt idx="1139">
                  <c:v>96.17528960435625</c:v>
                </c:pt>
                <c:pt idx="1140">
                  <c:v>90.72405740418837</c:v>
                </c:pt>
                <c:pt idx="1141">
                  <c:v>94.13061493404147</c:v>
                </c:pt>
                <c:pt idx="1142">
                  <c:v>91.28752805979566</c:v>
                </c:pt>
                <c:pt idx="1143">
                  <c:v>91.44893625889478</c:v>
                </c:pt>
                <c:pt idx="1144">
                  <c:v>93.99238971523448</c:v>
                </c:pt>
                <c:pt idx="1145">
                  <c:v>95.60671611673848</c:v>
                </c:pt>
                <c:pt idx="1146">
                  <c:v>92.41280047455601</c:v>
                </c:pt>
                <c:pt idx="1147">
                  <c:v>92.54933133499907</c:v>
                </c:pt>
                <c:pt idx="1148">
                  <c:v>95.23035343175341</c:v>
                </c:pt>
                <c:pt idx="1149">
                  <c:v>94.24211592982918</c:v>
                </c:pt>
                <c:pt idx="1150">
                  <c:v>94.24211592982918</c:v>
                </c:pt>
                <c:pt idx="1151">
                  <c:v>91.34690429770846</c:v>
                </c:pt>
                <c:pt idx="1152">
                  <c:v>90.02211084799329</c:v>
                </c:pt>
                <c:pt idx="1153">
                  <c:v>87.92310889282903</c:v>
                </c:pt>
                <c:pt idx="1154">
                  <c:v>84.39210967148825</c:v>
                </c:pt>
                <c:pt idx="1155">
                  <c:v>83.46436453673583</c:v>
                </c:pt>
                <c:pt idx="1156">
                  <c:v>85.47307613402008</c:v>
                </c:pt>
                <c:pt idx="1157">
                  <c:v>87.06898273370284</c:v>
                </c:pt>
                <c:pt idx="1158">
                  <c:v>87.49805689586773</c:v>
                </c:pt>
                <c:pt idx="1159">
                  <c:v>88.1972779171041</c:v>
                </c:pt>
                <c:pt idx="1160">
                  <c:v>90.72860403634188</c:v>
                </c:pt>
                <c:pt idx="1161">
                  <c:v>91.3331445950064</c:v>
                </c:pt>
                <c:pt idx="1162">
                  <c:v>90.90429155509525</c:v>
                </c:pt>
                <c:pt idx="1163">
                  <c:v>88.94640532968273</c:v>
                </c:pt>
                <c:pt idx="1164">
                  <c:v>88.1365968498454</c:v>
                </c:pt>
                <c:pt idx="1165">
                  <c:v>89.55497090189014</c:v>
                </c:pt>
                <c:pt idx="1166">
                  <c:v>89.4450103724506</c:v>
                </c:pt>
                <c:pt idx="1167">
                  <c:v>88.46134897035601</c:v>
                </c:pt>
                <c:pt idx="1168">
                  <c:v>89.98205460369152</c:v>
                </c:pt>
                <c:pt idx="1169">
                  <c:v>91.26772055639587</c:v>
                </c:pt>
                <c:pt idx="1170">
                  <c:v>93.10603190037028</c:v>
                </c:pt>
                <c:pt idx="1171">
                  <c:v>88.08492876424566</c:v>
                </c:pt>
                <c:pt idx="1172">
                  <c:v>89.53055791971273</c:v>
                </c:pt>
                <c:pt idx="1173">
                  <c:v>86.98425215296264</c:v>
                </c:pt>
                <c:pt idx="1174">
                  <c:v>87.52077003809968</c:v>
                </c:pt>
                <c:pt idx="1175">
                  <c:v>87.71646571678484</c:v>
                </c:pt>
                <c:pt idx="1176">
                  <c:v>89.8337948236838</c:v>
                </c:pt>
                <c:pt idx="1177">
                  <c:v>90.09244001535225</c:v>
                </c:pt>
                <c:pt idx="1178">
                  <c:v>90.35055617233354</c:v>
                </c:pt>
                <c:pt idx="1179">
                  <c:v>91.46645381581427</c:v>
                </c:pt>
                <c:pt idx="1180">
                  <c:v>89.82579554088554</c:v>
                </c:pt>
                <c:pt idx="1181">
                  <c:v>90.93814197065119</c:v>
                </c:pt>
                <c:pt idx="1182">
                  <c:v>91.26550734875427</c:v>
                </c:pt>
                <c:pt idx="1183">
                  <c:v>91.13760382819987</c:v>
                </c:pt>
                <c:pt idx="1184">
                  <c:v>89.12716287425152</c:v>
                </c:pt>
                <c:pt idx="1185">
                  <c:v>88.96107477700107</c:v>
                </c:pt>
                <c:pt idx="1186">
                  <c:v>89.95743599824376</c:v>
                </c:pt>
                <c:pt idx="1187">
                  <c:v>92.00338300795222</c:v>
                </c:pt>
                <c:pt idx="1188">
                  <c:v>94.10226520198027</c:v>
                </c:pt>
                <c:pt idx="1189">
                  <c:v>93.94860589714491</c:v>
                </c:pt>
                <c:pt idx="1190">
                  <c:v>95.45270591681924</c:v>
                </c:pt>
                <c:pt idx="1191">
                  <c:v>94.73343269651444</c:v>
                </c:pt>
                <c:pt idx="1192">
                  <c:v>95.51974154352276</c:v>
                </c:pt>
                <c:pt idx="1193">
                  <c:v>96.70421767132454</c:v>
                </c:pt>
                <c:pt idx="1194">
                  <c:v>99.29935928936558</c:v>
                </c:pt>
                <c:pt idx="1195">
                  <c:v>102.1048935109374</c:v>
                </c:pt>
                <c:pt idx="1196">
                  <c:v>101.1674325698359</c:v>
                </c:pt>
                <c:pt idx="1197">
                  <c:v>102.3512540481489</c:v>
                </c:pt>
                <c:pt idx="1198">
                  <c:v>101.2166789596032</c:v>
                </c:pt>
                <c:pt idx="1199">
                  <c:v>101.1735229683604</c:v>
                </c:pt>
                <c:pt idx="1200">
                  <c:v>101.853851536644</c:v>
                </c:pt>
                <c:pt idx="1201">
                  <c:v>100.3415711038689</c:v>
                </c:pt>
                <c:pt idx="1202">
                  <c:v>98.69701207401698</c:v>
                </c:pt>
                <c:pt idx="1203">
                  <c:v>99.37911667543685</c:v>
                </c:pt>
                <c:pt idx="1204">
                  <c:v>97.68631961078644</c:v>
                </c:pt>
                <c:pt idx="1205">
                  <c:v>98.63137274936676</c:v>
                </c:pt>
                <c:pt idx="1206">
                  <c:v>100.0174375098631</c:v>
                </c:pt>
                <c:pt idx="1207">
                  <c:v>99.42232864780675</c:v>
                </c:pt>
                <c:pt idx="1208">
                  <c:v>97.96680146745801</c:v>
                </c:pt>
                <c:pt idx="1209">
                  <c:v>96.94320097801798</c:v>
                </c:pt>
                <c:pt idx="1210">
                  <c:v>96.62491346323724</c:v>
                </c:pt>
                <c:pt idx="1211">
                  <c:v>95.32714109493152</c:v>
                </c:pt>
                <c:pt idx="1212">
                  <c:v>93.85020715880761</c:v>
                </c:pt>
                <c:pt idx="1213">
                  <c:v>95.7467581464078</c:v>
                </c:pt>
                <c:pt idx="1214">
                  <c:v>97.70992256892097</c:v>
                </c:pt>
                <c:pt idx="1215">
                  <c:v>97.70992256892097</c:v>
                </c:pt>
                <c:pt idx="1216">
                  <c:v>97.15067973480737</c:v>
                </c:pt>
                <c:pt idx="1217">
                  <c:v>99.2396399940673</c:v>
                </c:pt>
                <c:pt idx="1218">
                  <c:v>100.7200722252372</c:v>
                </c:pt>
                <c:pt idx="1219">
                  <c:v>100.6830165489487</c:v>
                </c:pt>
                <c:pt idx="1220">
                  <c:v>102.4118957036576</c:v>
                </c:pt>
                <c:pt idx="1221">
                  <c:v>101.5136267748398</c:v>
                </c:pt>
                <c:pt idx="1222">
                  <c:v>102.3156882591957</c:v>
                </c:pt>
                <c:pt idx="1223">
                  <c:v>100.394221465634</c:v>
                </c:pt>
                <c:pt idx="1224">
                  <c:v>99.68591958674378</c:v>
                </c:pt>
                <c:pt idx="1225">
                  <c:v>101.2896834077088</c:v>
                </c:pt>
                <c:pt idx="1226">
                  <c:v>102.5047873234579</c:v>
                </c:pt>
                <c:pt idx="1227">
                  <c:v>102.0482478563804</c:v>
                </c:pt>
                <c:pt idx="1228">
                  <c:v>102.7273399566498</c:v>
                </c:pt>
                <c:pt idx="1229">
                  <c:v>103.1174453036025</c:v>
                </c:pt>
                <c:pt idx="1230">
                  <c:v>103.3195525593545</c:v>
                </c:pt>
                <c:pt idx="1231">
                  <c:v>101.9900226242575</c:v>
                </c:pt>
                <c:pt idx="1232">
                  <c:v>104.3036292753457</c:v>
                </c:pt>
                <c:pt idx="1233">
                  <c:v>106.1239747784625</c:v>
                </c:pt>
                <c:pt idx="1234">
                  <c:v>107.0503575988662</c:v>
                </c:pt>
                <c:pt idx="1235">
                  <c:v>106.3444103344357</c:v>
                </c:pt>
                <c:pt idx="1236">
                  <c:v>106.9834334543336</c:v>
                </c:pt>
                <c:pt idx="1237">
                  <c:v>108.2900944246912</c:v>
                </c:pt>
                <c:pt idx="1238">
                  <c:v>108.2749146178282</c:v>
                </c:pt>
                <c:pt idx="1239">
                  <c:v>109.2427264083202</c:v>
                </c:pt>
                <c:pt idx="1240">
                  <c:v>109.3355884990036</c:v>
                </c:pt>
                <c:pt idx="1241">
                  <c:v>110.8817379875226</c:v>
                </c:pt>
                <c:pt idx="1242">
                  <c:v>110.9865113523302</c:v>
                </c:pt>
                <c:pt idx="1243">
                  <c:v>108.5115834786979</c:v>
                </c:pt>
                <c:pt idx="1244">
                  <c:v>111.9312393507358</c:v>
                </c:pt>
                <c:pt idx="1245">
                  <c:v>111.4807113021142</c:v>
                </c:pt>
                <c:pt idx="1246">
                  <c:v>112.4766418104024</c:v>
                </c:pt>
                <c:pt idx="1247">
                  <c:v>112.5495654308902</c:v>
                </c:pt>
                <c:pt idx="1248">
                  <c:v>112.5534533589855</c:v>
                </c:pt>
                <c:pt idx="1249">
                  <c:v>111.5921443166123</c:v>
                </c:pt>
                <c:pt idx="1250">
                  <c:v>112.2676532617309</c:v>
                </c:pt>
                <c:pt idx="1251">
                  <c:v>109.9734665341769</c:v>
                </c:pt>
                <c:pt idx="1252">
                  <c:v>111.046083472586</c:v>
                </c:pt>
                <c:pt idx="1253">
                  <c:v>110.4937685208643</c:v>
                </c:pt>
                <c:pt idx="1254">
                  <c:v>110.8645952929269</c:v>
                </c:pt>
                <c:pt idx="1255">
                  <c:v>112.2298548007448</c:v>
                </c:pt>
                <c:pt idx="1256">
                  <c:v>112.5227900723177</c:v>
                </c:pt>
                <c:pt idx="1257">
                  <c:v>109.5504516508161</c:v>
                </c:pt>
                <c:pt idx="1258">
                  <c:v>110.3760908307892</c:v>
                </c:pt>
                <c:pt idx="1259">
                  <c:v>109.4045463553885</c:v>
                </c:pt>
                <c:pt idx="1260">
                  <c:v>110.6022160841927</c:v>
                </c:pt>
                <c:pt idx="1261">
                  <c:v>112.660098889112</c:v>
                </c:pt>
                <c:pt idx="1262">
                  <c:v>111.8242743458012</c:v>
                </c:pt>
                <c:pt idx="1263">
                  <c:v>114.9622658622428</c:v>
                </c:pt>
                <c:pt idx="1264">
                  <c:v>115.0395896832433</c:v>
                </c:pt>
                <c:pt idx="1265">
                  <c:v>114.2639623967438</c:v>
                </c:pt>
                <c:pt idx="1266">
                  <c:v>116.6793559215482</c:v>
                </c:pt>
                <c:pt idx="1267">
                  <c:v>115.2987174359846</c:v>
                </c:pt>
                <c:pt idx="1268">
                  <c:v>115.7194617275446</c:v>
                </c:pt>
                <c:pt idx="1269">
                  <c:v>112.2154161896935</c:v>
                </c:pt>
                <c:pt idx="1270">
                  <c:v>111.7929067077896</c:v>
                </c:pt>
                <c:pt idx="1271">
                  <c:v>104.4437763618829</c:v>
                </c:pt>
                <c:pt idx="1272">
                  <c:v>105.8801025463025</c:v>
                </c:pt>
                <c:pt idx="1273">
                  <c:v>107.9159184090969</c:v>
                </c:pt>
                <c:pt idx="1274">
                  <c:v>106.682883613553</c:v>
                </c:pt>
                <c:pt idx="1275">
                  <c:v>106.5098639398448</c:v>
                </c:pt>
                <c:pt idx="1276">
                  <c:v>105.0186927782664</c:v>
                </c:pt>
                <c:pt idx="1277">
                  <c:v>106.403399510332</c:v>
                </c:pt>
                <c:pt idx="1278">
                  <c:v>107.8806544674757</c:v>
                </c:pt>
                <c:pt idx="1279">
                  <c:v>106.7384480882147</c:v>
                </c:pt>
                <c:pt idx="1280">
                  <c:v>106.4335755167658</c:v>
                </c:pt>
                <c:pt idx="1281">
                  <c:v>107.8679581386059</c:v>
                </c:pt>
                <c:pt idx="1282">
                  <c:v>110.7281450622538</c:v>
                </c:pt>
                <c:pt idx="1283">
                  <c:v>111.9484975833593</c:v>
                </c:pt>
                <c:pt idx="1284">
                  <c:v>111.0193262956538</c:v>
                </c:pt>
                <c:pt idx="1285">
                  <c:v>110.9581804707287</c:v>
                </c:pt>
                <c:pt idx="1286">
                  <c:v>111.9598743042375</c:v>
                </c:pt>
                <c:pt idx="1287">
                  <c:v>113.9848710307011</c:v>
                </c:pt>
                <c:pt idx="1288">
                  <c:v>112.7718896372049</c:v>
                </c:pt>
                <c:pt idx="1289">
                  <c:v>112.4349501379759</c:v>
                </c:pt>
                <c:pt idx="1290">
                  <c:v>114.4566717788414</c:v>
                </c:pt>
                <c:pt idx="1291">
                  <c:v>114.5691819065528</c:v>
                </c:pt>
                <c:pt idx="1292">
                  <c:v>113.5192603329077</c:v>
                </c:pt>
                <c:pt idx="1293">
                  <c:v>113.054569853582</c:v>
                </c:pt>
                <c:pt idx="1294">
                  <c:v>114.1959135234987</c:v>
                </c:pt>
                <c:pt idx="1295">
                  <c:v>115.3171069797838</c:v>
                </c:pt>
                <c:pt idx="1296">
                  <c:v>117.4572628169878</c:v>
                </c:pt>
                <c:pt idx="1297">
                  <c:v>117.6148327833095</c:v>
                </c:pt>
                <c:pt idx="1298">
                  <c:v>116.3455410666685</c:v>
                </c:pt>
                <c:pt idx="1299">
                  <c:v>116.5270108651494</c:v>
                </c:pt>
                <c:pt idx="1300">
                  <c:v>116.5270108651494</c:v>
                </c:pt>
                <c:pt idx="1301">
                  <c:v>116.5270108651494</c:v>
                </c:pt>
                <c:pt idx="1302">
                  <c:v>117.7148482790855</c:v>
                </c:pt>
                <c:pt idx="1303">
                  <c:v>118.4654133954523</c:v>
                </c:pt>
                <c:pt idx="1304">
                  <c:v>119.7539961406747</c:v>
                </c:pt>
                <c:pt idx="1305">
                  <c:v>119.7539961406747</c:v>
                </c:pt>
                <c:pt idx="1306">
                  <c:v>120.297665059872</c:v>
                </c:pt>
                <c:pt idx="1307">
                  <c:v>119.453944191925</c:v>
                </c:pt>
                <c:pt idx="1308">
                  <c:v>120.0622775586083</c:v>
                </c:pt>
                <c:pt idx="1309">
                  <c:v>119.5130268218876</c:v>
                </c:pt>
                <c:pt idx="1310">
                  <c:v>117.8850471926</c:v>
                </c:pt>
                <c:pt idx="1311">
                  <c:v>119.5807150940838</c:v>
                </c:pt>
                <c:pt idx="1312">
                  <c:v>121.5268406824101</c:v>
                </c:pt>
                <c:pt idx="1313">
                  <c:v>120.4876550855265</c:v>
                </c:pt>
                <c:pt idx="1314">
                  <c:v>120.6475492697326</c:v>
                </c:pt>
                <c:pt idx="1315">
                  <c:v>119.715173062913</c:v>
                </c:pt>
                <c:pt idx="1316">
                  <c:v>120.3759204508123</c:v>
                </c:pt>
                <c:pt idx="1317">
                  <c:v>118.8664228553145</c:v>
                </c:pt>
                <c:pt idx="1318">
                  <c:v>117.3567472158994</c:v>
                </c:pt>
                <c:pt idx="1319">
                  <c:v>118.3210531478608</c:v>
                </c:pt>
                <c:pt idx="1320">
                  <c:v>118.4307262354086</c:v>
                </c:pt>
                <c:pt idx="1321">
                  <c:v>115.6910883735214</c:v>
                </c:pt>
                <c:pt idx="1322">
                  <c:v>117.2633357111768</c:v>
                </c:pt>
                <c:pt idx="1323">
                  <c:v>118.7200356520832</c:v>
                </c:pt>
                <c:pt idx="1324">
                  <c:v>120.7004982222625</c:v>
                </c:pt>
                <c:pt idx="1325">
                  <c:v>123.4841915535136</c:v>
                </c:pt>
                <c:pt idx="1326">
                  <c:v>125.4776802153548</c:v>
                </c:pt>
                <c:pt idx="1327">
                  <c:v>124.8800206337465</c:v>
                </c:pt>
                <c:pt idx="1328">
                  <c:v>124.8048929800962</c:v>
                </c:pt>
                <c:pt idx="1329">
                  <c:v>125.9974895123947</c:v>
                </c:pt>
                <c:pt idx="1330">
                  <c:v>126.0618849440928</c:v>
                </c:pt>
                <c:pt idx="1331">
                  <c:v>126.4554827236802</c:v>
                </c:pt>
                <c:pt idx="1332">
                  <c:v>125.2302714584558</c:v>
                </c:pt>
                <c:pt idx="1333">
                  <c:v>124.7247039858523</c:v>
                </c:pt>
                <c:pt idx="1334">
                  <c:v>124.3593472693267</c:v>
                </c:pt>
                <c:pt idx="1335">
                  <c:v>126.2274159317374</c:v>
                </c:pt>
                <c:pt idx="1336">
                  <c:v>125.1614894350694</c:v>
                </c:pt>
                <c:pt idx="1337">
                  <c:v>124.227974317964</c:v>
                </c:pt>
                <c:pt idx="1338">
                  <c:v>124.2177507757549</c:v>
                </c:pt>
                <c:pt idx="1339">
                  <c:v>126.3486336441417</c:v>
                </c:pt>
                <c:pt idx="1340">
                  <c:v>126.615287605554</c:v>
                </c:pt>
                <c:pt idx="1341">
                  <c:v>123.6211960391811</c:v>
                </c:pt>
                <c:pt idx="1342">
                  <c:v>123.0870015755678</c:v>
                </c:pt>
                <c:pt idx="1343">
                  <c:v>122.6740453004148</c:v>
                </c:pt>
                <c:pt idx="1344">
                  <c:v>124.8277667775593</c:v>
                </c:pt>
                <c:pt idx="1345">
                  <c:v>126.755801883164</c:v>
                </c:pt>
                <c:pt idx="1346">
                  <c:v>126.6292398516193</c:v>
                </c:pt>
                <c:pt idx="1347">
                  <c:v>126.2914578942182</c:v>
                </c:pt>
                <c:pt idx="1348">
                  <c:v>126.9563880352704</c:v>
                </c:pt>
                <c:pt idx="1349">
                  <c:v>126.4547949847683</c:v>
                </c:pt>
                <c:pt idx="1350">
                  <c:v>122.6106223604945</c:v>
                </c:pt>
                <c:pt idx="1351">
                  <c:v>123.0850763243179</c:v>
                </c:pt>
                <c:pt idx="1352">
                  <c:v>120.682666329145</c:v>
                </c:pt>
                <c:pt idx="1353">
                  <c:v>120.4789039959045</c:v>
                </c:pt>
                <c:pt idx="1354">
                  <c:v>119.4875148307075</c:v>
                </c:pt>
                <c:pt idx="1355">
                  <c:v>119.9428289685758</c:v>
                </c:pt>
                <c:pt idx="1356">
                  <c:v>117.2421584078488</c:v>
                </c:pt>
                <c:pt idx="1357">
                  <c:v>117.3505562302638</c:v>
                </c:pt>
                <c:pt idx="1358">
                  <c:v>120.9564823431776</c:v>
                </c:pt>
                <c:pt idx="1359">
                  <c:v>122.3364513042238</c:v>
                </c:pt>
                <c:pt idx="1360">
                  <c:v>121.8800927032617</c:v>
                </c:pt>
                <c:pt idx="1361">
                  <c:v>122.7490749542213</c:v>
                </c:pt>
                <c:pt idx="1362">
                  <c:v>125.0365449756566</c:v>
                </c:pt>
                <c:pt idx="1363">
                  <c:v>125.2527568525779</c:v>
                </c:pt>
                <c:pt idx="1364">
                  <c:v>125.0676658274594</c:v>
                </c:pt>
                <c:pt idx="1365">
                  <c:v>123.0981789619511</c:v>
                </c:pt>
                <c:pt idx="1366">
                  <c:v>124.4578034283015</c:v>
                </c:pt>
                <c:pt idx="1367">
                  <c:v>122.6990044481914</c:v>
                </c:pt>
                <c:pt idx="1368">
                  <c:v>123.5520418855479</c:v>
                </c:pt>
                <c:pt idx="1369">
                  <c:v>122.6395328040688</c:v>
                </c:pt>
                <c:pt idx="1370">
                  <c:v>122.5598648085438</c:v>
                </c:pt>
                <c:pt idx="1371">
                  <c:v>122.9101213575129</c:v>
                </c:pt>
                <c:pt idx="1372">
                  <c:v>125.3275288997438</c:v>
                </c:pt>
                <c:pt idx="1373">
                  <c:v>125.9073695997432</c:v>
                </c:pt>
                <c:pt idx="1374">
                  <c:v>128.5092914372104</c:v>
                </c:pt>
                <c:pt idx="1375">
                  <c:v>128.02927365079</c:v>
                </c:pt>
                <c:pt idx="1376">
                  <c:v>125.3389105017002</c:v>
                </c:pt>
                <c:pt idx="1377">
                  <c:v>124.1094687683083</c:v>
                </c:pt>
                <c:pt idx="1378">
                  <c:v>123.2978239450727</c:v>
                </c:pt>
                <c:pt idx="1379">
                  <c:v>124.8619167913223</c:v>
                </c:pt>
                <c:pt idx="1380">
                  <c:v>122.8940007726306</c:v>
                </c:pt>
                <c:pt idx="1381">
                  <c:v>124.0398715729578</c:v>
                </c:pt>
                <c:pt idx="1382">
                  <c:v>126.3837617509165</c:v>
                </c:pt>
                <c:pt idx="1383">
                  <c:v>127.5976817271266</c:v>
                </c:pt>
                <c:pt idx="1384">
                  <c:v>127.5976817271266</c:v>
                </c:pt>
                <c:pt idx="1385">
                  <c:v>127.5976817271266</c:v>
                </c:pt>
                <c:pt idx="1386">
                  <c:v>126.5373939135626</c:v>
                </c:pt>
                <c:pt idx="1387">
                  <c:v>125.4737824937764</c:v>
                </c:pt>
                <c:pt idx="1388">
                  <c:v>126.1537075135184</c:v>
                </c:pt>
                <c:pt idx="1389">
                  <c:v>126.1537075135184</c:v>
                </c:pt>
                <c:pt idx="1390">
                  <c:v>126.1537075135184</c:v>
                </c:pt>
                <c:pt idx="1391">
                  <c:v>127.1949563733272</c:v>
                </c:pt>
                <c:pt idx="1392">
                  <c:v>123.9395725433046</c:v>
                </c:pt>
                <c:pt idx="1393">
                  <c:v>118.8518218533258</c:v>
                </c:pt>
                <c:pt idx="1394">
                  <c:v>118.5594877027018</c:v>
                </c:pt>
                <c:pt idx="1395">
                  <c:v>118.8576487774424</c:v>
                </c:pt>
                <c:pt idx="1396">
                  <c:v>120.2841135003612</c:v>
                </c:pt>
                <c:pt idx="1397">
                  <c:v>118.4474851972493</c:v>
                </c:pt>
                <c:pt idx="1398">
                  <c:v>118.8292627538863</c:v>
                </c:pt>
                <c:pt idx="1399">
                  <c:v>117.9419099772675</c:v>
                </c:pt>
                <c:pt idx="1400">
                  <c:v>117.3910042933511</c:v>
                </c:pt>
                <c:pt idx="1401">
                  <c:v>115.3712138076956</c:v>
                </c:pt>
                <c:pt idx="1402">
                  <c:v>118.2877282308989</c:v>
                </c:pt>
                <c:pt idx="1403">
                  <c:v>115.6281554080005</c:v>
                </c:pt>
                <c:pt idx="1404">
                  <c:v>116.297267334566</c:v>
                </c:pt>
                <c:pt idx="1405">
                  <c:v>113.5730305503044</c:v>
                </c:pt>
                <c:pt idx="1406">
                  <c:v>115.196904440566</c:v>
                </c:pt>
                <c:pt idx="1407">
                  <c:v>117.3543260778294</c:v>
                </c:pt>
                <c:pt idx="1408">
                  <c:v>117.3188885921638</c:v>
                </c:pt>
                <c:pt idx="1409">
                  <c:v>119.6191492378713</c:v>
                </c:pt>
                <c:pt idx="1410">
                  <c:v>119.6191492378713</c:v>
                </c:pt>
                <c:pt idx="1411">
                  <c:v>121.0068838845275</c:v>
                </c:pt>
                <c:pt idx="1412">
                  <c:v>120.0159663683175</c:v>
                </c:pt>
                <c:pt idx="1413">
                  <c:v>117.3594515243635</c:v>
                </c:pt>
                <c:pt idx="1414">
                  <c:v>118.8524467334203</c:v>
                </c:pt>
                <c:pt idx="1415">
                  <c:v>119.4435157661573</c:v>
                </c:pt>
                <c:pt idx="1416">
                  <c:v>119.898735439268</c:v>
                </c:pt>
                <c:pt idx="1417">
                  <c:v>119.1745154597071</c:v>
                </c:pt>
                <c:pt idx="1418">
                  <c:v>119.4628422602083</c:v>
                </c:pt>
                <c:pt idx="1419">
                  <c:v>117.7193458132765</c:v>
                </c:pt>
                <c:pt idx="1420">
                  <c:v>116.3314949155555</c:v>
                </c:pt>
                <c:pt idx="1421">
                  <c:v>118.3391759401283</c:v>
                </c:pt>
                <c:pt idx="1422">
                  <c:v>117.0906214214544</c:v>
                </c:pt>
                <c:pt idx="1423">
                  <c:v>115.548673640178</c:v>
                </c:pt>
                <c:pt idx="1424">
                  <c:v>115.3537452770513</c:v>
                </c:pt>
                <c:pt idx="1425">
                  <c:v>114.6240771075546</c:v>
                </c:pt>
                <c:pt idx="1426">
                  <c:v>115.4836189832849</c:v>
                </c:pt>
                <c:pt idx="1427">
                  <c:v>115.8607676679459</c:v>
                </c:pt>
                <c:pt idx="1428">
                  <c:v>114.7612142020594</c:v>
                </c:pt>
                <c:pt idx="1429">
                  <c:v>114.8943040171952</c:v>
                </c:pt>
                <c:pt idx="1430">
                  <c:v>114.82118805369</c:v>
                </c:pt>
                <c:pt idx="1431">
                  <c:v>115.9038700844498</c:v>
                </c:pt>
                <c:pt idx="1432">
                  <c:v>117.6542864193299</c:v>
                </c:pt>
                <c:pt idx="1433">
                  <c:v>118.5120592948546</c:v>
                </c:pt>
                <c:pt idx="1434">
                  <c:v>117.557223180304</c:v>
                </c:pt>
                <c:pt idx="1435">
                  <c:v>117.9794644817724</c:v>
                </c:pt>
                <c:pt idx="1436">
                  <c:v>119.8700137889735</c:v>
                </c:pt>
                <c:pt idx="1437">
                  <c:v>119.3747176949531</c:v>
                </c:pt>
                <c:pt idx="1438">
                  <c:v>121.5699387357904</c:v>
                </c:pt>
                <c:pt idx="1439">
                  <c:v>119.8226104558847</c:v>
                </c:pt>
                <c:pt idx="1440">
                  <c:v>117.5092116330227</c:v>
                </c:pt>
                <c:pt idx="1441">
                  <c:v>118.6483872439414</c:v>
                </c:pt>
                <c:pt idx="1442">
                  <c:v>119.3562714546954</c:v>
                </c:pt>
                <c:pt idx="1443">
                  <c:v>119.2902110885824</c:v>
                </c:pt>
                <c:pt idx="1444">
                  <c:v>119.2310236127387</c:v>
                </c:pt>
                <c:pt idx="1445">
                  <c:v>119.3005209653694</c:v>
                </c:pt>
                <c:pt idx="1446">
                  <c:v>121.5085962823737</c:v>
                </c:pt>
                <c:pt idx="1447">
                  <c:v>120.6498588326724</c:v>
                </c:pt>
                <c:pt idx="1448">
                  <c:v>120.4004247217904</c:v>
                </c:pt>
                <c:pt idx="1449">
                  <c:v>121.6092468537255</c:v>
                </c:pt>
                <c:pt idx="1450">
                  <c:v>121.9565346229051</c:v>
                </c:pt>
                <c:pt idx="1451">
                  <c:v>123.8078065582538</c:v>
                </c:pt>
                <c:pt idx="1452">
                  <c:v>123.7005938537666</c:v>
                </c:pt>
                <c:pt idx="1453">
                  <c:v>123.7058295693044</c:v>
                </c:pt>
                <c:pt idx="1454">
                  <c:v>123.6466071155283</c:v>
                </c:pt>
                <c:pt idx="1455">
                  <c:v>121.6485732384693</c:v>
                </c:pt>
                <c:pt idx="1456">
                  <c:v>121.760690210511</c:v>
                </c:pt>
                <c:pt idx="1457">
                  <c:v>118.8830195374954</c:v>
                </c:pt>
                <c:pt idx="1458">
                  <c:v>116.8120937125805</c:v>
                </c:pt>
                <c:pt idx="1459">
                  <c:v>112.5845553037407</c:v>
                </c:pt>
                <c:pt idx="1460">
                  <c:v>109.615321494495</c:v>
                </c:pt>
                <c:pt idx="1461">
                  <c:v>109.9282939770693</c:v>
                </c:pt>
                <c:pt idx="1462">
                  <c:v>109.0221358434269</c:v>
                </c:pt>
                <c:pt idx="1463">
                  <c:v>111.3581326139261</c:v>
                </c:pt>
                <c:pt idx="1464">
                  <c:v>110.8796533588273</c:v>
                </c:pt>
                <c:pt idx="1465">
                  <c:v>110.4377009327136</c:v>
                </c:pt>
                <c:pt idx="1466">
                  <c:v>110.3915179399969</c:v>
                </c:pt>
                <c:pt idx="1467">
                  <c:v>111.6123145647555</c:v>
                </c:pt>
                <c:pt idx="1468">
                  <c:v>108.9273265568815</c:v>
                </c:pt>
                <c:pt idx="1469">
                  <c:v>109.4728913235268</c:v>
                </c:pt>
                <c:pt idx="1470">
                  <c:v>108.215495546657</c:v>
                </c:pt>
                <c:pt idx="1471">
                  <c:v>109.5047693485421</c:v>
                </c:pt>
                <c:pt idx="1472">
                  <c:v>109.5477845489359</c:v>
                </c:pt>
                <c:pt idx="1473">
                  <c:v>110.4676222406546</c:v>
                </c:pt>
                <c:pt idx="1474">
                  <c:v>111.538327934047</c:v>
                </c:pt>
                <c:pt idx="1475">
                  <c:v>111.538327934047</c:v>
                </c:pt>
                <c:pt idx="1476">
                  <c:v>113.3380461950308</c:v>
                </c:pt>
                <c:pt idx="1477">
                  <c:v>114.9921684079025</c:v>
                </c:pt>
                <c:pt idx="1478">
                  <c:v>113.7066889487541</c:v>
                </c:pt>
                <c:pt idx="1479">
                  <c:v>112.6290077779066</c:v>
                </c:pt>
                <c:pt idx="1480">
                  <c:v>110.559585262718</c:v>
                </c:pt>
                <c:pt idx="1481">
                  <c:v>110.1564174639158</c:v>
                </c:pt>
                <c:pt idx="1482">
                  <c:v>112.3815841447983</c:v>
                </c:pt>
                <c:pt idx="1483">
                  <c:v>113.1725230821156</c:v>
                </c:pt>
                <c:pt idx="1484">
                  <c:v>109.905274277888</c:v>
                </c:pt>
                <c:pt idx="1485">
                  <c:v>110.1500058224719</c:v>
                </c:pt>
                <c:pt idx="1486">
                  <c:v>109.8471221331747</c:v>
                </c:pt>
                <c:pt idx="1487">
                  <c:v>108.966864961151</c:v>
                </c:pt>
                <c:pt idx="1488">
                  <c:v>110.0946185715747</c:v>
                </c:pt>
                <c:pt idx="1489">
                  <c:v>109.7945100967151</c:v>
                </c:pt>
                <c:pt idx="1490">
                  <c:v>106.9913683600491</c:v>
                </c:pt>
                <c:pt idx="1491">
                  <c:v>106.5930116425947</c:v>
                </c:pt>
                <c:pt idx="1492">
                  <c:v>105.604408453299</c:v>
                </c:pt>
                <c:pt idx="1493">
                  <c:v>99.75631841221781</c:v>
                </c:pt>
                <c:pt idx="1494">
                  <c:v>97.2743599233062</c:v>
                </c:pt>
                <c:pt idx="1495">
                  <c:v>96.49620973224418</c:v>
                </c:pt>
                <c:pt idx="1496">
                  <c:v>99.84810201775385</c:v>
                </c:pt>
                <c:pt idx="1497">
                  <c:v>97.78174076273143</c:v>
                </c:pt>
                <c:pt idx="1498">
                  <c:v>98.08499100503128</c:v>
                </c:pt>
                <c:pt idx="1499">
                  <c:v>94.2894181369677</c:v>
                </c:pt>
                <c:pt idx="1500">
                  <c:v>96.30545245621437</c:v>
                </c:pt>
                <c:pt idx="1501">
                  <c:v>94.62220476041469</c:v>
                </c:pt>
                <c:pt idx="1502">
                  <c:v>94.31467118604911</c:v>
                </c:pt>
                <c:pt idx="1503">
                  <c:v>97.71895547713724</c:v>
                </c:pt>
                <c:pt idx="1504">
                  <c:v>98.42572082429062</c:v>
                </c:pt>
                <c:pt idx="1505">
                  <c:v>100.0346010381824</c:v>
                </c:pt>
                <c:pt idx="1506">
                  <c:v>98.08509368735463</c:v>
                </c:pt>
                <c:pt idx="1507">
                  <c:v>99.75230941597434</c:v>
                </c:pt>
                <c:pt idx="1508">
                  <c:v>97.48305391279555</c:v>
                </c:pt>
                <c:pt idx="1509">
                  <c:v>99.1949365951079</c:v>
                </c:pt>
                <c:pt idx="1510">
                  <c:v>98.77471240100807</c:v>
                </c:pt>
                <c:pt idx="1511">
                  <c:v>98.43533294909321</c:v>
                </c:pt>
                <c:pt idx="1512">
                  <c:v>96.60593167668507</c:v>
                </c:pt>
                <c:pt idx="1513">
                  <c:v>91.7176182102871</c:v>
                </c:pt>
                <c:pt idx="1514">
                  <c:v>95.1114236070162</c:v>
                </c:pt>
                <c:pt idx="1515">
                  <c:v>100.2341442547402</c:v>
                </c:pt>
                <c:pt idx="1516">
                  <c:v>99.59107953884533</c:v>
                </c:pt>
                <c:pt idx="1517">
                  <c:v>99.47757613484079</c:v>
                </c:pt>
                <c:pt idx="1518">
                  <c:v>103.1644064086757</c:v>
                </c:pt>
                <c:pt idx="1519">
                  <c:v>102.9964630265026</c:v>
                </c:pt>
                <c:pt idx="1520">
                  <c:v>101.6524607766414</c:v>
                </c:pt>
                <c:pt idx="1521">
                  <c:v>97.17017676475369</c:v>
                </c:pt>
                <c:pt idx="1522">
                  <c:v>98.24846087236855</c:v>
                </c:pt>
                <c:pt idx="1523">
                  <c:v>98.80658355527607</c:v>
                </c:pt>
                <c:pt idx="1524">
                  <c:v>98.84082357688648</c:v>
                </c:pt>
                <c:pt idx="1525">
                  <c:v>98.07559565016014</c:v>
                </c:pt>
                <c:pt idx="1526">
                  <c:v>98.28144217307693</c:v>
                </c:pt>
                <c:pt idx="1527">
                  <c:v>96.85486053604939</c:v>
                </c:pt>
                <c:pt idx="1528">
                  <c:v>96.50108810595273</c:v>
                </c:pt>
                <c:pt idx="1529">
                  <c:v>97.7337252057595</c:v>
                </c:pt>
                <c:pt idx="1530">
                  <c:v>98.09036292805018</c:v>
                </c:pt>
                <c:pt idx="1531">
                  <c:v>96.4330939064674</c:v>
                </c:pt>
                <c:pt idx="1532">
                  <c:v>98.0441976317786</c:v>
                </c:pt>
                <c:pt idx="1533">
                  <c:v>95.89250135818229</c:v>
                </c:pt>
                <c:pt idx="1534">
                  <c:v>95.95202121828315</c:v>
                </c:pt>
                <c:pt idx="1535">
                  <c:v>94.00747207812974</c:v>
                </c:pt>
                <c:pt idx="1536">
                  <c:v>94.13716984183092</c:v>
                </c:pt>
                <c:pt idx="1537">
                  <c:v>92.31601774014278</c:v>
                </c:pt>
                <c:pt idx="1538">
                  <c:v>92.30679801682112</c:v>
                </c:pt>
                <c:pt idx="1539">
                  <c:v>91.73649589771992</c:v>
                </c:pt>
                <c:pt idx="1540">
                  <c:v>93.8313415266807</c:v>
                </c:pt>
                <c:pt idx="1541">
                  <c:v>92.98487962341944</c:v>
                </c:pt>
                <c:pt idx="1542">
                  <c:v>97.80892407367628</c:v>
                </c:pt>
                <c:pt idx="1543">
                  <c:v>97.48620295292352</c:v>
                </c:pt>
                <c:pt idx="1544">
                  <c:v>98.37257870518414</c:v>
                </c:pt>
                <c:pt idx="1545">
                  <c:v>99.1712982963394</c:v>
                </c:pt>
                <c:pt idx="1546">
                  <c:v>98.30624166403512</c:v>
                </c:pt>
                <c:pt idx="1547">
                  <c:v>97.12764201395713</c:v>
                </c:pt>
                <c:pt idx="1548">
                  <c:v>96.51104216175952</c:v>
                </c:pt>
                <c:pt idx="1549">
                  <c:v>97.34034480047251</c:v>
                </c:pt>
                <c:pt idx="1550">
                  <c:v>95.00432292229365</c:v>
                </c:pt>
                <c:pt idx="1551">
                  <c:v>94.47554727801908</c:v>
                </c:pt>
                <c:pt idx="1552">
                  <c:v>91.14170912626415</c:v>
                </c:pt>
                <c:pt idx="1553">
                  <c:v>91.86066589270804</c:v>
                </c:pt>
                <c:pt idx="1554">
                  <c:v>93.43646138045861</c:v>
                </c:pt>
                <c:pt idx="1555">
                  <c:v>91.79753676343584</c:v>
                </c:pt>
                <c:pt idx="1556">
                  <c:v>93.63505784183187</c:v>
                </c:pt>
                <c:pt idx="1557">
                  <c:v>93.49358934691703</c:v>
                </c:pt>
                <c:pt idx="1558">
                  <c:v>94.44294184473114</c:v>
                </c:pt>
                <c:pt idx="1559">
                  <c:v>94.62548771541975</c:v>
                </c:pt>
                <c:pt idx="1560">
                  <c:v>94.62548771541975</c:v>
                </c:pt>
                <c:pt idx="1561">
                  <c:v>94.62548771541975</c:v>
                </c:pt>
                <c:pt idx="1562">
                  <c:v>92.87866981196585</c:v>
                </c:pt>
                <c:pt idx="1563">
                  <c:v>92.86969809909865</c:v>
                </c:pt>
                <c:pt idx="1564">
                  <c:v>94.48546036962448</c:v>
                </c:pt>
                <c:pt idx="1565">
                  <c:v>94.48546036962448</c:v>
                </c:pt>
                <c:pt idx="1566">
                  <c:v>96.84341963647895</c:v>
                </c:pt>
                <c:pt idx="1567">
                  <c:v>95.449989781806</c:v>
                </c:pt>
                <c:pt idx="1568">
                  <c:v>94.63865388286245</c:v>
                </c:pt>
                <c:pt idx="1569">
                  <c:v>95.55890166629682</c:v>
                </c:pt>
                <c:pt idx="1570">
                  <c:v>96.44246999953948</c:v>
                </c:pt>
                <c:pt idx="1571">
                  <c:v>98.99243550098427</c:v>
                </c:pt>
                <c:pt idx="1572">
                  <c:v>99.04987872209568</c:v>
                </c:pt>
                <c:pt idx="1573">
                  <c:v>100.2289899460796</c:v>
                </c:pt>
                <c:pt idx="1574">
                  <c:v>99.682239654581</c:v>
                </c:pt>
                <c:pt idx="1575">
                  <c:v>100.169531134282</c:v>
                </c:pt>
                <c:pt idx="1576">
                  <c:v>102.2660266700773</c:v>
                </c:pt>
                <c:pt idx="1577">
                  <c:v>101.9167960736883</c:v>
                </c:pt>
                <c:pt idx="1578">
                  <c:v>103.6811410504178</c:v>
                </c:pt>
                <c:pt idx="1579">
                  <c:v>102.9640035023398</c:v>
                </c:pt>
                <c:pt idx="1580">
                  <c:v>104.0668938702501</c:v>
                </c:pt>
                <c:pt idx="1581">
                  <c:v>104.4995625782842</c:v>
                </c:pt>
                <c:pt idx="1582">
                  <c:v>105.3206189820965</c:v>
                </c:pt>
                <c:pt idx="1583">
                  <c:v>107.424749418958</c:v>
                </c:pt>
                <c:pt idx="1584">
                  <c:v>106.8347514344799</c:v>
                </c:pt>
                <c:pt idx="1585">
                  <c:v>106.2812982786104</c:v>
                </c:pt>
                <c:pt idx="1586">
                  <c:v>104.4805517577289</c:v>
                </c:pt>
                <c:pt idx="1587">
                  <c:v>105.6761412518647</c:v>
                </c:pt>
                <c:pt idx="1588">
                  <c:v>103.568010774939</c:v>
                </c:pt>
                <c:pt idx="1589">
                  <c:v>106.0505485499781</c:v>
                </c:pt>
                <c:pt idx="1590">
                  <c:v>105.4097708453091</c:v>
                </c:pt>
                <c:pt idx="1591">
                  <c:v>106.1726017623178</c:v>
                </c:pt>
                <c:pt idx="1592">
                  <c:v>106.2603366298476</c:v>
                </c:pt>
                <c:pt idx="1593">
                  <c:v>107.9571489832225</c:v>
                </c:pt>
                <c:pt idx="1594">
                  <c:v>104.9619486993416</c:v>
                </c:pt>
                <c:pt idx="1595">
                  <c:v>103.8002295515443</c:v>
                </c:pt>
                <c:pt idx="1596">
                  <c:v>103.3313123300138</c:v>
                </c:pt>
                <c:pt idx="1597">
                  <c:v>102.6873198133087</c:v>
                </c:pt>
                <c:pt idx="1598">
                  <c:v>101.2942219868488</c:v>
                </c:pt>
                <c:pt idx="1599">
                  <c:v>100.6099833552907</c:v>
                </c:pt>
                <c:pt idx="1600">
                  <c:v>101.3512339813245</c:v>
                </c:pt>
                <c:pt idx="1601">
                  <c:v>104.4135470239229</c:v>
                </c:pt>
                <c:pt idx="1602">
                  <c:v>104.9767420212081</c:v>
                </c:pt>
                <c:pt idx="1603">
                  <c:v>104.6061605228767</c:v>
                </c:pt>
                <c:pt idx="1604">
                  <c:v>106.6530988228984</c:v>
                </c:pt>
                <c:pt idx="1605">
                  <c:v>106.7696166519393</c:v>
                </c:pt>
                <c:pt idx="1606">
                  <c:v>106.6302217130864</c:v>
                </c:pt>
                <c:pt idx="1607">
                  <c:v>105.6859826619067</c:v>
                </c:pt>
                <c:pt idx="1608">
                  <c:v>106.9229505248904</c:v>
                </c:pt>
                <c:pt idx="1609">
                  <c:v>106.2185873364249</c:v>
                </c:pt>
                <c:pt idx="1610">
                  <c:v>104.5315133701908</c:v>
                </c:pt>
                <c:pt idx="1611">
                  <c:v>102.0222479467014</c:v>
                </c:pt>
                <c:pt idx="1612">
                  <c:v>101.6177458942582</c:v>
                </c:pt>
                <c:pt idx="1613">
                  <c:v>101.8015010369521</c:v>
                </c:pt>
                <c:pt idx="1614">
                  <c:v>103.6908684560991</c:v>
                </c:pt>
                <c:pt idx="1615">
                  <c:v>103.292319740373</c:v>
                </c:pt>
                <c:pt idx="1616">
                  <c:v>104.6287077384016</c:v>
                </c:pt>
                <c:pt idx="1617">
                  <c:v>103.567562164817</c:v>
                </c:pt>
                <c:pt idx="1618">
                  <c:v>104.4131892090837</c:v>
                </c:pt>
                <c:pt idx="1619">
                  <c:v>104.006611988561</c:v>
                </c:pt>
                <c:pt idx="1620">
                  <c:v>104.7317048070606</c:v>
                </c:pt>
                <c:pt idx="1621">
                  <c:v>103.3030892341997</c:v>
                </c:pt>
                <c:pt idx="1622">
                  <c:v>102.4110554264656</c:v>
                </c:pt>
                <c:pt idx="1623">
                  <c:v>100.496013843302</c:v>
                </c:pt>
                <c:pt idx="1624">
                  <c:v>100.7896511653681</c:v>
                </c:pt>
                <c:pt idx="1625">
                  <c:v>101.6785659181012</c:v>
                </c:pt>
                <c:pt idx="1626">
                  <c:v>101.5988476117019</c:v>
                </c:pt>
                <c:pt idx="1627">
                  <c:v>100.0046065943448</c:v>
                </c:pt>
                <c:pt idx="1628">
                  <c:v>99.08306720483763</c:v>
                </c:pt>
                <c:pt idx="1629">
                  <c:v>99.82538487283311</c:v>
                </c:pt>
                <c:pt idx="1630">
                  <c:v>101.0159094252145</c:v>
                </c:pt>
                <c:pt idx="1631">
                  <c:v>100.9821381402124</c:v>
                </c:pt>
                <c:pt idx="1632">
                  <c:v>98.59810096893686</c:v>
                </c:pt>
                <c:pt idx="1633">
                  <c:v>99.67178948632278</c:v>
                </c:pt>
                <c:pt idx="1634">
                  <c:v>99.67178948632278</c:v>
                </c:pt>
                <c:pt idx="1635">
                  <c:v>99.67178948632278</c:v>
                </c:pt>
                <c:pt idx="1636">
                  <c:v>97.21238040313868</c:v>
                </c:pt>
                <c:pt idx="1637">
                  <c:v>97.99679136281504</c:v>
                </c:pt>
                <c:pt idx="1638">
                  <c:v>99.4475199004513</c:v>
                </c:pt>
                <c:pt idx="1639">
                  <c:v>97.33424633720422</c:v>
                </c:pt>
                <c:pt idx="1640">
                  <c:v>96.58739157650034</c:v>
                </c:pt>
                <c:pt idx="1641">
                  <c:v>97.46900677524834</c:v>
                </c:pt>
                <c:pt idx="1642">
                  <c:v>96.77266099648678</c:v>
                </c:pt>
                <c:pt idx="1643">
                  <c:v>97.00580129836838</c:v>
                </c:pt>
                <c:pt idx="1644">
                  <c:v>98.00850943501423</c:v>
                </c:pt>
                <c:pt idx="1645">
                  <c:v>96.65665249947135</c:v>
                </c:pt>
                <c:pt idx="1646">
                  <c:v>97.6036669062006</c:v>
                </c:pt>
                <c:pt idx="1647">
                  <c:v>97.73505366887528</c:v>
                </c:pt>
                <c:pt idx="1648">
                  <c:v>99.29971264583966</c:v>
                </c:pt>
                <c:pt idx="1649">
                  <c:v>100.186189651433</c:v>
                </c:pt>
                <c:pt idx="1650">
                  <c:v>100.2104935808154</c:v>
                </c:pt>
                <c:pt idx="1651">
                  <c:v>100.1294846996548</c:v>
                </c:pt>
                <c:pt idx="1652">
                  <c:v>98.56824790128168</c:v>
                </c:pt>
                <c:pt idx="1653">
                  <c:v>97.84218962668182</c:v>
                </c:pt>
                <c:pt idx="1654">
                  <c:v>97.50136247094423</c:v>
                </c:pt>
                <c:pt idx="1655">
                  <c:v>97.50136247094423</c:v>
                </c:pt>
                <c:pt idx="1656">
                  <c:v>96.7773779939745</c:v>
                </c:pt>
                <c:pt idx="1657">
                  <c:v>96.18750948107287</c:v>
                </c:pt>
                <c:pt idx="1658">
                  <c:v>96.36378091868946</c:v>
                </c:pt>
                <c:pt idx="1659">
                  <c:v>95.9351090402401</c:v>
                </c:pt>
                <c:pt idx="1660">
                  <c:v>94.30081740697751</c:v>
                </c:pt>
                <c:pt idx="1661">
                  <c:v>94.00537944249817</c:v>
                </c:pt>
                <c:pt idx="1662">
                  <c:v>93.68905291837672</c:v>
                </c:pt>
                <c:pt idx="1663">
                  <c:v>94.19119767688164</c:v>
                </c:pt>
                <c:pt idx="1664">
                  <c:v>94.29647258395043</c:v>
                </c:pt>
                <c:pt idx="1665">
                  <c:v>94.36863143539652</c:v>
                </c:pt>
                <c:pt idx="1666">
                  <c:v>93.88113207968716</c:v>
                </c:pt>
                <c:pt idx="1667">
                  <c:v>92.4062689721166</c:v>
                </c:pt>
                <c:pt idx="1668">
                  <c:v>93.2060131098676</c:v>
                </c:pt>
                <c:pt idx="1669">
                  <c:v>93.25280097192996</c:v>
                </c:pt>
                <c:pt idx="1670">
                  <c:v>93.52836722700836</c:v>
                </c:pt>
                <c:pt idx="1671">
                  <c:v>92.99269242450027</c:v>
                </c:pt>
                <c:pt idx="1672">
                  <c:v>91.71041116961332</c:v>
                </c:pt>
                <c:pt idx="1673">
                  <c:v>91.13741088401502</c:v>
                </c:pt>
                <c:pt idx="1674">
                  <c:v>90.3805279092811</c:v>
                </c:pt>
                <c:pt idx="1675">
                  <c:v>90.3805279092811</c:v>
                </c:pt>
                <c:pt idx="1676">
                  <c:v>90.3805279092811</c:v>
                </c:pt>
                <c:pt idx="1677">
                  <c:v>90.58741088173488</c:v>
                </c:pt>
                <c:pt idx="1678">
                  <c:v>91.75603266151286</c:v>
                </c:pt>
                <c:pt idx="1679">
                  <c:v>90.93381310116576</c:v>
                </c:pt>
                <c:pt idx="1680">
                  <c:v>91.47141530008835</c:v>
                </c:pt>
                <c:pt idx="1681">
                  <c:v>91.13794046359201</c:v>
                </c:pt>
                <c:pt idx="1682">
                  <c:v>90.88406523412661</c:v>
                </c:pt>
                <c:pt idx="1683">
                  <c:v>90.61653858230896</c:v>
                </c:pt>
                <c:pt idx="1684">
                  <c:v>90.71953996480438</c:v>
                </c:pt>
                <c:pt idx="1685">
                  <c:v>90.32349613417568</c:v>
                </c:pt>
                <c:pt idx="1686">
                  <c:v>91.01759546726754</c:v>
                </c:pt>
                <c:pt idx="1687">
                  <c:v>90.24475091814396</c:v>
                </c:pt>
                <c:pt idx="1688">
                  <c:v>87.99853945750055</c:v>
                </c:pt>
                <c:pt idx="1689">
                  <c:v>87.78944466069664</c:v>
                </c:pt>
                <c:pt idx="1690">
                  <c:v>87.80383253206043</c:v>
                </c:pt>
                <c:pt idx="1691">
                  <c:v>87.28924925422583</c:v>
                </c:pt>
                <c:pt idx="1692">
                  <c:v>87.93896971905202</c:v>
                </c:pt>
                <c:pt idx="1693">
                  <c:v>87.39653325125628</c:v>
                </c:pt>
                <c:pt idx="1694">
                  <c:v>90.72635055664384</c:v>
                </c:pt>
                <c:pt idx="1695">
                  <c:v>90.48751858929615</c:v>
                </c:pt>
                <c:pt idx="1696">
                  <c:v>93.37617171137457</c:v>
                </c:pt>
                <c:pt idx="1697">
                  <c:v>92.10141085533084</c:v>
                </c:pt>
                <c:pt idx="1698">
                  <c:v>91.4056875663327</c:v>
                </c:pt>
                <c:pt idx="1699">
                  <c:v>89.2815022561452</c:v>
                </c:pt>
                <c:pt idx="1700">
                  <c:v>90.23508433319664</c:v>
                </c:pt>
                <c:pt idx="1701">
                  <c:v>89.34727701294271</c:v>
                </c:pt>
                <c:pt idx="1702">
                  <c:v>89.42309599815418</c:v>
                </c:pt>
                <c:pt idx="1703">
                  <c:v>88.84850106059738</c:v>
                </c:pt>
                <c:pt idx="1704">
                  <c:v>90.37452157079183</c:v>
                </c:pt>
                <c:pt idx="1705">
                  <c:v>90.59979843596251</c:v>
                </c:pt>
                <c:pt idx="1706">
                  <c:v>89.84592413126103</c:v>
                </c:pt>
                <c:pt idx="1707">
                  <c:v>90.16591048270686</c:v>
                </c:pt>
                <c:pt idx="1708">
                  <c:v>91.51446141341257</c:v>
                </c:pt>
                <c:pt idx="1709">
                  <c:v>89.41172791102805</c:v>
                </c:pt>
                <c:pt idx="1710">
                  <c:v>87.99046589381497</c:v>
                </c:pt>
                <c:pt idx="1711">
                  <c:v>87.75500738880631</c:v>
                </c:pt>
                <c:pt idx="1712">
                  <c:v>87.9681446957223</c:v>
                </c:pt>
                <c:pt idx="1713">
                  <c:v>88.30816623230429</c:v>
                </c:pt>
                <c:pt idx="1714">
                  <c:v>89.19584347481864</c:v>
                </c:pt>
                <c:pt idx="1715">
                  <c:v>89.4865634204311</c:v>
                </c:pt>
                <c:pt idx="1716">
                  <c:v>88.9055762916353</c:v>
                </c:pt>
                <c:pt idx="1717">
                  <c:v>87.4833196650935</c:v>
                </c:pt>
                <c:pt idx="1718">
                  <c:v>86.30554785377694</c:v>
                </c:pt>
                <c:pt idx="1719">
                  <c:v>87.64666338870168</c:v>
                </c:pt>
                <c:pt idx="1720">
                  <c:v>88.40203443920367</c:v>
                </c:pt>
                <c:pt idx="1721">
                  <c:v>89.4530620042963</c:v>
                </c:pt>
                <c:pt idx="1722">
                  <c:v>89.41395802012098</c:v>
                </c:pt>
                <c:pt idx="1723">
                  <c:v>88.75269784890918</c:v>
                </c:pt>
                <c:pt idx="1724">
                  <c:v>87.95722914648618</c:v>
                </c:pt>
                <c:pt idx="1725">
                  <c:v>86.90494303978391</c:v>
                </c:pt>
                <c:pt idx="1726">
                  <c:v>87.08008443497397</c:v>
                </c:pt>
                <c:pt idx="1727">
                  <c:v>86.30976120521417</c:v>
                </c:pt>
                <c:pt idx="1728">
                  <c:v>86.88338927883764</c:v>
                </c:pt>
                <c:pt idx="1729">
                  <c:v>87.78709045060687</c:v>
                </c:pt>
                <c:pt idx="1730">
                  <c:v>86.96030218355324</c:v>
                </c:pt>
                <c:pt idx="1731">
                  <c:v>88.54616903795495</c:v>
                </c:pt>
                <c:pt idx="1732">
                  <c:v>89.11392525724176</c:v>
                </c:pt>
                <c:pt idx="1733">
                  <c:v>90.55546630909106</c:v>
                </c:pt>
                <c:pt idx="1734">
                  <c:v>90.79413820335827</c:v>
                </c:pt>
                <c:pt idx="1735">
                  <c:v>90.79413820335827</c:v>
                </c:pt>
                <c:pt idx="1736">
                  <c:v>90.46487996433926</c:v>
                </c:pt>
                <c:pt idx="1737">
                  <c:v>89.80825290759969</c:v>
                </c:pt>
                <c:pt idx="1738">
                  <c:v>89.14391556252187</c:v>
                </c:pt>
                <c:pt idx="1739">
                  <c:v>89.93250515814425</c:v>
                </c:pt>
                <c:pt idx="1740">
                  <c:v>91.07854235950937</c:v>
                </c:pt>
                <c:pt idx="1741">
                  <c:v>91.08819337190305</c:v>
                </c:pt>
                <c:pt idx="1742">
                  <c:v>92.42496854479978</c:v>
                </c:pt>
                <c:pt idx="1743">
                  <c:v>92.42779220633689</c:v>
                </c:pt>
                <c:pt idx="1744">
                  <c:v>94.93059253732423</c:v>
                </c:pt>
                <c:pt idx="1745">
                  <c:v>96.54706944925494</c:v>
                </c:pt>
                <c:pt idx="1746">
                  <c:v>97.19684101927784</c:v>
                </c:pt>
                <c:pt idx="1747">
                  <c:v>97.26684429271557</c:v>
                </c:pt>
                <c:pt idx="1748">
                  <c:v>97.73696149801666</c:v>
                </c:pt>
                <c:pt idx="1749">
                  <c:v>102.2424996041307</c:v>
                </c:pt>
                <c:pt idx="1750">
                  <c:v>101.4697753189186</c:v>
                </c:pt>
                <c:pt idx="1751">
                  <c:v>101.2319495655045</c:v>
                </c:pt>
                <c:pt idx="1752">
                  <c:v>100.5631299936317</c:v>
                </c:pt>
                <c:pt idx="1753">
                  <c:v>99.68009159032108</c:v>
                </c:pt>
                <c:pt idx="1754">
                  <c:v>100.1926366474037</c:v>
                </c:pt>
                <c:pt idx="1755">
                  <c:v>98.51344475196121</c:v>
                </c:pt>
                <c:pt idx="1756">
                  <c:v>99.85540361743617</c:v>
                </c:pt>
                <c:pt idx="1757">
                  <c:v>97.95523944563133</c:v>
                </c:pt>
                <c:pt idx="1758">
                  <c:v>99.26861297668947</c:v>
                </c:pt>
                <c:pt idx="1759">
                  <c:v>99.68573747712685</c:v>
                </c:pt>
                <c:pt idx="1760">
                  <c:v>100.5225882238022</c:v>
                </c:pt>
                <c:pt idx="1761">
                  <c:v>100.0012380704274</c:v>
                </c:pt>
                <c:pt idx="1762">
                  <c:v>99.75874158011368</c:v>
                </c:pt>
                <c:pt idx="1763">
                  <c:v>100.1627710020006</c:v>
                </c:pt>
                <c:pt idx="1764">
                  <c:v>99.84082928195206</c:v>
                </c:pt>
                <c:pt idx="1765">
                  <c:v>98.35976368527363</c:v>
                </c:pt>
                <c:pt idx="1766">
                  <c:v>97.38160030969401</c:v>
                </c:pt>
                <c:pt idx="1767">
                  <c:v>96.16696236152842</c:v>
                </c:pt>
                <c:pt idx="1768">
                  <c:v>96.73328540335326</c:v>
                </c:pt>
                <c:pt idx="1769">
                  <c:v>95.12414989514803</c:v>
                </c:pt>
                <c:pt idx="1770">
                  <c:v>94.17594225968844</c:v>
                </c:pt>
                <c:pt idx="1771">
                  <c:v>94.01294120191703</c:v>
                </c:pt>
                <c:pt idx="1772">
                  <c:v>95.32673209876364</c:v>
                </c:pt>
                <c:pt idx="1773">
                  <c:v>96.13020088420852</c:v>
                </c:pt>
                <c:pt idx="1774">
                  <c:v>93.9188270873358</c:v>
                </c:pt>
                <c:pt idx="1775">
                  <c:v>92.93997064429977</c:v>
                </c:pt>
                <c:pt idx="1776">
                  <c:v>92.00297354731566</c:v>
                </c:pt>
                <c:pt idx="1777">
                  <c:v>91.7607831813314</c:v>
                </c:pt>
                <c:pt idx="1778">
                  <c:v>91.49440795264091</c:v>
                </c:pt>
                <c:pt idx="1779">
                  <c:v>91.04259205599743</c:v>
                </c:pt>
                <c:pt idx="1780">
                  <c:v>89.93890533876689</c:v>
                </c:pt>
                <c:pt idx="1781">
                  <c:v>90.51164499576823</c:v>
                </c:pt>
                <c:pt idx="1782">
                  <c:v>90.73829148009696</c:v>
                </c:pt>
                <c:pt idx="1783">
                  <c:v>92.08488327077691</c:v>
                </c:pt>
                <c:pt idx="1784">
                  <c:v>90.75068216302364</c:v>
                </c:pt>
                <c:pt idx="1785">
                  <c:v>90.18799995683098</c:v>
                </c:pt>
                <c:pt idx="1786">
                  <c:v>90.97017372001752</c:v>
                </c:pt>
                <c:pt idx="1787">
                  <c:v>90.66596693854642</c:v>
                </c:pt>
                <c:pt idx="1788">
                  <c:v>91.1669102090689</c:v>
                </c:pt>
                <c:pt idx="1789">
                  <c:v>90.59284764965008</c:v>
                </c:pt>
                <c:pt idx="1790">
                  <c:v>92.14171975195858</c:v>
                </c:pt>
                <c:pt idx="1791">
                  <c:v>92.62442129052742</c:v>
                </c:pt>
                <c:pt idx="1792">
                  <c:v>92.21395019094151</c:v>
                </c:pt>
                <c:pt idx="1793">
                  <c:v>91.93168083989488</c:v>
                </c:pt>
                <c:pt idx="1794">
                  <c:v>91.39130089892784</c:v>
                </c:pt>
                <c:pt idx="1795">
                  <c:v>93.1842678137038</c:v>
                </c:pt>
                <c:pt idx="1796">
                  <c:v>92.98706088489142</c:v>
                </c:pt>
                <c:pt idx="1797">
                  <c:v>91.83209642854854</c:v>
                </c:pt>
                <c:pt idx="1798">
                  <c:v>92.17625693162545</c:v>
                </c:pt>
                <c:pt idx="1799">
                  <c:v>93.57521119268891</c:v>
                </c:pt>
                <c:pt idx="1800">
                  <c:v>93.87116304195826</c:v>
                </c:pt>
                <c:pt idx="1801">
                  <c:v>94.73341968496033</c:v>
                </c:pt>
                <c:pt idx="1802">
                  <c:v>94.39610028492552</c:v>
                </c:pt>
                <c:pt idx="1803">
                  <c:v>96.7050060987843</c:v>
                </c:pt>
                <c:pt idx="1804">
                  <c:v>98.25288196619822</c:v>
                </c:pt>
                <c:pt idx="1805">
                  <c:v>98.65709945370557</c:v>
                </c:pt>
                <c:pt idx="1806">
                  <c:v>98.10669954885191</c:v>
                </c:pt>
                <c:pt idx="1807">
                  <c:v>98.61041550958829</c:v>
                </c:pt>
                <c:pt idx="1808">
                  <c:v>97.6746567012872</c:v>
                </c:pt>
                <c:pt idx="1809">
                  <c:v>97.75651700216774</c:v>
                </c:pt>
                <c:pt idx="1810">
                  <c:v>99.66094041565731</c:v>
                </c:pt>
                <c:pt idx="1811">
                  <c:v>99.23853760055337</c:v>
                </c:pt>
                <c:pt idx="1812">
                  <c:v>100.0303498309788</c:v>
                </c:pt>
                <c:pt idx="1813">
                  <c:v>99.56270297193838</c:v>
                </c:pt>
                <c:pt idx="1814">
                  <c:v>99.8344851993453</c:v>
                </c:pt>
                <c:pt idx="1815">
                  <c:v>99.84692858892975</c:v>
                </c:pt>
                <c:pt idx="1816">
                  <c:v>98.35242611594349</c:v>
                </c:pt>
                <c:pt idx="1817">
                  <c:v>97.27128554658701</c:v>
                </c:pt>
                <c:pt idx="1818">
                  <c:v>96.00394207275954</c:v>
                </c:pt>
                <c:pt idx="1819">
                  <c:v>96.57301635842478</c:v>
                </c:pt>
                <c:pt idx="1820">
                  <c:v>96.26356730401842</c:v>
                </c:pt>
                <c:pt idx="1821">
                  <c:v>96.26356730401842</c:v>
                </c:pt>
                <c:pt idx="1822">
                  <c:v>96.26356730401842</c:v>
                </c:pt>
                <c:pt idx="1823">
                  <c:v>96.90102210783904</c:v>
                </c:pt>
                <c:pt idx="1824">
                  <c:v>96.26105875579071</c:v>
                </c:pt>
                <c:pt idx="1825">
                  <c:v>96.60905349436474</c:v>
                </c:pt>
                <c:pt idx="1826">
                  <c:v>96.60905349436474</c:v>
                </c:pt>
                <c:pt idx="1827">
                  <c:v>100.349551440854</c:v>
                </c:pt>
                <c:pt idx="1828">
                  <c:v>98.8460446093772</c:v>
                </c:pt>
                <c:pt idx="1829">
                  <c:v>97.01182294524897</c:v>
                </c:pt>
                <c:pt idx="1830">
                  <c:v>96.79207381605659</c:v>
                </c:pt>
                <c:pt idx="1831">
                  <c:v>96.98242886750553</c:v>
                </c:pt>
                <c:pt idx="1832">
                  <c:v>97.37973323635504</c:v>
                </c:pt>
                <c:pt idx="1833">
                  <c:v>98.36690314675367</c:v>
                </c:pt>
                <c:pt idx="1834">
                  <c:v>97.81297677762124</c:v>
                </c:pt>
                <c:pt idx="1835">
                  <c:v>96.2662659260066</c:v>
                </c:pt>
                <c:pt idx="1836">
                  <c:v>96.42320008923265</c:v>
                </c:pt>
                <c:pt idx="1837">
                  <c:v>95.95042249400941</c:v>
                </c:pt>
                <c:pt idx="1838">
                  <c:v>96.7608283536829</c:v>
                </c:pt>
                <c:pt idx="1839">
                  <c:v>96.72669444905758</c:v>
                </c:pt>
                <c:pt idx="1840">
                  <c:v>96.51865688165128</c:v>
                </c:pt>
                <c:pt idx="1841">
                  <c:v>97.5744837542495</c:v>
                </c:pt>
                <c:pt idx="1842">
                  <c:v>97.73780892788621</c:v>
                </c:pt>
                <c:pt idx="1843">
                  <c:v>97.69618352342771</c:v>
                </c:pt>
                <c:pt idx="1844">
                  <c:v>96.72510500833297</c:v>
                </c:pt>
                <c:pt idx="1845">
                  <c:v>97.00611217359126</c:v>
                </c:pt>
                <c:pt idx="1846">
                  <c:v>97.6517620546021</c:v>
                </c:pt>
                <c:pt idx="1847">
                  <c:v>99.69228900288927</c:v>
                </c:pt>
                <c:pt idx="1848">
                  <c:v>99.12414978612777</c:v>
                </c:pt>
                <c:pt idx="1849">
                  <c:v>100.663633137793</c:v>
                </c:pt>
                <c:pt idx="1850">
                  <c:v>100.4994542041726</c:v>
                </c:pt>
                <c:pt idx="1851">
                  <c:v>100.3105686671607</c:v>
                </c:pt>
                <c:pt idx="1852">
                  <c:v>99.55441583903945</c:v>
                </c:pt>
                <c:pt idx="1853">
                  <c:v>99.28114455598671</c:v>
                </c:pt>
                <c:pt idx="1854">
                  <c:v>100.3213349620452</c:v>
                </c:pt>
                <c:pt idx="1855">
                  <c:v>99.40101443023678</c:v>
                </c:pt>
                <c:pt idx="1856">
                  <c:v>100.0915336929268</c:v>
                </c:pt>
                <c:pt idx="1857">
                  <c:v>100.4734660501642</c:v>
                </c:pt>
                <c:pt idx="1858">
                  <c:v>100.7508345894012</c:v>
                </c:pt>
                <c:pt idx="1859">
                  <c:v>100.9545658574994</c:v>
                </c:pt>
                <c:pt idx="1860">
                  <c:v>99.00732811381106</c:v>
                </c:pt>
                <c:pt idx="1861">
                  <c:v>98.17804641251715</c:v>
                </c:pt>
                <c:pt idx="1862">
                  <c:v>97.38921386752168</c:v>
                </c:pt>
                <c:pt idx="1863">
                  <c:v>95.93890582918178</c:v>
                </c:pt>
                <c:pt idx="1864">
                  <c:v>95.27681781263335</c:v>
                </c:pt>
                <c:pt idx="1865">
                  <c:v>94.9843184450388</c:v>
                </c:pt>
                <c:pt idx="1866">
                  <c:v>94.74384858577312</c:v>
                </c:pt>
                <c:pt idx="1867">
                  <c:v>94.74847844306051</c:v>
                </c:pt>
                <c:pt idx="1868">
                  <c:v>94.03579826073189</c:v>
                </c:pt>
                <c:pt idx="1869">
                  <c:v>92.77825688460848</c:v>
                </c:pt>
                <c:pt idx="1870">
                  <c:v>92.60987380382441</c:v>
                </c:pt>
                <c:pt idx="1871">
                  <c:v>93.07387290475704</c:v>
                </c:pt>
                <c:pt idx="1872">
                  <c:v>92.02929722289231</c:v>
                </c:pt>
                <c:pt idx="1873">
                  <c:v>93.05590829634116</c:v>
                </c:pt>
                <c:pt idx="1874">
                  <c:v>92.71550771812848</c:v>
                </c:pt>
                <c:pt idx="1875">
                  <c:v>92.5173034351287</c:v>
                </c:pt>
                <c:pt idx="1876">
                  <c:v>93.65522213531611</c:v>
                </c:pt>
                <c:pt idx="1877">
                  <c:v>93.10216307637358</c:v>
                </c:pt>
                <c:pt idx="1878">
                  <c:v>93.67793464776045</c:v>
                </c:pt>
                <c:pt idx="1879">
                  <c:v>92.79867722865117</c:v>
                </c:pt>
                <c:pt idx="1880">
                  <c:v>91.04894360920854</c:v>
                </c:pt>
                <c:pt idx="1881">
                  <c:v>90.8322123612714</c:v>
                </c:pt>
                <c:pt idx="1882">
                  <c:v>91.53274791141567</c:v>
                </c:pt>
                <c:pt idx="1883">
                  <c:v>91.2992626070292</c:v>
                </c:pt>
                <c:pt idx="1884">
                  <c:v>92.32463009855599</c:v>
                </c:pt>
                <c:pt idx="1885">
                  <c:v>91.62926265227206</c:v>
                </c:pt>
                <c:pt idx="1886">
                  <c:v>90.89122182871028</c:v>
                </c:pt>
                <c:pt idx="1887">
                  <c:v>91.11110556944218</c:v>
                </c:pt>
                <c:pt idx="1888">
                  <c:v>90.4572588912401</c:v>
                </c:pt>
                <c:pt idx="1889">
                  <c:v>90.4572588912401</c:v>
                </c:pt>
                <c:pt idx="1890">
                  <c:v>90.4572588912401</c:v>
                </c:pt>
                <c:pt idx="1891">
                  <c:v>89.22319416352215</c:v>
                </c:pt>
                <c:pt idx="1892">
                  <c:v>88.46181822977392</c:v>
                </c:pt>
                <c:pt idx="1893">
                  <c:v>89.14138420322175</c:v>
                </c:pt>
                <c:pt idx="1894">
                  <c:v>88.74631768641782</c:v>
                </c:pt>
                <c:pt idx="1895">
                  <c:v>89.07721864649662</c:v>
                </c:pt>
                <c:pt idx="1896">
                  <c:v>90.64684419445527</c:v>
                </c:pt>
                <c:pt idx="1897">
                  <c:v>90.09851184151077</c:v>
                </c:pt>
                <c:pt idx="1898">
                  <c:v>90.16951825188721</c:v>
                </c:pt>
                <c:pt idx="1899">
                  <c:v>87.89221696426868</c:v>
                </c:pt>
                <c:pt idx="1900">
                  <c:v>87.18118502476872</c:v>
                </c:pt>
                <c:pt idx="1901">
                  <c:v>88.76942265376445</c:v>
                </c:pt>
                <c:pt idx="1902">
                  <c:v>87.21332922651453</c:v>
                </c:pt>
                <c:pt idx="1903">
                  <c:v>87.81259790907688</c:v>
                </c:pt>
                <c:pt idx="1904">
                  <c:v>86.61476250091128</c:v>
                </c:pt>
                <c:pt idx="1905">
                  <c:v>86.60178253978475</c:v>
                </c:pt>
                <c:pt idx="1906">
                  <c:v>86.2710769750621</c:v>
                </c:pt>
                <c:pt idx="1907">
                  <c:v>87.42670750243086</c:v>
                </c:pt>
                <c:pt idx="1908">
                  <c:v>88.86804022224797</c:v>
                </c:pt>
                <c:pt idx="1909">
                  <c:v>86.51272525248133</c:v>
                </c:pt>
                <c:pt idx="1910">
                  <c:v>87.58472081302759</c:v>
                </c:pt>
                <c:pt idx="1911">
                  <c:v>86.34915539398408</c:v>
                </c:pt>
                <c:pt idx="1912">
                  <c:v>83.7815434612534</c:v>
                </c:pt>
                <c:pt idx="1913">
                  <c:v>83.51819430450517</c:v>
                </c:pt>
                <c:pt idx="1914">
                  <c:v>87.45220977202298</c:v>
                </c:pt>
                <c:pt idx="1915">
                  <c:v>87.45220977202298</c:v>
                </c:pt>
                <c:pt idx="1916">
                  <c:v>87.34816517582118</c:v>
                </c:pt>
                <c:pt idx="1917">
                  <c:v>88.84930560328878</c:v>
                </c:pt>
                <c:pt idx="1918">
                  <c:v>88.10208227577394</c:v>
                </c:pt>
                <c:pt idx="1919">
                  <c:v>87.79810312545737</c:v>
                </c:pt>
                <c:pt idx="1920">
                  <c:v>87.81898627855347</c:v>
                </c:pt>
                <c:pt idx="1921">
                  <c:v>86.70125149102642</c:v>
                </c:pt>
                <c:pt idx="1922">
                  <c:v>85.83843070914189</c:v>
                </c:pt>
                <c:pt idx="1923">
                  <c:v>86.60403544763747</c:v>
                </c:pt>
                <c:pt idx="1924">
                  <c:v>86.5695213841368</c:v>
                </c:pt>
                <c:pt idx="1925">
                  <c:v>87.43337586209242</c:v>
                </c:pt>
                <c:pt idx="1926">
                  <c:v>87.22514112081514</c:v>
                </c:pt>
                <c:pt idx="1927">
                  <c:v>88.31244957650526</c:v>
                </c:pt>
                <c:pt idx="1928">
                  <c:v>86.64938440968591</c:v>
                </c:pt>
                <c:pt idx="1929">
                  <c:v>86.32875184237975</c:v>
                </c:pt>
                <c:pt idx="1930">
                  <c:v>86.32875184237975</c:v>
                </c:pt>
                <c:pt idx="1931">
                  <c:v>86.80238542490728</c:v>
                </c:pt>
                <c:pt idx="1932">
                  <c:v>86.82610769187252</c:v>
                </c:pt>
                <c:pt idx="1933">
                  <c:v>88.1908415565771</c:v>
                </c:pt>
                <c:pt idx="1934">
                  <c:v>88.27703838466458</c:v>
                </c:pt>
                <c:pt idx="1935">
                  <c:v>89.204353744311</c:v>
                </c:pt>
                <c:pt idx="1936">
                  <c:v>90.24159198161494</c:v>
                </c:pt>
                <c:pt idx="1937">
                  <c:v>90.69078117993986</c:v>
                </c:pt>
                <c:pt idx="1938">
                  <c:v>89.63849770427159</c:v>
                </c:pt>
                <c:pt idx="1939">
                  <c:v>88.57251523021411</c:v>
                </c:pt>
                <c:pt idx="1940">
                  <c:v>87.69823167397621</c:v>
                </c:pt>
                <c:pt idx="1941">
                  <c:v>86.07900932898214</c:v>
                </c:pt>
                <c:pt idx="1942">
                  <c:v>85.58037953904409</c:v>
                </c:pt>
                <c:pt idx="1943">
                  <c:v>84.9365005252101</c:v>
                </c:pt>
                <c:pt idx="1944">
                  <c:v>85.24646543247523</c:v>
                </c:pt>
                <c:pt idx="1945">
                  <c:v>84.97941195674045</c:v>
                </c:pt>
                <c:pt idx="1946">
                  <c:v>84.42649245379194</c:v>
                </c:pt>
                <c:pt idx="1947">
                  <c:v>84.0233007346597</c:v>
                </c:pt>
                <c:pt idx="1948">
                  <c:v>82.07817163357828</c:v>
                </c:pt>
                <c:pt idx="1949">
                  <c:v>82.5335457091222</c:v>
                </c:pt>
                <c:pt idx="1950">
                  <c:v>81.0559502366723</c:v>
                </c:pt>
                <c:pt idx="1951">
                  <c:v>82.18878928725053</c:v>
                </c:pt>
                <c:pt idx="1952">
                  <c:v>81.37318795864225</c:v>
                </c:pt>
                <c:pt idx="1953">
                  <c:v>81.6148395487602</c:v>
                </c:pt>
                <c:pt idx="1954">
                  <c:v>81.71371007754189</c:v>
                </c:pt>
                <c:pt idx="1955">
                  <c:v>84.1762038810283</c:v>
                </c:pt>
                <c:pt idx="1956">
                  <c:v>84.14643157911695</c:v>
                </c:pt>
                <c:pt idx="1957">
                  <c:v>83.61956043739931</c:v>
                </c:pt>
                <c:pt idx="1958">
                  <c:v>83.53202266767002</c:v>
                </c:pt>
                <c:pt idx="1959">
                  <c:v>81.34403024901737</c:v>
                </c:pt>
                <c:pt idx="1960">
                  <c:v>82.48955807850447</c:v>
                </c:pt>
                <c:pt idx="1961">
                  <c:v>81.72358224700672</c:v>
                </c:pt>
                <c:pt idx="1962">
                  <c:v>83.05475584378399</c:v>
                </c:pt>
                <c:pt idx="1963">
                  <c:v>84.09975163127991</c:v>
                </c:pt>
                <c:pt idx="1964">
                  <c:v>84.25547863460685</c:v>
                </c:pt>
                <c:pt idx="1965">
                  <c:v>82.89352846273496</c:v>
                </c:pt>
                <c:pt idx="1966">
                  <c:v>83.66379041482951</c:v>
                </c:pt>
                <c:pt idx="1967">
                  <c:v>83.00555013714558</c:v>
                </c:pt>
                <c:pt idx="1968">
                  <c:v>83.15788373015685</c:v>
                </c:pt>
                <c:pt idx="1969">
                  <c:v>83.8245722068994</c:v>
                </c:pt>
                <c:pt idx="1970">
                  <c:v>84.6869413830068</c:v>
                </c:pt>
                <c:pt idx="1971">
                  <c:v>84.72251132381348</c:v>
                </c:pt>
                <c:pt idx="1972">
                  <c:v>85.08986926890324</c:v>
                </c:pt>
                <c:pt idx="1973">
                  <c:v>84.18383814873123</c:v>
                </c:pt>
                <c:pt idx="1974">
                  <c:v>82.67931748163542</c:v>
                </c:pt>
                <c:pt idx="1975">
                  <c:v>82.60636319921494</c:v>
                </c:pt>
                <c:pt idx="1976">
                  <c:v>81.44542575759161</c:v>
                </c:pt>
                <c:pt idx="1977">
                  <c:v>82.98037517366944</c:v>
                </c:pt>
                <c:pt idx="1978">
                  <c:v>83.75428643826901</c:v>
                </c:pt>
                <c:pt idx="1979">
                  <c:v>83.8471177276079</c:v>
                </c:pt>
                <c:pt idx="1980">
                  <c:v>83.40639887553924</c:v>
                </c:pt>
                <c:pt idx="1981">
                  <c:v>83.11496447360502</c:v>
                </c:pt>
                <c:pt idx="1982">
                  <c:v>83.43402739281542</c:v>
                </c:pt>
                <c:pt idx="1983">
                  <c:v>85.54439286458877</c:v>
                </c:pt>
                <c:pt idx="1984">
                  <c:v>87.02994150758872</c:v>
                </c:pt>
                <c:pt idx="1985">
                  <c:v>87.2348247883446</c:v>
                </c:pt>
                <c:pt idx="1986">
                  <c:v>87.21378358144738</c:v>
                </c:pt>
                <c:pt idx="1987">
                  <c:v>87.79666907976418</c:v>
                </c:pt>
                <c:pt idx="1988">
                  <c:v>87.96908036801376</c:v>
                </c:pt>
                <c:pt idx="1989">
                  <c:v>89.53727419440275</c:v>
                </c:pt>
                <c:pt idx="1990">
                  <c:v>88.2577951651632</c:v>
                </c:pt>
                <c:pt idx="1991">
                  <c:v>88.26742122635332</c:v>
                </c:pt>
                <c:pt idx="1992">
                  <c:v>87.22734777736551</c:v>
                </c:pt>
                <c:pt idx="1993">
                  <c:v>87.3334343526775</c:v>
                </c:pt>
                <c:pt idx="1994">
                  <c:v>87.79649457305901</c:v>
                </c:pt>
                <c:pt idx="1995">
                  <c:v>87.79649457305901</c:v>
                </c:pt>
                <c:pt idx="1996">
                  <c:v>87.3570373193576</c:v>
                </c:pt>
                <c:pt idx="1997">
                  <c:v>86.5102664848667</c:v>
                </c:pt>
                <c:pt idx="1998">
                  <c:v>85.22000425425291</c:v>
                </c:pt>
                <c:pt idx="1999">
                  <c:v>84.21452605208151</c:v>
                </c:pt>
                <c:pt idx="2000">
                  <c:v>85.04746106743522</c:v>
                </c:pt>
                <c:pt idx="2001">
                  <c:v>84.88099083736297</c:v>
                </c:pt>
                <c:pt idx="2002">
                  <c:v>83.60344609699916</c:v>
                </c:pt>
                <c:pt idx="2003">
                  <c:v>83.7617894980889</c:v>
                </c:pt>
                <c:pt idx="2004">
                  <c:v>84.86811590612875</c:v>
                </c:pt>
                <c:pt idx="2005">
                  <c:v>84.50345612644834</c:v>
                </c:pt>
                <c:pt idx="2006">
                  <c:v>84.0070874105345</c:v>
                </c:pt>
                <c:pt idx="2007">
                  <c:v>84.19189370179133</c:v>
                </c:pt>
                <c:pt idx="2008">
                  <c:v>83.97171897082467</c:v>
                </c:pt>
                <c:pt idx="2009">
                  <c:v>83.47033331316455</c:v>
                </c:pt>
                <c:pt idx="2010">
                  <c:v>83.4094417276835</c:v>
                </c:pt>
                <c:pt idx="2011">
                  <c:v>83.21732045508755</c:v>
                </c:pt>
                <c:pt idx="2012">
                  <c:v>83.92400658657151</c:v>
                </c:pt>
                <c:pt idx="2013">
                  <c:v>86.03976231325336</c:v>
                </c:pt>
                <c:pt idx="2014">
                  <c:v>84.7604750529246</c:v>
                </c:pt>
                <c:pt idx="2015">
                  <c:v>84.94058231895795</c:v>
                </c:pt>
                <c:pt idx="2016">
                  <c:v>83.87383478039115</c:v>
                </c:pt>
                <c:pt idx="2017">
                  <c:v>84.38414177447696</c:v>
                </c:pt>
                <c:pt idx="2018">
                  <c:v>85.04872846561227</c:v>
                </c:pt>
                <c:pt idx="2019">
                  <c:v>85.83571752924655</c:v>
                </c:pt>
                <c:pt idx="2020">
                  <c:v>85.9653370164817</c:v>
                </c:pt>
                <c:pt idx="2021">
                  <c:v>84.75351908545653</c:v>
                </c:pt>
                <c:pt idx="2022">
                  <c:v>85.33159255636875</c:v>
                </c:pt>
                <c:pt idx="2023">
                  <c:v>84.50940284873977</c:v>
                </c:pt>
                <c:pt idx="2024">
                  <c:v>85.67850087687022</c:v>
                </c:pt>
                <c:pt idx="2025">
                  <c:v>85.7230686455771</c:v>
                </c:pt>
                <c:pt idx="2026">
                  <c:v>85.93866477067463</c:v>
                </c:pt>
                <c:pt idx="2027">
                  <c:v>85.0561980063261</c:v>
                </c:pt>
                <c:pt idx="2028">
                  <c:v>85.88211138275489</c:v>
                </c:pt>
                <c:pt idx="2029">
                  <c:v>86.31519529695845</c:v>
                </c:pt>
                <c:pt idx="2030">
                  <c:v>86.34634715966968</c:v>
                </c:pt>
                <c:pt idx="2031">
                  <c:v>85.82737625204489</c:v>
                </c:pt>
                <c:pt idx="2032">
                  <c:v>86.17332996684925</c:v>
                </c:pt>
                <c:pt idx="2033">
                  <c:v>85.86706536918757</c:v>
                </c:pt>
                <c:pt idx="2034">
                  <c:v>86.05413986381576</c:v>
                </c:pt>
                <c:pt idx="2035">
                  <c:v>86.26230076007853</c:v>
                </c:pt>
                <c:pt idx="2036">
                  <c:v>87.73528338415934</c:v>
                </c:pt>
                <c:pt idx="2037">
                  <c:v>85.98748721104353</c:v>
                </c:pt>
                <c:pt idx="2038">
                  <c:v>86.4635982987552</c:v>
                </c:pt>
                <c:pt idx="2039">
                  <c:v>87.05570180209205</c:v>
                </c:pt>
                <c:pt idx="2040">
                  <c:v>87.39272902154458</c:v>
                </c:pt>
                <c:pt idx="2041">
                  <c:v>87.20978134268123</c:v>
                </c:pt>
                <c:pt idx="2042">
                  <c:v>87.85515217957997</c:v>
                </c:pt>
                <c:pt idx="2043">
                  <c:v>86.79807888111928</c:v>
                </c:pt>
                <c:pt idx="2044">
                  <c:v>86.37448930995531</c:v>
                </c:pt>
                <c:pt idx="2045">
                  <c:v>85.2459457510576</c:v>
                </c:pt>
                <c:pt idx="2046">
                  <c:v>85.2244077525397</c:v>
                </c:pt>
                <c:pt idx="2047">
                  <c:v>84.9257631129977</c:v>
                </c:pt>
                <c:pt idx="2048">
                  <c:v>84.97515363787475</c:v>
                </c:pt>
                <c:pt idx="2049">
                  <c:v>84.8616217494226</c:v>
                </c:pt>
                <c:pt idx="2050">
                  <c:v>84.52014834693564</c:v>
                </c:pt>
                <c:pt idx="2051">
                  <c:v>83.96392522252958</c:v>
                </c:pt>
                <c:pt idx="2052">
                  <c:v>83.37831203009821</c:v>
                </c:pt>
                <c:pt idx="2053">
                  <c:v>83.35058079498972</c:v>
                </c:pt>
                <c:pt idx="2054">
                  <c:v>83.56434807931991</c:v>
                </c:pt>
                <c:pt idx="2055">
                  <c:v>82.97065484755197</c:v>
                </c:pt>
                <c:pt idx="2056">
                  <c:v>83.29231156602474</c:v>
                </c:pt>
                <c:pt idx="2057">
                  <c:v>83.0429630785854</c:v>
                </c:pt>
                <c:pt idx="2058">
                  <c:v>83.17330216122306</c:v>
                </c:pt>
                <c:pt idx="2059">
                  <c:v>83.60198136661892</c:v>
                </c:pt>
                <c:pt idx="2060">
                  <c:v>83.3444225400691</c:v>
                </c:pt>
                <c:pt idx="2061">
                  <c:v>83.06522752318955</c:v>
                </c:pt>
                <c:pt idx="2062">
                  <c:v>82.29178014828088</c:v>
                </c:pt>
                <c:pt idx="2063">
                  <c:v>82.35878647245596</c:v>
                </c:pt>
                <c:pt idx="2064">
                  <c:v>82.72699112751692</c:v>
                </c:pt>
                <c:pt idx="2065">
                  <c:v>82.06398634954688</c:v>
                </c:pt>
                <c:pt idx="2066">
                  <c:v>81.87581200973773</c:v>
                </c:pt>
                <c:pt idx="2067">
                  <c:v>83.37155411085946</c:v>
                </c:pt>
                <c:pt idx="2068">
                  <c:v>83.08812202679701</c:v>
                </c:pt>
                <c:pt idx="2069">
                  <c:v>83.8022306857929</c:v>
                </c:pt>
                <c:pt idx="2070">
                  <c:v>84.38470645193374</c:v>
                </c:pt>
                <c:pt idx="2071">
                  <c:v>84.78510734789343</c:v>
                </c:pt>
                <c:pt idx="2072">
                  <c:v>85.4866780593421</c:v>
                </c:pt>
                <c:pt idx="2073">
                  <c:v>84.94508124976566</c:v>
                </c:pt>
                <c:pt idx="2074">
                  <c:v>85.38618468891854</c:v>
                </c:pt>
                <c:pt idx="2075">
                  <c:v>85.39473732009012</c:v>
                </c:pt>
                <c:pt idx="2076">
                  <c:v>85.45466684574573</c:v>
                </c:pt>
                <c:pt idx="2077">
                  <c:v>85.39567649328225</c:v>
                </c:pt>
                <c:pt idx="2078">
                  <c:v>84.64856213509107</c:v>
                </c:pt>
                <c:pt idx="2079">
                  <c:v>85.45864162342205</c:v>
                </c:pt>
                <c:pt idx="2080">
                  <c:v>84.91557152156105</c:v>
                </c:pt>
                <c:pt idx="2081">
                  <c:v>85.04547178530667</c:v>
                </c:pt>
                <c:pt idx="2082">
                  <c:v>85.04547178530667</c:v>
                </c:pt>
                <c:pt idx="2083">
                  <c:v>85.04547178530667</c:v>
                </c:pt>
                <c:pt idx="2084">
                  <c:v>86.60083476249076</c:v>
                </c:pt>
                <c:pt idx="2085">
                  <c:v>86.74833093899568</c:v>
                </c:pt>
                <c:pt idx="2086">
                  <c:v>85.8417003336138</c:v>
                </c:pt>
                <c:pt idx="2087">
                  <c:v>85.8417003336138</c:v>
                </c:pt>
                <c:pt idx="2088">
                  <c:v>86.15687855765836</c:v>
                </c:pt>
                <c:pt idx="2089">
                  <c:v>84.88944824249928</c:v>
                </c:pt>
                <c:pt idx="2090">
                  <c:v>84.92824636230979</c:v>
                </c:pt>
                <c:pt idx="2091">
                  <c:v>85.03671766486256</c:v>
                </c:pt>
                <c:pt idx="2092">
                  <c:v>84.78154519860071</c:v>
                </c:pt>
                <c:pt idx="2093">
                  <c:v>83.51374674254335</c:v>
                </c:pt>
                <c:pt idx="2094">
                  <c:v>84.73374247615763</c:v>
                </c:pt>
                <c:pt idx="2095">
                  <c:v>85.59094182801028</c:v>
                </c:pt>
                <c:pt idx="2096">
                  <c:v>85.11407166533476</c:v>
                </c:pt>
                <c:pt idx="2097">
                  <c:v>86.13573659160581</c:v>
                </c:pt>
                <c:pt idx="2098">
                  <c:v>86.42270200437606</c:v>
                </c:pt>
                <c:pt idx="2099">
                  <c:v>87.07195938689351</c:v>
                </c:pt>
                <c:pt idx="2100">
                  <c:v>86.51501974062087</c:v>
                </c:pt>
                <c:pt idx="2101">
                  <c:v>86.67425241401871</c:v>
                </c:pt>
                <c:pt idx="2102">
                  <c:v>86.07363008743887</c:v>
                </c:pt>
                <c:pt idx="2103">
                  <c:v>84.99673889863622</c:v>
                </c:pt>
                <c:pt idx="2104">
                  <c:v>84.71227834568356</c:v>
                </c:pt>
                <c:pt idx="2105">
                  <c:v>84.12145702834533</c:v>
                </c:pt>
                <c:pt idx="2106">
                  <c:v>84.08623691467901</c:v>
                </c:pt>
                <c:pt idx="2107">
                  <c:v>83.56244214780756</c:v>
                </c:pt>
                <c:pt idx="2108">
                  <c:v>83.03704077897613</c:v>
                </c:pt>
                <c:pt idx="2109">
                  <c:v>82.52096818130964</c:v>
                </c:pt>
                <c:pt idx="2110">
                  <c:v>81.67376371668453</c:v>
                </c:pt>
                <c:pt idx="2111">
                  <c:v>81.915710104297</c:v>
                </c:pt>
                <c:pt idx="2112">
                  <c:v>82.18065912625718</c:v>
                </c:pt>
                <c:pt idx="2113">
                  <c:v>83.16636084682973</c:v>
                </c:pt>
                <c:pt idx="2114">
                  <c:v>83.51566036700616</c:v>
                </c:pt>
                <c:pt idx="2115">
                  <c:v>82.88191750970904</c:v>
                </c:pt>
                <c:pt idx="2116">
                  <c:v>82.82265301502322</c:v>
                </c:pt>
                <c:pt idx="2117">
                  <c:v>84.06177188131367</c:v>
                </c:pt>
                <c:pt idx="2118">
                  <c:v>83.83709624286207</c:v>
                </c:pt>
                <c:pt idx="2119">
                  <c:v>84.23941371280853</c:v>
                </c:pt>
                <c:pt idx="2120">
                  <c:v>84.22983495883381</c:v>
                </c:pt>
                <c:pt idx="2121">
                  <c:v>85.13899406062518</c:v>
                </c:pt>
                <c:pt idx="2122">
                  <c:v>85.1726249838957</c:v>
                </c:pt>
                <c:pt idx="2123">
                  <c:v>84.96570565162686</c:v>
                </c:pt>
                <c:pt idx="2124">
                  <c:v>84.9973662468761</c:v>
                </c:pt>
                <c:pt idx="2125">
                  <c:v>84.47548173202205</c:v>
                </c:pt>
                <c:pt idx="2126">
                  <c:v>84.65577360148563</c:v>
                </c:pt>
                <c:pt idx="2127">
                  <c:v>84.63968596769422</c:v>
                </c:pt>
                <c:pt idx="2128">
                  <c:v>84.67087753620322</c:v>
                </c:pt>
                <c:pt idx="2129">
                  <c:v>84.64037068916321</c:v>
                </c:pt>
                <c:pt idx="2130">
                  <c:v>83.53985417781458</c:v>
                </c:pt>
                <c:pt idx="2131">
                  <c:v>85.33069766619461</c:v>
                </c:pt>
                <c:pt idx="2132">
                  <c:v>85.42673728053072</c:v>
                </c:pt>
                <c:pt idx="2133">
                  <c:v>86.10784466385861</c:v>
                </c:pt>
                <c:pt idx="2134">
                  <c:v>84.13968163561847</c:v>
                </c:pt>
                <c:pt idx="2135">
                  <c:v>83.8246289161398</c:v>
                </c:pt>
                <c:pt idx="2136">
                  <c:v>82.56977949703945</c:v>
                </c:pt>
                <c:pt idx="2137">
                  <c:v>82.87461905712941</c:v>
                </c:pt>
                <c:pt idx="2138">
                  <c:v>82.24193665532308</c:v>
                </c:pt>
                <c:pt idx="2139">
                  <c:v>82.38531993340411</c:v>
                </c:pt>
                <c:pt idx="2140">
                  <c:v>82.11686468567492</c:v>
                </c:pt>
                <c:pt idx="2141">
                  <c:v>82.66058506113563</c:v>
                </c:pt>
                <c:pt idx="2142">
                  <c:v>83.09355626789941</c:v>
                </c:pt>
                <c:pt idx="2143">
                  <c:v>81.57794893553212</c:v>
                </c:pt>
                <c:pt idx="2144">
                  <c:v>82.23341099125188</c:v>
                </c:pt>
                <c:pt idx="2145">
                  <c:v>82.2881270601022</c:v>
                </c:pt>
                <c:pt idx="2146">
                  <c:v>83.48966507901634</c:v>
                </c:pt>
                <c:pt idx="2147">
                  <c:v>82.2908439673408</c:v>
                </c:pt>
                <c:pt idx="2148">
                  <c:v>82.584913619019</c:v>
                </c:pt>
                <c:pt idx="2149">
                  <c:v>83.46258615540687</c:v>
                </c:pt>
                <c:pt idx="2150">
                  <c:v>84.09416091917044</c:v>
                </c:pt>
                <c:pt idx="2151">
                  <c:v>84.4402091915683</c:v>
                </c:pt>
                <c:pt idx="2152">
                  <c:v>85.38513408886095</c:v>
                </c:pt>
                <c:pt idx="2153">
                  <c:v>85.53660354317398</c:v>
                </c:pt>
                <c:pt idx="2154">
                  <c:v>85.34352567248993</c:v>
                </c:pt>
                <c:pt idx="2155">
                  <c:v>85.4652686826416</c:v>
                </c:pt>
                <c:pt idx="2156">
                  <c:v>85.63836391205292</c:v>
                </c:pt>
                <c:pt idx="2157">
                  <c:v>86.5694461519078</c:v>
                </c:pt>
                <c:pt idx="2158">
                  <c:v>87.75724964987963</c:v>
                </c:pt>
                <c:pt idx="2159">
                  <c:v>87.73764476444168</c:v>
                </c:pt>
                <c:pt idx="2160">
                  <c:v>88.03977711084134</c:v>
                </c:pt>
                <c:pt idx="2161">
                  <c:v>86.79805574547546</c:v>
                </c:pt>
                <c:pt idx="2162">
                  <c:v>87.91171396546558</c:v>
                </c:pt>
                <c:pt idx="2163">
                  <c:v>87.88060778240309</c:v>
                </c:pt>
                <c:pt idx="2164">
                  <c:v>87.88060778240309</c:v>
                </c:pt>
                <c:pt idx="2165">
                  <c:v>87.88060778240309</c:v>
                </c:pt>
                <c:pt idx="2166">
                  <c:v>88.91650922812458</c:v>
                </c:pt>
                <c:pt idx="2167">
                  <c:v>88.52708480234875</c:v>
                </c:pt>
                <c:pt idx="2168">
                  <c:v>88.95388702326838</c:v>
                </c:pt>
                <c:pt idx="2169">
                  <c:v>88.45793556884855</c:v>
                </c:pt>
                <c:pt idx="2170">
                  <c:v>87.62192661693848</c:v>
                </c:pt>
                <c:pt idx="2171">
                  <c:v>87.02147633037143</c:v>
                </c:pt>
                <c:pt idx="2172">
                  <c:v>86.51781633306713</c:v>
                </c:pt>
                <c:pt idx="2173">
                  <c:v>86.16351772470311</c:v>
                </c:pt>
                <c:pt idx="2174">
                  <c:v>86.54329285155542</c:v>
                </c:pt>
                <c:pt idx="2175">
                  <c:v>86.54329285155542</c:v>
                </c:pt>
                <c:pt idx="2176">
                  <c:v>86.7221925560201</c:v>
                </c:pt>
                <c:pt idx="2177">
                  <c:v>86.09881972924412</c:v>
                </c:pt>
                <c:pt idx="2178">
                  <c:v>87.03230701761564</c:v>
                </c:pt>
                <c:pt idx="2179">
                  <c:v>87.38281270390617</c:v>
                </c:pt>
                <c:pt idx="2180">
                  <c:v>89.29742497227964</c:v>
                </c:pt>
                <c:pt idx="2181">
                  <c:v>89.07315753249675</c:v>
                </c:pt>
                <c:pt idx="2182">
                  <c:v>89.45727586171996</c:v>
                </c:pt>
                <c:pt idx="2183">
                  <c:v>87.4848777937099</c:v>
                </c:pt>
                <c:pt idx="2184">
                  <c:v>87.5336540889906</c:v>
                </c:pt>
                <c:pt idx="2185">
                  <c:v>88.79477777463973</c:v>
                </c:pt>
                <c:pt idx="2186">
                  <c:v>88.26551011947696</c:v>
                </c:pt>
                <c:pt idx="2187">
                  <c:v>87.71647479863796</c:v>
                </c:pt>
                <c:pt idx="2188">
                  <c:v>88.88238906713069</c:v>
                </c:pt>
                <c:pt idx="2189">
                  <c:v>89.4714256050425</c:v>
                </c:pt>
                <c:pt idx="2190">
                  <c:v>89.4714256050425</c:v>
                </c:pt>
                <c:pt idx="2191">
                  <c:v>89.69308159168791</c:v>
                </c:pt>
                <c:pt idx="2192">
                  <c:v>89.85179673320096</c:v>
                </c:pt>
                <c:pt idx="2193">
                  <c:v>89.40825318604252</c:v>
                </c:pt>
                <c:pt idx="2194">
                  <c:v>89.31957175461065</c:v>
                </c:pt>
                <c:pt idx="2195">
                  <c:v>90.06735333842735</c:v>
                </c:pt>
                <c:pt idx="2196">
                  <c:v>89.76609987711236</c:v>
                </c:pt>
                <c:pt idx="2197">
                  <c:v>89.03758276743618</c:v>
                </c:pt>
                <c:pt idx="2198">
                  <c:v>89.19987476607767</c:v>
                </c:pt>
                <c:pt idx="2199">
                  <c:v>89.41146278104038</c:v>
                </c:pt>
                <c:pt idx="2200">
                  <c:v>90.13762317768101</c:v>
                </c:pt>
                <c:pt idx="2201">
                  <c:v>89.61948085000581</c:v>
                </c:pt>
                <c:pt idx="2202">
                  <c:v>88.49744059625045</c:v>
                </c:pt>
                <c:pt idx="2203">
                  <c:v>87.17786612234201</c:v>
                </c:pt>
                <c:pt idx="2204">
                  <c:v>87.42107511097028</c:v>
                </c:pt>
                <c:pt idx="2205">
                  <c:v>88.18848145227147</c:v>
                </c:pt>
                <c:pt idx="2206">
                  <c:v>88.6074194905202</c:v>
                </c:pt>
                <c:pt idx="2207">
                  <c:v>88.88239154923046</c:v>
                </c:pt>
                <c:pt idx="2208">
                  <c:v>89.24875527764486</c:v>
                </c:pt>
                <c:pt idx="2209">
                  <c:v>89.54724001585961</c:v>
                </c:pt>
                <c:pt idx="2210">
                  <c:v>90.02205621562671</c:v>
                </c:pt>
                <c:pt idx="2211">
                  <c:v>90.00484483623599</c:v>
                </c:pt>
                <c:pt idx="2212">
                  <c:v>90.49264114415655</c:v>
                </c:pt>
                <c:pt idx="2213">
                  <c:v>90.80917578606176</c:v>
                </c:pt>
                <c:pt idx="2214">
                  <c:v>90.5801591676624</c:v>
                </c:pt>
                <c:pt idx="2215">
                  <c:v>91.16726099024364</c:v>
                </c:pt>
                <c:pt idx="2216">
                  <c:v>91.06669099373641</c:v>
                </c:pt>
                <c:pt idx="2217">
                  <c:v>92.99696719212086</c:v>
                </c:pt>
                <c:pt idx="2218">
                  <c:v>93.52980926768448</c:v>
                </c:pt>
                <c:pt idx="2219">
                  <c:v>92.75036105550558</c:v>
                </c:pt>
                <c:pt idx="2220">
                  <c:v>92.61634527989621</c:v>
                </c:pt>
                <c:pt idx="2221">
                  <c:v>93.51321620364456</c:v>
                </c:pt>
                <c:pt idx="2222">
                  <c:v>93.36888525929156</c:v>
                </c:pt>
                <c:pt idx="2223">
                  <c:v>92.91449384077203</c:v>
                </c:pt>
                <c:pt idx="2224">
                  <c:v>93.54831569881122</c:v>
                </c:pt>
                <c:pt idx="2225">
                  <c:v>93.37033843349782</c:v>
                </c:pt>
                <c:pt idx="2226">
                  <c:v>93.7376491793345</c:v>
                </c:pt>
                <c:pt idx="2227">
                  <c:v>93.80520894016128</c:v>
                </c:pt>
                <c:pt idx="2228">
                  <c:v>94.14125557727676</c:v>
                </c:pt>
                <c:pt idx="2229">
                  <c:v>93.19605038387702</c:v>
                </c:pt>
                <c:pt idx="2230">
                  <c:v>94.46736342758454</c:v>
                </c:pt>
                <c:pt idx="2231">
                  <c:v>95.2662194689105</c:v>
                </c:pt>
                <c:pt idx="2232">
                  <c:v>94.6331487479888</c:v>
                </c:pt>
                <c:pt idx="2233">
                  <c:v>95.62320352939498</c:v>
                </c:pt>
                <c:pt idx="2234">
                  <c:v>94.93675927550985</c:v>
                </c:pt>
                <c:pt idx="2235">
                  <c:v>95.15396736962809</c:v>
                </c:pt>
                <c:pt idx="2236">
                  <c:v>94.0341244122345</c:v>
                </c:pt>
                <c:pt idx="2237">
                  <c:v>95.51445102992076</c:v>
                </c:pt>
                <c:pt idx="2238">
                  <c:v>94.30677998138991</c:v>
                </c:pt>
                <c:pt idx="2239">
                  <c:v>93.5723229931119</c:v>
                </c:pt>
                <c:pt idx="2240">
                  <c:v>95.10358927391388</c:v>
                </c:pt>
                <c:pt idx="2241">
                  <c:v>94.40386741347828</c:v>
                </c:pt>
                <c:pt idx="2242">
                  <c:v>94.55904452190691</c:v>
                </c:pt>
                <c:pt idx="2243">
                  <c:v>94.84115954300794</c:v>
                </c:pt>
                <c:pt idx="2244">
                  <c:v>94.48671409273683</c:v>
                </c:pt>
                <c:pt idx="2245">
                  <c:v>94.59485834948696</c:v>
                </c:pt>
                <c:pt idx="2246">
                  <c:v>94.9161194804717</c:v>
                </c:pt>
                <c:pt idx="2247">
                  <c:v>93.74428850922298</c:v>
                </c:pt>
                <c:pt idx="2248">
                  <c:v>93.09653253111611</c:v>
                </c:pt>
                <c:pt idx="2249">
                  <c:v>93.45595266000987</c:v>
                </c:pt>
                <c:pt idx="2250">
                  <c:v>94.05547582359655</c:v>
                </c:pt>
                <c:pt idx="2251">
                  <c:v>94.15684111967734</c:v>
                </c:pt>
                <c:pt idx="2252">
                  <c:v>96.05512617205524</c:v>
                </c:pt>
                <c:pt idx="2253">
                  <c:v>95.65639081585817</c:v>
                </c:pt>
                <c:pt idx="2254">
                  <c:v>95.94565219562821</c:v>
                </c:pt>
                <c:pt idx="2255">
                  <c:v>95.94565219562821</c:v>
                </c:pt>
                <c:pt idx="2256">
                  <c:v>96.3008830612674</c:v>
                </c:pt>
                <c:pt idx="2257">
                  <c:v>96.46915894754131</c:v>
                </c:pt>
                <c:pt idx="2258">
                  <c:v>95.87194657522473</c:v>
                </c:pt>
                <c:pt idx="2259">
                  <c:v>96.26325279045891</c:v>
                </c:pt>
                <c:pt idx="2260">
                  <c:v>95.9184851282219</c:v>
                </c:pt>
                <c:pt idx="2261">
                  <c:v>96.05364750862655</c:v>
                </c:pt>
                <c:pt idx="2262">
                  <c:v>95.56568593691321</c:v>
                </c:pt>
                <c:pt idx="2263">
                  <c:v>96.48307907586181</c:v>
                </c:pt>
                <c:pt idx="2264">
                  <c:v>96.35061250742569</c:v>
                </c:pt>
                <c:pt idx="2265">
                  <c:v>96.62240181684227</c:v>
                </c:pt>
                <c:pt idx="2266">
                  <c:v>94.23596328107687</c:v>
                </c:pt>
                <c:pt idx="2267">
                  <c:v>93.95972569447222</c:v>
                </c:pt>
                <c:pt idx="2268">
                  <c:v>93.11302660500315</c:v>
                </c:pt>
                <c:pt idx="2269">
                  <c:v>92.96415683745944</c:v>
                </c:pt>
                <c:pt idx="2270">
                  <c:v>91.72071120822788</c:v>
                </c:pt>
                <c:pt idx="2271">
                  <c:v>92.94803981783038</c:v>
                </c:pt>
                <c:pt idx="2272">
                  <c:v>92.39384785966212</c:v>
                </c:pt>
                <c:pt idx="2273">
                  <c:v>91.60834104642744</c:v>
                </c:pt>
                <c:pt idx="2274">
                  <c:v>91.41017554640305</c:v>
                </c:pt>
                <c:pt idx="2275">
                  <c:v>90.29552344577</c:v>
                </c:pt>
                <c:pt idx="2276">
                  <c:v>90.21390015262604</c:v>
                </c:pt>
                <c:pt idx="2277">
                  <c:v>90.75224317741744</c:v>
                </c:pt>
                <c:pt idx="2278">
                  <c:v>89.95481696130764</c:v>
                </c:pt>
                <c:pt idx="2279">
                  <c:v>89.68479094305606</c:v>
                </c:pt>
                <c:pt idx="2280">
                  <c:v>89.97314506047085</c:v>
                </c:pt>
                <c:pt idx="2281">
                  <c:v>89.40552669787587</c:v>
                </c:pt>
                <c:pt idx="2282">
                  <c:v>88.34074582601687</c:v>
                </c:pt>
                <c:pt idx="2283">
                  <c:v>87.28330121879023</c:v>
                </c:pt>
                <c:pt idx="2284">
                  <c:v>88.41990993367295</c:v>
                </c:pt>
                <c:pt idx="2285">
                  <c:v>89.27520332646623</c:v>
                </c:pt>
                <c:pt idx="2286">
                  <c:v>89.84499445725772</c:v>
                </c:pt>
                <c:pt idx="2287">
                  <c:v>89.03986679459905</c:v>
                </c:pt>
                <c:pt idx="2288">
                  <c:v>89.82479669994653</c:v>
                </c:pt>
                <c:pt idx="2289">
                  <c:v>88.84220077661151</c:v>
                </c:pt>
                <c:pt idx="2290">
                  <c:v>89.57023538985091</c:v>
                </c:pt>
                <c:pt idx="2291">
                  <c:v>89.86208453654679</c:v>
                </c:pt>
                <c:pt idx="2292">
                  <c:v>87.94042668944948</c:v>
                </c:pt>
                <c:pt idx="2293">
                  <c:v>87.03933180807242</c:v>
                </c:pt>
                <c:pt idx="2294">
                  <c:v>89.14919252323808</c:v>
                </c:pt>
                <c:pt idx="2295">
                  <c:v>88.57342604686849</c:v>
                </c:pt>
                <c:pt idx="2296">
                  <c:v>89.42064399952285</c:v>
                </c:pt>
                <c:pt idx="2297">
                  <c:v>89.95807451491781</c:v>
                </c:pt>
                <c:pt idx="2298">
                  <c:v>89.62842327761274</c:v>
                </c:pt>
                <c:pt idx="2299">
                  <c:v>89.00114968026343</c:v>
                </c:pt>
                <c:pt idx="2300">
                  <c:v>89.34477833289398</c:v>
                </c:pt>
                <c:pt idx="2301">
                  <c:v>90.64956661462787</c:v>
                </c:pt>
                <c:pt idx="2302">
                  <c:v>91.88227472264359</c:v>
                </c:pt>
                <c:pt idx="2303">
                  <c:v>91.77575154134645</c:v>
                </c:pt>
                <c:pt idx="2304">
                  <c:v>91.88582900732635</c:v>
                </c:pt>
                <c:pt idx="2305">
                  <c:v>92.34260255500878</c:v>
                </c:pt>
                <c:pt idx="2306">
                  <c:v>91.22632582230791</c:v>
                </c:pt>
                <c:pt idx="2307">
                  <c:v>91.17137383594799</c:v>
                </c:pt>
                <c:pt idx="2308">
                  <c:v>91.86736732374965</c:v>
                </c:pt>
                <c:pt idx="2309">
                  <c:v>91.63189634794365</c:v>
                </c:pt>
                <c:pt idx="2310">
                  <c:v>90.76005828023457</c:v>
                </c:pt>
                <c:pt idx="2311">
                  <c:v>91.47393386911376</c:v>
                </c:pt>
                <c:pt idx="2312">
                  <c:v>91.93810879522712</c:v>
                </c:pt>
                <c:pt idx="2313">
                  <c:v>91.07112695626527</c:v>
                </c:pt>
                <c:pt idx="2314">
                  <c:v>91.0413666224364</c:v>
                </c:pt>
                <c:pt idx="2315">
                  <c:v>91.48182584559708</c:v>
                </c:pt>
                <c:pt idx="2316">
                  <c:v>90.59319678064065</c:v>
                </c:pt>
                <c:pt idx="2317">
                  <c:v>91.2993679174445</c:v>
                </c:pt>
                <c:pt idx="2318">
                  <c:v>91.78054616758894</c:v>
                </c:pt>
                <c:pt idx="2319">
                  <c:v>92.85134026050868</c:v>
                </c:pt>
                <c:pt idx="2320">
                  <c:v>92.68979717333137</c:v>
                </c:pt>
                <c:pt idx="2321">
                  <c:v>92.43877790013086</c:v>
                </c:pt>
                <c:pt idx="2322">
                  <c:v>92.3414577602095</c:v>
                </c:pt>
                <c:pt idx="2323">
                  <c:v>92.08602845925651</c:v>
                </c:pt>
                <c:pt idx="2324">
                  <c:v>90.15482294280373</c:v>
                </c:pt>
                <c:pt idx="2325">
                  <c:v>90.94867823322288</c:v>
                </c:pt>
                <c:pt idx="2326">
                  <c:v>89.39239305661172</c:v>
                </c:pt>
                <c:pt idx="2327">
                  <c:v>89.1104003514392</c:v>
                </c:pt>
                <c:pt idx="2328">
                  <c:v>90.55574431629807</c:v>
                </c:pt>
                <c:pt idx="2329">
                  <c:v>89.84824411896291</c:v>
                </c:pt>
                <c:pt idx="2330">
                  <c:v>88.87967038565583</c:v>
                </c:pt>
                <c:pt idx="2331">
                  <c:v>89.20017013640766</c:v>
                </c:pt>
                <c:pt idx="2332">
                  <c:v>88.2568376149199</c:v>
                </c:pt>
                <c:pt idx="2333">
                  <c:v>88.19092994875313</c:v>
                </c:pt>
                <c:pt idx="2334">
                  <c:v>88.2816865411137</c:v>
                </c:pt>
                <c:pt idx="2335">
                  <c:v>87.28767430341635</c:v>
                </c:pt>
                <c:pt idx="2336">
                  <c:v>86.20973140173028</c:v>
                </c:pt>
                <c:pt idx="2337">
                  <c:v>86.2183228859043</c:v>
                </c:pt>
                <c:pt idx="2338">
                  <c:v>85.74947146670391</c:v>
                </c:pt>
                <c:pt idx="2339">
                  <c:v>86.19987605379231</c:v>
                </c:pt>
                <c:pt idx="2340">
                  <c:v>85.41559831308005</c:v>
                </c:pt>
                <c:pt idx="2341">
                  <c:v>84.90336162569424</c:v>
                </c:pt>
                <c:pt idx="2342">
                  <c:v>84.53828252684629</c:v>
                </c:pt>
                <c:pt idx="2343">
                  <c:v>84.53828252684629</c:v>
                </c:pt>
                <c:pt idx="2344">
                  <c:v>84.53828252684629</c:v>
                </c:pt>
                <c:pt idx="2345">
                  <c:v>84.29569168000313</c:v>
                </c:pt>
                <c:pt idx="2346">
                  <c:v>84.55437440309525</c:v>
                </c:pt>
                <c:pt idx="2347">
                  <c:v>84.31490419836795</c:v>
                </c:pt>
                <c:pt idx="2348">
                  <c:v>84.31490419836795</c:v>
                </c:pt>
                <c:pt idx="2349">
                  <c:v>83.5850386503883</c:v>
                </c:pt>
                <c:pt idx="2350">
                  <c:v>82.97416527966423</c:v>
                </c:pt>
                <c:pt idx="2351">
                  <c:v>82.35294265657112</c:v>
                </c:pt>
                <c:pt idx="2352">
                  <c:v>82.45075177701771</c:v>
                </c:pt>
                <c:pt idx="2353">
                  <c:v>83.58269268461603</c:v>
                </c:pt>
                <c:pt idx="2354">
                  <c:v>82.88190909890924</c:v>
                </c:pt>
                <c:pt idx="2355">
                  <c:v>82.4713064946702</c:v>
                </c:pt>
                <c:pt idx="2356">
                  <c:v>81.03839934897588</c:v>
                </c:pt>
                <c:pt idx="2357">
                  <c:v>79.0646596344851</c:v>
                </c:pt>
                <c:pt idx="2358">
                  <c:v>79.87970935646754</c:v>
                </c:pt>
                <c:pt idx="2359">
                  <c:v>81.89214752576086</c:v>
                </c:pt>
                <c:pt idx="2360">
                  <c:v>80.85700926653375</c:v>
                </c:pt>
                <c:pt idx="2361">
                  <c:v>81.82796635027698</c:v>
                </c:pt>
                <c:pt idx="2362">
                  <c:v>83.05613020556169</c:v>
                </c:pt>
                <c:pt idx="2363">
                  <c:v>82.33971951956561</c:v>
                </c:pt>
                <c:pt idx="2364">
                  <c:v>80.34912435782507</c:v>
                </c:pt>
                <c:pt idx="2365">
                  <c:v>82.2629249983675</c:v>
                </c:pt>
                <c:pt idx="2366">
                  <c:v>80.91030037609373</c:v>
                </c:pt>
                <c:pt idx="2367">
                  <c:v>81.22356133789721</c:v>
                </c:pt>
                <c:pt idx="2368">
                  <c:v>79.99798987379834</c:v>
                </c:pt>
                <c:pt idx="2369">
                  <c:v>81.68734066674241</c:v>
                </c:pt>
                <c:pt idx="2370">
                  <c:v>81.7877395460433</c:v>
                </c:pt>
                <c:pt idx="2371">
                  <c:v>82.9791214644258</c:v>
                </c:pt>
                <c:pt idx="2372">
                  <c:v>82.5949357819743</c:v>
                </c:pt>
                <c:pt idx="2373">
                  <c:v>82.86027202612607</c:v>
                </c:pt>
                <c:pt idx="2374">
                  <c:v>82.33359186913095</c:v>
                </c:pt>
                <c:pt idx="2375">
                  <c:v>82.36901718956544</c:v>
                </c:pt>
                <c:pt idx="2376">
                  <c:v>80.70931221193381</c:v>
                </c:pt>
                <c:pt idx="2377">
                  <c:v>80.32819903250419</c:v>
                </c:pt>
                <c:pt idx="2378">
                  <c:v>81.48958895860602</c:v>
                </c:pt>
                <c:pt idx="2379">
                  <c:v>81.41630588583453</c:v>
                </c:pt>
                <c:pt idx="2380">
                  <c:v>80.99692928305033</c:v>
                </c:pt>
                <c:pt idx="2381">
                  <c:v>80.00334276069377</c:v>
                </c:pt>
                <c:pt idx="2382">
                  <c:v>80.37350528928823</c:v>
                </c:pt>
                <c:pt idx="2383">
                  <c:v>80.16106266343189</c:v>
                </c:pt>
                <c:pt idx="2384">
                  <c:v>79.24990546012294</c:v>
                </c:pt>
                <c:pt idx="2385">
                  <c:v>79.23011329925273</c:v>
                </c:pt>
                <c:pt idx="2386">
                  <c:v>80.37812373038618</c:v>
                </c:pt>
                <c:pt idx="2387">
                  <c:v>80.05362073872857</c:v>
                </c:pt>
                <c:pt idx="2388">
                  <c:v>80.79613835682724</c:v>
                </c:pt>
                <c:pt idx="2389">
                  <c:v>80.76722849306524</c:v>
                </c:pt>
                <c:pt idx="2390">
                  <c:v>80.29173631355346</c:v>
                </c:pt>
                <c:pt idx="2391">
                  <c:v>79.59318138275505</c:v>
                </c:pt>
                <c:pt idx="2392">
                  <c:v>80.00124281029605</c:v>
                </c:pt>
                <c:pt idx="2393">
                  <c:v>80.22967220366183</c:v>
                </c:pt>
                <c:pt idx="2394">
                  <c:v>79.65483353830312</c:v>
                </c:pt>
                <c:pt idx="2395">
                  <c:v>80.25622449360196</c:v>
                </c:pt>
                <c:pt idx="2396">
                  <c:v>78.96558658859412</c:v>
                </c:pt>
                <c:pt idx="2397">
                  <c:v>78.25833760831235</c:v>
                </c:pt>
                <c:pt idx="2398">
                  <c:v>78.92038199954962</c:v>
                </c:pt>
                <c:pt idx="2399">
                  <c:v>79.81698295908174</c:v>
                </c:pt>
                <c:pt idx="2400">
                  <c:v>79.61639123452078</c:v>
                </c:pt>
                <c:pt idx="2401">
                  <c:v>79.58144432847727</c:v>
                </c:pt>
                <c:pt idx="2402">
                  <c:v>78.23635650687609</c:v>
                </c:pt>
                <c:pt idx="2403">
                  <c:v>79.6892710571617</c:v>
                </c:pt>
                <c:pt idx="2404">
                  <c:v>81.28988427240505</c:v>
                </c:pt>
                <c:pt idx="2405">
                  <c:v>81.67956717692557</c:v>
                </c:pt>
                <c:pt idx="2406">
                  <c:v>81.36757776094697</c:v>
                </c:pt>
                <c:pt idx="2407">
                  <c:v>80.74757980653466</c:v>
                </c:pt>
                <c:pt idx="2408">
                  <c:v>81.25329420447062</c:v>
                </c:pt>
                <c:pt idx="2409">
                  <c:v>80.28993450184076</c:v>
                </c:pt>
                <c:pt idx="2410">
                  <c:v>80.5040404903882</c:v>
                </c:pt>
                <c:pt idx="2411">
                  <c:v>79.63962918554715</c:v>
                </c:pt>
                <c:pt idx="2412">
                  <c:v>79.8652291051139</c:v>
                </c:pt>
                <c:pt idx="2413">
                  <c:v>80.10840955532156</c:v>
                </c:pt>
                <c:pt idx="2414">
                  <c:v>80.10840955532156</c:v>
                </c:pt>
                <c:pt idx="2415">
                  <c:v>80.10840955532156</c:v>
                </c:pt>
                <c:pt idx="2416">
                  <c:v>80.14425857866325</c:v>
                </c:pt>
                <c:pt idx="2417">
                  <c:v>79.7244242944434</c:v>
                </c:pt>
                <c:pt idx="2418">
                  <c:v>79.63883841707268</c:v>
                </c:pt>
                <c:pt idx="2419">
                  <c:v>80.1099299493109</c:v>
                </c:pt>
                <c:pt idx="2420">
                  <c:v>79.7730761592922</c:v>
                </c:pt>
                <c:pt idx="2421">
                  <c:v>80.06887622522301</c:v>
                </c:pt>
                <c:pt idx="2422">
                  <c:v>80.9191438817546</c:v>
                </c:pt>
                <c:pt idx="2423">
                  <c:v>81.72685605297993</c:v>
                </c:pt>
                <c:pt idx="2424">
                  <c:v>81.389816705941</c:v>
                </c:pt>
                <c:pt idx="2425">
                  <c:v>81.01531895975025</c:v>
                </c:pt>
                <c:pt idx="2426">
                  <c:v>81.04933940365217</c:v>
                </c:pt>
                <c:pt idx="2427">
                  <c:v>80.70818607972282</c:v>
                </c:pt>
                <c:pt idx="2428">
                  <c:v>80.3276397488902</c:v>
                </c:pt>
                <c:pt idx="2429">
                  <c:v>82.15637889388924</c:v>
                </c:pt>
                <c:pt idx="2430">
                  <c:v>82.8955873953296</c:v>
                </c:pt>
                <c:pt idx="2431">
                  <c:v>83.68479990980655</c:v>
                </c:pt>
                <c:pt idx="2432">
                  <c:v>84.12245903510001</c:v>
                </c:pt>
                <c:pt idx="2433">
                  <c:v>86.36332673856572</c:v>
                </c:pt>
                <c:pt idx="2434">
                  <c:v>85.69922302863822</c:v>
                </c:pt>
                <c:pt idx="2435">
                  <c:v>85.69922302863822</c:v>
                </c:pt>
                <c:pt idx="2436">
                  <c:v>87.86023664023312</c:v>
                </c:pt>
                <c:pt idx="2437">
                  <c:v>85.76370850236802</c:v>
                </c:pt>
                <c:pt idx="2438">
                  <c:v>84.96922410551734</c:v>
                </c:pt>
                <c:pt idx="2439">
                  <c:v>85.02161173963777</c:v>
                </c:pt>
                <c:pt idx="2440">
                  <c:v>84.45129237390021</c:v>
                </c:pt>
                <c:pt idx="2441">
                  <c:v>85.33327522554178</c:v>
                </c:pt>
                <c:pt idx="2442">
                  <c:v>84.56773390581517</c:v>
                </c:pt>
                <c:pt idx="2443">
                  <c:v>83.90695225493</c:v>
                </c:pt>
                <c:pt idx="2444">
                  <c:v>83.68251018037513</c:v>
                </c:pt>
                <c:pt idx="2445">
                  <c:v>82.55896513098267</c:v>
                </c:pt>
                <c:pt idx="2446">
                  <c:v>80.54280284602955</c:v>
                </c:pt>
                <c:pt idx="2447">
                  <c:v>80.35976499016743</c:v>
                </c:pt>
                <c:pt idx="2448">
                  <c:v>80.19335647985979</c:v>
                </c:pt>
                <c:pt idx="2449">
                  <c:v>79.45215417797078</c:v>
                </c:pt>
                <c:pt idx="2450">
                  <c:v>79.45215417797078</c:v>
                </c:pt>
                <c:pt idx="2451">
                  <c:v>78.82895688209859</c:v>
                </c:pt>
                <c:pt idx="2452">
                  <c:v>78.61621719862309</c:v>
                </c:pt>
                <c:pt idx="2453">
                  <c:v>79.70445484819663</c:v>
                </c:pt>
                <c:pt idx="2454">
                  <c:v>78.22651663114605</c:v>
                </c:pt>
                <c:pt idx="2455">
                  <c:v>78.87990521133845</c:v>
                </c:pt>
                <c:pt idx="2456">
                  <c:v>78.54332662341143</c:v>
                </c:pt>
                <c:pt idx="2457">
                  <c:v>78.73957986980674</c:v>
                </c:pt>
                <c:pt idx="2458">
                  <c:v>78.04314395595237</c:v>
                </c:pt>
                <c:pt idx="2459">
                  <c:v>78.36196584053556</c:v>
                </c:pt>
                <c:pt idx="2460">
                  <c:v>78.60331337224933</c:v>
                </c:pt>
                <c:pt idx="2461">
                  <c:v>78.81588082059321</c:v>
                </c:pt>
                <c:pt idx="2462">
                  <c:v>79.30906621421111</c:v>
                </c:pt>
                <c:pt idx="2463">
                  <c:v>78.14399437526108</c:v>
                </c:pt>
                <c:pt idx="2464">
                  <c:v>77.86456016858241</c:v>
                </c:pt>
                <c:pt idx="2465">
                  <c:v>76.68847455590797</c:v>
                </c:pt>
                <c:pt idx="2466">
                  <c:v>75.9777036579232</c:v>
                </c:pt>
                <c:pt idx="2467">
                  <c:v>75.95939225583011</c:v>
                </c:pt>
                <c:pt idx="2468">
                  <c:v>75.93953341419205</c:v>
                </c:pt>
                <c:pt idx="2469">
                  <c:v>75.27908849248061</c:v>
                </c:pt>
                <c:pt idx="2470">
                  <c:v>75.3006816818096</c:v>
                </c:pt>
                <c:pt idx="2471">
                  <c:v>76.5704021932148</c:v>
                </c:pt>
                <c:pt idx="2472">
                  <c:v>76.12304514854308</c:v>
                </c:pt>
                <c:pt idx="2473">
                  <c:v>76.33333973904186</c:v>
                </c:pt>
                <c:pt idx="2474">
                  <c:v>75.67184177787094</c:v>
                </c:pt>
                <c:pt idx="2475">
                  <c:v>75.18602387812738</c:v>
                </c:pt>
                <c:pt idx="2476">
                  <c:v>74.86401062690305</c:v>
                </c:pt>
                <c:pt idx="2477">
                  <c:v>75.95722162942068</c:v>
                </c:pt>
                <c:pt idx="2478">
                  <c:v>76.01663990312993</c:v>
                </c:pt>
                <c:pt idx="2479">
                  <c:v>75.37381577284332</c:v>
                </c:pt>
                <c:pt idx="2480">
                  <c:v>74.08642914491132</c:v>
                </c:pt>
                <c:pt idx="2481">
                  <c:v>71.3962506218556</c:v>
                </c:pt>
                <c:pt idx="2482">
                  <c:v>72.72277488803293</c:v>
                </c:pt>
                <c:pt idx="2483">
                  <c:v>74.30412431279636</c:v>
                </c:pt>
                <c:pt idx="2484">
                  <c:v>73.88638358022115</c:v>
                </c:pt>
                <c:pt idx="2485">
                  <c:v>74.78503834980526</c:v>
                </c:pt>
                <c:pt idx="2486">
                  <c:v>74.3555350002334</c:v>
                </c:pt>
                <c:pt idx="2487">
                  <c:v>74.44637580713743</c:v>
                </c:pt>
                <c:pt idx="2488">
                  <c:v>74.64331151934354</c:v>
                </c:pt>
                <c:pt idx="2489">
                  <c:v>73.8795615035492</c:v>
                </c:pt>
                <c:pt idx="2490">
                  <c:v>73.7241423260209</c:v>
                </c:pt>
                <c:pt idx="2491">
                  <c:v>72.89861434396944</c:v>
                </c:pt>
                <c:pt idx="2492">
                  <c:v>72.21058044013253</c:v>
                </c:pt>
                <c:pt idx="2493">
                  <c:v>71.30804126526818</c:v>
                </c:pt>
                <c:pt idx="2494">
                  <c:v>71.31355644262514</c:v>
                </c:pt>
                <c:pt idx="2495">
                  <c:v>70.69775670087337</c:v>
                </c:pt>
                <c:pt idx="2496">
                  <c:v>71.95313198068851</c:v>
                </c:pt>
                <c:pt idx="2497">
                  <c:v>72.17248934381492</c:v>
                </c:pt>
                <c:pt idx="2498">
                  <c:v>71.30560365694177</c:v>
                </c:pt>
                <c:pt idx="2499">
                  <c:v>70.54120278136264</c:v>
                </c:pt>
                <c:pt idx="2500">
                  <c:v>70.10340086452941</c:v>
                </c:pt>
                <c:pt idx="2501">
                  <c:v>70.39531239004467</c:v>
                </c:pt>
                <c:pt idx="2502">
                  <c:v>69.60407298736318</c:v>
                </c:pt>
                <c:pt idx="2503">
                  <c:v>69.51946076197924</c:v>
                </c:pt>
                <c:pt idx="2504">
                  <c:v>69.36545802488187</c:v>
                </c:pt>
                <c:pt idx="2505">
                  <c:v>70.87450004760385</c:v>
                </c:pt>
                <c:pt idx="2506">
                  <c:v>68.8942702613821</c:v>
                </c:pt>
                <c:pt idx="2507">
                  <c:v>69.17077322441172</c:v>
                </c:pt>
                <c:pt idx="2508">
                  <c:v>68.80540317509943</c:v>
                </c:pt>
                <c:pt idx="2509">
                  <c:v>69.02847797708068</c:v>
                </c:pt>
                <c:pt idx="2510">
                  <c:v>68.51496088051008</c:v>
                </c:pt>
                <c:pt idx="2511">
                  <c:v>67.61929285238512</c:v>
                </c:pt>
                <c:pt idx="2512">
                  <c:v>67.63073913581208</c:v>
                </c:pt>
                <c:pt idx="2513">
                  <c:v>68.64661022218451</c:v>
                </c:pt>
                <c:pt idx="2514">
                  <c:v>67.5146342771311</c:v>
                </c:pt>
                <c:pt idx="2515">
                  <c:v>65.7622042567154</c:v>
                </c:pt>
                <c:pt idx="2516">
                  <c:v>67.2991351097971</c:v>
                </c:pt>
                <c:pt idx="2517">
                  <c:v>66.00389586308573</c:v>
                </c:pt>
                <c:pt idx="2518">
                  <c:v>68.1030137402021</c:v>
                </c:pt>
                <c:pt idx="2519">
                  <c:v>69.22525537336865</c:v>
                </c:pt>
                <c:pt idx="2520">
                  <c:v>69.22525537336865</c:v>
                </c:pt>
                <c:pt idx="2521">
                  <c:v>68.68563854383339</c:v>
                </c:pt>
                <c:pt idx="2522">
                  <c:v>68.9118886902681</c:v>
                </c:pt>
                <c:pt idx="2523">
                  <c:v>70.13426369523146</c:v>
                </c:pt>
                <c:pt idx="2524">
                  <c:v>68.97604814708428</c:v>
                </c:pt>
                <c:pt idx="2525">
                  <c:v>68.7530632833046</c:v>
                </c:pt>
                <c:pt idx="2526">
                  <c:v>70.46099169019002</c:v>
                </c:pt>
                <c:pt idx="2527">
                  <c:v>70.61808216048809</c:v>
                </c:pt>
                <c:pt idx="2528">
                  <c:v>71.26598345618939</c:v>
                </c:pt>
                <c:pt idx="2529">
                  <c:v>71.09232794702396</c:v>
                </c:pt>
                <c:pt idx="2530">
                  <c:v>69.97083358692673</c:v>
                </c:pt>
                <c:pt idx="2531">
                  <c:v>70.0063953808565</c:v>
                </c:pt>
                <c:pt idx="2532">
                  <c:v>70.5460138423122</c:v>
                </c:pt>
                <c:pt idx="2533">
                  <c:v>70.65392629231681</c:v>
                </c:pt>
                <c:pt idx="2534">
                  <c:v>69.6242888187824</c:v>
                </c:pt>
                <c:pt idx="2535">
                  <c:v>69.52938093409202</c:v>
                </c:pt>
                <c:pt idx="2536">
                  <c:v>67.89848625096917</c:v>
                </c:pt>
                <c:pt idx="2537">
                  <c:v>67.69405740144526</c:v>
                </c:pt>
                <c:pt idx="2538">
                  <c:v>67.99138301223307</c:v>
                </c:pt>
                <c:pt idx="2539">
                  <c:v>67.50016467135856</c:v>
                </c:pt>
                <c:pt idx="2540">
                  <c:v>66.82425788230345</c:v>
                </c:pt>
                <c:pt idx="2541">
                  <c:v>67.21841719186885</c:v>
                </c:pt>
                <c:pt idx="2542">
                  <c:v>68.76319381022614</c:v>
                </c:pt>
                <c:pt idx="2543">
                  <c:v>67.94061054998185</c:v>
                </c:pt>
                <c:pt idx="2544">
                  <c:v>67.74124350185827</c:v>
                </c:pt>
                <c:pt idx="2545">
                  <c:v>68.00935860474608</c:v>
                </c:pt>
                <c:pt idx="2546">
                  <c:v>67.75630057568766</c:v>
                </c:pt>
                <c:pt idx="2547">
                  <c:v>68.57296793472253</c:v>
                </c:pt>
                <c:pt idx="2548">
                  <c:v>67.95086981931714</c:v>
                </c:pt>
                <c:pt idx="2549">
                  <c:v>70.57885414071973</c:v>
                </c:pt>
                <c:pt idx="2550">
                  <c:v>70.33294205152036</c:v>
                </c:pt>
                <c:pt idx="2551">
                  <c:v>69.91501809362654</c:v>
                </c:pt>
                <c:pt idx="2552">
                  <c:v>69.98154347274882</c:v>
                </c:pt>
                <c:pt idx="2553">
                  <c:v>69.64951166475255</c:v>
                </c:pt>
                <c:pt idx="2554">
                  <c:v>69.46027840259174</c:v>
                </c:pt>
                <c:pt idx="2555">
                  <c:v>68.32220334552422</c:v>
                </c:pt>
                <c:pt idx="2556">
                  <c:v>68.04235102226463</c:v>
                </c:pt>
                <c:pt idx="2557">
                  <c:v>66.9122061156475</c:v>
                </c:pt>
                <c:pt idx="2558">
                  <c:v>66.83858428215075</c:v>
                </c:pt>
                <c:pt idx="2559">
                  <c:v>66.8496743890993</c:v>
                </c:pt>
                <c:pt idx="2560">
                  <c:v>66.44620122389656</c:v>
                </c:pt>
                <c:pt idx="2561">
                  <c:v>66.61019474745555</c:v>
                </c:pt>
                <c:pt idx="2562">
                  <c:v>66.75440448969077</c:v>
                </c:pt>
                <c:pt idx="2563">
                  <c:v>65.93889730050354</c:v>
                </c:pt>
                <c:pt idx="2564">
                  <c:v>65.79651364427215</c:v>
                </c:pt>
                <c:pt idx="2565">
                  <c:v>66.11392216737863</c:v>
                </c:pt>
                <c:pt idx="2566">
                  <c:v>66.16070408880188</c:v>
                </c:pt>
                <c:pt idx="2567">
                  <c:v>66.23482876974507</c:v>
                </c:pt>
                <c:pt idx="2568">
                  <c:v>65.9964173565597</c:v>
                </c:pt>
                <c:pt idx="2569">
                  <c:v>66.05453690187957</c:v>
                </c:pt>
                <c:pt idx="2570">
                  <c:v>65.66952261723179</c:v>
                </c:pt>
                <c:pt idx="2571">
                  <c:v>65.30823507819872</c:v>
                </c:pt>
                <c:pt idx="2572">
                  <c:v>65.8154219473106</c:v>
                </c:pt>
                <c:pt idx="2573">
                  <c:v>64.53436296475513</c:v>
                </c:pt>
                <c:pt idx="2574">
                  <c:v>64.4901059946952</c:v>
                </c:pt>
                <c:pt idx="2575">
                  <c:v>63.1730661723919</c:v>
                </c:pt>
                <c:pt idx="2576">
                  <c:v>63.0517116144624</c:v>
                </c:pt>
                <c:pt idx="2577">
                  <c:v>62.5691276704905</c:v>
                </c:pt>
                <c:pt idx="2578">
                  <c:v>62.62161872900719</c:v>
                </c:pt>
                <c:pt idx="2579">
                  <c:v>62.02210407721443</c:v>
                </c:pt>
                <c:pt idx="2580">
                  <c:v>61.02920274384063</c:v>
                </c:pt>
                <c:pt idx="2581">
                  <c:v>62.18740911022536</c:v>
                </c:pt>
                <c:pt idx="2582">
                  <c:v>62.3707793304858</c:v>
                </c:pt>
                <c:pt idx="2583">
                  <c:v>63.98721342689664</c:v>
                </c:pt>
                <c:pt idx="2584">
                  <c:v>62.3109453537414</c:v>
                </c:pt>
                <c:pt idx="2585">
                  <c:v>62.23442467933275</c:v>
                </c:pt>
                <c:pt idx="2586">
                  <c:v>63.02929360517732</c:v>
                </c:pt>
                <c:pt idx="2587">
                  <c:v>63.01016336707718</c:v>
                </c:pt>
                <c:pt idx="2588">
                  <c:v>62.53957387355015</c:v>
                </c:pt>
                <c:pt idx="2589">
                  <c:v>63.79270155291437</c:v>
                </c:pt>
                <c:pt idx="2590">
                  <c:v>62.74433701103201</c:v>
                </c:pt>
                <c:pt idx="2591">
                  <c:v>62.6481954253162</c:v>
                </c:pt>
                <c:pt idx="2592">
                  <c:v>62.998578812274</c:v>
                </c:pt>
                <c:pt idx="2593">
                  <c:v>63.0256547796253</c:v>
                </c:pt>
                <c:pt idx="2594">
                  <c:v>63.52243028244339</c:v>
                </c:pt>
                <c:pt idx="2595">
                  <c:v>63.74329090952691</c:v>
                </c:pt>
                <c:pt idx="2596">
                  <c:v>62.36057601998727</c:v>
                </c:pt>
                <c:pt idx="2597">
                  <c:v>63.02801487718202</c:v>
                </c:pt>
                <c:pt idx="2598">
                  <c:v>62.59811011152663</c:v>
                </c:pt>
                <c:pt idx="2599">
                  <c:v>63.81652114959699</c:v>
                </c:pt>
                <c:pt idx="2600">
                  <c:v>64.48679049826137</c:v>
                </c:pt>
                <c:pt idx="2601">
                  <c:v>63.85333718522077</c:v>
                </c:pt>
                <c:pt idx="2602">
                  <c:v>64.86273588417674</c:v>
                </c:pt>
                <c:pt idx="2603">
                  <c:v>64.44562002115743</c:v>
                </c:pt>
                <c:pt idx="2604">
                  <c:v>64.44562002115743</c:v>
                </c:pt>
                <c:pt idx="2605">
                  <c:v>64.44562002115743</c:v>
                </c:pt>
                <c:pt idx="2606">
                  <c:v>64.77311135492775</c:v>
                </c:pt>
                <c:pt idx="2607">
                  <c:v>64.67626877474538</c:v>
                </c:pt>
                <c:pt idx="2608">
                  <c:v>64.17582248367701</c:v>
                </c:pt>
                <c:pt idx="2609">
                  <c:v>64.17582248367701</c:v>
                </c:pt>
                <c:pt idx="2610">
                  <c:v>62.68358610164562</c:v>
                </c:pt>
                <c:pt idx="2611">
                  <c:v>62.5438673711072</c:v>
                </c:pt>
                <c:pt idx="2612">
                  <c:v>62.67393207266427</c:v>
                </c:pt>
                <c:pt idx="2613">
                  <c:v>62.10116826124152</c:v>
                </c:pt>
                <c:pt idx="2614">
                  <c:v>62.33371180791639</c:v>
                </c:pt>
                <c:pt idx="2615">
                  <c:v>60.9283918086385</c:v>
                </c:pt>
                <c:pt idx="2616">
                  <c:v>60.57489252996196</c:v>
                </c:pt>
                <c:pt idx="2617">
                  <c:v>61.36208619913037</c:v>
                </c:pt>
                <c:pt idx="2618">
                  <c:v>62.1861430573193</c:v>
                </c:pt>
                <c:pt idx="2619">
                  <c:v>61.2538338931566</c:v>
                </c:pt>
                <c:pt idx="2620">
                  <c:v>61.95339028499743</c:v>
                </c:pt>
                <c:pt idx="2621">
                  <c:v>62.02328694283891</c:v>
                </c:pt>
                <c:pt idx="2622">
                  <c:v>61.26951974169253</c:v>
                </c:pt>
                <c:pt idx="2623">
                  <c:v>62.30278421935883</c:v>
                </c:pt>
                <c:pt idx="2624">
                  <c:v>62.29370665660036</c:v>
                </c:pt>
                <c:pt idx="2625">
                  <c:v>61.89912408378203</c:v>
                </c:pt>
                <c:pt idx="2626">
                  <c:v>63.15451315077005</c:v>
                </c:pt>
                <c:pt idx="2627">
                  <c:v>64.16247496140811</c:v>
                </c:pt>
                <c:pt idx="2628">
                  <c:v>63.5162498875611</c:v>
                </c:pt>
                <c:pt idx="2629">
                  <c:v>63.96494907841547</c:v>
                </c:pt>
                <c:pt idx="2630">
                  <c:v>64.04241631378333</c:v>
                </c:pt>
                <c:pt idx="2631">
                  <c:v>63.60277063117915</c:v>
                </c:pt>
                <c:pt idx="2632">
                  <c:v>64.61016407202136</c:v>
                </c:pt>
                <c:pt idx="2633">
                  <c:v>65.07264063916871</c:v>
                </c:pt>
                <c:pt idx="2634">
                  <c:v>63.55480247797784</c:v>
                </c:pt>
                <c:pt idx="2635">
                  <c:v>63.8533128118116</c:v>
                </c:pt>
                <c:pt idx="2636">
                  <c:v>62.84096220743891</c:v>
                </c:pt>
                <c:pt idx="2637">
                  <c:v>62.55174143423812</c:v>
                </c:pt>
                <c:pt idx="2638">
                  <c:v>62.4257818112068</c:v>
                </c:pt>
                <c:pt idx="2639">
                  <c:v>63.19123911781681</c:v>
                </c:pt>
                <c:pt idx="2640">
                  <c:v>63.91698194980717</c:v>
                </c:pt>
                <c:pt idx="2641">
                  <c:v>64.03336920375362</c:v>
                </c:pt>
                <c:pt idx="2642">
                  <c:v>64.09258443988317</c:v>
                </c:pt>
                <c:pt idx="2643">
                  <c:v>64.25996334804865</c:v>
                </c:pt>
                <c:pt idx="2644">
                  <c:v>65.51926327974447</c:v>
                </c:pt>
                <c:pt idx="2645">
                  <c:v>66.57559051606654</c:v>
                </c:pt>
                <c:pt idx="2646">
                  <c:v>65.48782248657508</c:v>
                </c:pt>
                <c:pt idx="2647">
                  <c:v>65.85244230537479</c:v>
                </c:pt>
                <c:pt idx="2648">
                  <c:v>65.44936174083427</c:v>
                </c:pt>
                <c:pt idx="2649">
                  <c:v>66.15560300076581</c:v>
                </c:pt>
                <c:pt idx="2650">
                  <c:v>66.56681396663177</c:v>
                </c:pt>
                <c:pt idx="2651">
                  <c:v>66.68070892241026</c:v>
                </c:pt>
                <c:pt idx="2652">
                  <c:v>67.50784113245373</c:v>
                </c:pt>
                <c:pt idx="2653">
                  <c:v>67.9398459107185</c:v>
                </c:pt>
                <c:pt idx="2654">
                  <c:v>69.1010481398618</c:v>
                </c:pt>
                <c:pt idx="2655">
                  <c:v>68.89261773126465</c:v>
                </c:pt>
                <c:pt idx="2656">
                  <c:v>66.78936597598627</c:v>
                </c:pt>
                <c:pt idx="2657">
                  <c:v>67.63251930535388</c:v>
                </c:pt>
                <c:pt idx="2658">
                  <c:v>66.6283942320387</c:v>
                </c:pt>
                <c:pt idx="2659">
                  <c:v>67.17364836427659</c:v>
                </c:pt>
                <c:pt idx="2660">
                  <c:v>66.37851251193899</c:v>
                </c:pt>
                <c:pt idx="2661">
                  <c:v>65.6112058325204</c:v>
                </c:pt>
                <c:pt idx="2662">
                  <c:v>65.25540190579818</c:v>
                </c:pt>
                <c:pt idx="2663">
                  <c:v>66.76442171758484</c:v>
                </c:pt>
                <c:pt idx="2664">
                  <c:v>66.25462281463682</c:v>
                </c:pt>
                <c:pt idx="2665">
                  <c:v>66.31341550314242</c:v>
                </c:pt>
                <c:pt idx="2666">
                  <c:v>66.13303994492877</c:v>
                </c:pt>
                <c:pt idx="2667">
                  <c:v>65.24284213654605</c:v>
                </c:pt>
                <c:pt idx="2668">
                  <c:v>65.08373625889494</c:v>
                </c:pt>
                <c:pt idx="2669">
                  <c:v>65.08373625889494</c:v>
                </c:pt>
                <c:pt idx="2670">
                  <c:v>65.08373625889494</c:v>
                </c:pt>
                <c:pt idx="2671">
                  <c:v>64.82228865114931</c:v>
                </c:pt>
                <c:pt idx="2672">
                  <c:v>64.95226925896214</c:v>
                </c:pt>
                <c:pt idx="2673">
                  <c:v>65.4933307130821</c:v>
                </c:pt>
                <c:pt idx="2674">
                  <c:v>65.76316255330587</c:v>
                </c:pt>
                <c:pt idx="2675">
                  <c:v>65.25641289185974</c:v>
                </c:pt>
                <c:pt idx="2676">
                  <c:v>64.85148551240185</c:v>
                </c:pt>
                <c:pt idx="2677">
                  <c:v>64.88970830625844</c:v>
                </c:pt>
                <c:pt idx="2678">
                  <c:v>63.84030009711722</c:v>
                </c:pt>
                <c:pt idx="2679">
                  <c:v>64.3954344542776</c:v>
                </c:pt>
                <c:pt idx="2680">
                  <c:v>64.26198577986208</c:v>
                </c:pt>
                <c:pt idx="2681">
                  <c:v>65.77629897964294</c:v>
                </c:pt>
                <c:pt idx="2682">
                  <c:v>66.81538332822508</c:v>
                </c:pt>
                <c:pt idx="2683">
                  <c:v>66.72602531662992</c:v>
                </c:pt>
                <c:pt idx="2684">
                  <c:v>66.55220677932492</c:v>
                </c:pt>
                <c:pt idx="2685">
                  <c:v>67.6676206801293</c:v>
                </c:pt>
                <c:pt idx="2686">
                  <c:v>68.45340232570548</c:v>
                </c:pt>
                <c:pt idx="2687">
                  <c:v>69.31274910596281</c:v>
                </c:pt>
                <c:pt idx="2688">
                  <c:v>69.35577627782142</c:v>
                </c:pt>
                <c:pt idx="2689">
                  <c:v>69.85373769341618</c:v>
                </c:pt>
                <c:pt idx="2690">
                  <c:v>69.65187025015906</c:v>
                </c:pt>
                <c:pt idx="2691">
                  <c:v>69.5454097200765</c:v>
                </c:pt>
                <c:pt idx="2692">
                  <c:v>69.2454653972174</c:v>
                </c:pt>
                <c:pt idx="2693">
                  <c:v>70.06235509421697</c:v>
                </c:pt>
                <c:pt idx="2694">
                  <c:v>70.85374339462672</c:v>
                </c:pt>
                <c:pt idx="2695">
                  <c:v>70.85374339462672</c:v>
                </c:pt>
                <c:pt idx="2696">
                  <c:v>69.0820017885988</c:v>
                </c:pt>
                <c:pt idx="2697">
                  <c:v>68.79300315595971</c:v>
                </c:pt>
                <c:pt idx="2698">
                  <c:v>67.58778169811488</c:v>
                </c:pt>
                <c:pt idx="2699">
                  <c:v>67.58864942142061</c:v>
                </c:pt>
                <c:pt idx="2700">
                  <c:v>65.72071796170424</c:v>
                </c:pt>
                <c:pt idx="2701">
                  <c:v>65.67724609026895</c:v>
                </c:pt>
                <c:pt idx="2702">
                  <c:v>66.34174935566723</c:v>
                </c:pt>
                <c:pt idx="2703">
                  <c:v>65.20081220728771</c:v>
                </c:pt>
                <c:pt idx="2704">
                  <c:v>65.03984251363087</c:v>
                </c:pt>
                <c:pt idx="2705">
                  <c:v>65.55251665167226</c:v>
                </c:pt>
                <c:pt idx="2706">
                  <c:v>65.62125876968959</c:v>
                </c:pt>
                <c:pt idx="2707">
                  <c:v>65.45776710180601</c:v>
                </c:pt>
                <c:pt idx="2708">
                  <c:v>65.03902643672011</c:v>
                </c:pt>
                <c:pt idx="2709">
                  <c:v>65.04796074584274</c:v>
                </c:pt>
                <c:pt idx="2710">
                  <c:v>64.93201742157947</c:v>
                </c:pt>
                <c:pt idx="2711">
                  <c:v>65.17159448354998</c:v>
                </c:pt>
                <c:pt idx="2712">
                  <c:v>65.07029121929358</c:v>
                </c:pt>
                <c:pt idx="2713">
                  <c:v>65.57619922267102</c:v>
                </c:pt>
                <c:pt idx="2714">
                  <c:v>65.83753691407105</c:v>
                </c:pt>
                <c:pt idx="2715">
                  <c:v>65.83753691407105</c:v>
                </c:pt>
                <c:pt idx="2716">
                  <c:v>65.7777250605472</c:v>
                </c:pt>
                <c:pt idx="2717">
                  <c:v>65.97885446874654</c:v>
                </c:pt>
                <c:pt idx="2718">
                  <c:v>65.35094615298244</c:v>
                </c:pt>
                <c:pt idx="2719">
                  <c:v>65.87633729474977</c:v>
                </c:pt>
                <c:pt idx="2720">
                  <c:v>66.28751523880855</c:v>
                </c:pt>
                <c:pt idx="2721">
                  <c:v>65.87738757360448</c:v>
                </c:pt>
                <c:pt idx="2722">
                  <c:v>67.28254397969216</c:v>
                </c:pt>
                <c:pt idx="2723">
                  <c:v>66.45745441829436</c:v>
                </c:pt>
                <c:pt idx="2724">
                  <c:v>66.45635119319279</c:v>
                </c:pt>
                <c:pt idx="2725">
                  <c:v>67.30145246158757</c:v>
                </c:pt>
                <c:pt idx="2726">
                  <c:v>66.9676230789269</c:v>
                </c:pt>
                <c:pt idx="2727">
                  <c:v>67.8368073654399</c:v>
                </c:pt>
                <c:pt idx="2728">
                  <c:v>66.75063303111504</c:v>
                </c:pt>
                <c:pt idx="2729">
                  <c:v>67.24718492013198</c:v>
                </c:pt>
                <c:pt idx="2730">
                  <c:v>68.2136462721122</c:v>
                </c:pt>
                <c:pt idx="2731">
                  <c:v>68.32843938987172</c:v>
                </c:pt>
                <c:pt idx="2732">
                  <c:v>68.55968577106921</c:v>
                </c:pt>
                <c:pt idx="2733">
                  <c:v>69.03968650645527</c:v>
                </c:pt>
                <c:pt idx="2734">
                  <c:v>67.93248761381166</c:v>
                </c:pt>
                <c:pt idx="2735">
                  <c:v>67.34829330684925</c:v>
                </c:pt>
                <c:pt idx="2736">
                  <c:v>68.91205258174362</c:v>
                </c:pt>
                <c:pt idx="2737">
                  <c:v>69.44427461065062</c:v>
                </c:pt>
                <c:pt idx="2738">
                  <c:v>69.89822727252505</c:v>
                </c:pt>
                <c:pt idx="2739">
                  <c:v>71.02670962363065</c:v>
                </c:pt>
                <c:pt idx="2740">
                  <c:v>70.7280506444266</c:v>
                </c:pt>
                <c:pt idx="2741">
                  <c:v>70.0568405936822</c:v>
                </c:pt>
                <c:pt idx="2742">
                  <c:v>69.95725668926336</c:v>
                </c:pt>
                <c:pt idx="2743">
                  <c:v>69.25724458792196</c:v>
                </c:pt>
                <c:pt idx="2744">
                  <c:v>70.11828173072411</c:v>
                </c:pt>
                <c:pt idx="2745">
                  <c:v>70.06836458432497</c:v>
                </c:pt>
                <c:pt idx="2746">
                  <c:v>71.54417339623333</c:v>
                </c:pt>
                <c:pt idx="2747">
                  <c:v>71.5901797491399</c:v>
                </c:pt>
                <c:pt idx="2748">
                  <c:v>71.93059131502744</c:v>
                </c:pt>
                <c:pt idx="2749">
                  <c:v>71.46700812100638</c:v>
                </c:pt>
                <c:pt idx="2750">
                  <c:v>71.53635705253863</c:v>
                </c:pt>
                <c:pt idx="2751">
                  <c:v>71.4914339157587</c:v>
                </c:pt>
                <c:pt idx="2752">
                  <c:v>71.00908839606331</c:v>
                </c:pt>
                <c:pt idx="2753">
                  <c:v>70.71322730011952</c:v>
                </c:pt>
                <c:pt idx="2754">
                  <c:v>70.39744695177397</c:v>
                </c:pt>
                <c:pt idx="2755">
                  <c:v>70.31245692093303</c:v>
                </c:pt>
                <c:pt idx="2756">
                  <c:v>70.00258898682654</c:v>
                </c:pt>
                <c:pt idx="2757">
                  <c:v>69.51684099293965</c:v>
                </c:pt>
                <c:pt idx="2758">
                  <c:v>70.43211838380003</c:v>
                </c:pt>
                <c:pt idx="2759">
                  <c:v>71.4424876814708</c:v>
                </c:pt>
                <c:pt idx="2760">
                  <c:v>71.1869528641208</c:v>
                </c:pt>
                <c:pt idx="2761">
                  <c:v>71.03183569964588</c:v>
                </c:pt>
                <c:pt idx="2762">
                  <c:v>71.23900867291901</c:v>
                </c:pt>
                <c:pt idx="2763">
                  <c:v>70.53628464267418</c:v>
                </c:pt>
                <c:pt idx="2764">
                  <c:v>71.00617327047038</c:v>
                </c:pt>
                <c:pt idx="2765">
                  <c:v>71.08796199763345</c:v>
                </c:pt>
                <c:pt idx="2766">
                  <c:v>70.95635456936462</c:v>
                </c:pt>
                <c:pt idx="2767">
                  <c:v>71.37268020524061</c:v>
                </c:pt>
                <c:pt idx="2768">
                  <c:v>71.50391015593151</c:v>
                </c:pt>
                <c:pt idx="2769">
                  <c:v>70.72379936889345</c:v>
                </c:pt>
                <c:pt idx="2770">
                  <c:v>71.52520651542029</c:v>
                </c:pt>
                <c:pt idx="2771">
                  <c:v>71.84607655334479</c:v>
                </c:pt>
                <c:pt idx="2772">
                  <c:v>71.72138831245233</c:v>
                </c:pt>
                <c:pt idx="2773">
                  <c:v>71.75167447488981</c:v>
                </c:pt>
                <c:pt idx="2774">
                  <c:v>71.38042302949726</c:v>
                </c:pt>
                <c:pt idx="2775">
                  <c:v>71.09193101327655</c:v>
                </c:pt>
                <c:pt idx="2776">
                  <c:v>71.05148416880935</c:v>
                </c:pt>
                <c:pt idx="2777">
                  <c:v>69.97386488323252</c:v>
                </c:pt>
                <c:pt idx="2778">
                  <c:v>69.88707599780101</c:v>
                </c:pt>
                <c:pt idx="2779">
                  <c:v>69.81874970862047</c:v>
                </c:pt>
                <c:pt idx="2780">
                  <c:v>69.81874970862047</c:v>
                </c:pt>
                <c:pt idx="2781">
                  <c:v>69.42334063589214</c:v>
                </c:pt>
                <c:pt idx="2782">
                  <c:v>69.10706004161903</c:v>
                </c:pt>
                <c:pt idx="2783">
                  <c:v>69.41354078576904</c:v>
                </c:pt>
                <c:pt idx="2784">
                  <c:v>69.17185479766967</c:v>
                </c:pt>
                <c:pt idx="2785">
                  <c:v>68.91836922176757</c:v>
                </c:pt>
                <c:pt idx="2786">
                  <c:v>68.97936328551824</c:v>
                </c:pt>
                <c:pt idx="2787">
                  <c:v>69.18893425827708</c:v>
                </c:pt>
                <c:pt idx="2788">
                  <c:v>69.26445292208095</c:v>
                </c:pt>
                <c:pt idx="2789">
                  <c:v>68.76241004372152</c:v>
                </c:pt>
                <c:pt idx="2790">
                  <c:v>68.24960195748001</c:v>
                </c:pt>
                <c:pt idx="2791">
                  <c:v>67.9901361307071</c:v>
                </c:pt>
                <c:pt idx="2792">
                  <c:v>69.076675092523</c:v>
                </c:pt>
                <c:pt idx="2793">
                  <c:v>68.6434559657257</c:v>
                </c:pt>
                <c:pt idx="2794">
                  <c:v>68.71261273608481</c:v>
                </c:pt>
                <c:pt idx="2795">
                  <c:v>69.23132220709648</c:v>
                </c:pt>
                <c:pt idx="2796">
                  <c:v>69.4881509877691</c:v>
                </c:pt>
                <c:pt idx="2797">
                  <c:v>69.49467385053016</c:v>
                </c:pt>
                <c:pt idx="2798">
                  <c:v>71.32616754944145</c:v>
                </c:pt>
                <c:pt idx="2799">
                  <c:v>71.30341833718303</c:v>
                </c:pt>
                <c:pt idx="2800">
                  <c:v>71.61855010348395</c:v>
                </c:pt>
                <c:pt idx="2801">
                  <c:v>71.42455242901607</c:v>
                </c:pt>
                <c:pt idx="2802">
                  <c:v>72.0117326931459</c:v>
                </c:pt>
                <c:pt idx="2803">
                  <c:v>72.21553813458731</c:v>
                </c:pt>
                <c:pt idx="2804">
                  <c:v>72.62331115217131</c:v>
                </c:pt>
                <c:pt idx="2805">
                  <c:v>72.39201090212401</c:v>
                </c:pt>
                <c:pt idx="2806">
                  <c:v>71.89573111320514</c:v>
                </c:pt>
                <c:pt idx="2807">
                  <c:v>71.8299915722985</c:v>
                </c:pt>
                <c:pt idx="2808">
                  <c:v>71.80997124003693</c:v>
                </c:pt>
                <c:pt idx="2809">
                  <c:v>71.86670045958653</c:v>
                </c:pt>
                <c:pt idx="2810">
                  <c:v>72.75686562572062</c:v>
                </c:pt>
                <c:pt idx="2811">
                  <c:v>71.99897268347254</c:v>
                </c:pt>
                <c:pt idx="2812">
                  <c:v>72.23976188495307</c:v>
                </c:pt>
                <c:pt idx="2813">
                  <c:v>71.82425415644417</c:v>
                </c:pt>
                <c:pt idx="2814">
                  <c:v>71.41205347734954</c:v>
                </c:pt>
                <c:pt idx="2815">
                  <c:v>70.95161193830348</c:v>
                </c:pt>
                <c:pt idx="2816">
                  <c:v>70.57708008085328</c:v>
                </c:pt>
                <c:pt idx="2817">
                  <c:v>70.38052229493878</c:v>
                </c:pt>
                <c:pt idx="2818">
                  <c:v>69.7630785885941</c:v>
                </c:pt>
                <c:pt idx="2819">
                  <c:v>69.78427440934825</c:v>
                </c:pt>
                <c:pt idx="2820">
                  <c:v>70.20386742813676</c:v>
                </c:pt>
                <c:pt idx="2821">
                  <c:v>71.69456883836723</c:v>
                </c:pt>
                <c:pt idx="2822">
                  <c:v>71.91652921085082</c:v>
                </c:pt>
                <c:pt idx="2823">
                  <c:v>72.77630212910559</c:v>
                </c:pt>
                <c:pt idx="2824">
                  <c:v>73.64468676762182</c:v>
                </c:pt>
                <c:pt idx="2825">
                  <c:v>74.22403750303731</c:v>
                </c:pt>
                <c:pt idx="2826">
                  <c:v>74.44150897659781</c:v>
                </c:pt>
                <c:pt idx="2827">
                  <c:v>73.99528584140756</c:v>
                </c:pt>
                <c:pt idx="2828">
                  <c:v>74.60283677553154</c:v>
                </c:pt>
                <c:pt idx="2829">
                  <c:v>74.34831247915888</c:v>
                </c:pt>
                <c:pt idx="2830">
                  <c:v>75.42572433276173</c:v>
                </c:pt>
                <c:pt idx="2831">
                  <c:v>76.20261975432525</c:v>
                </c:pt>
                <c:pt idx="2832">
                  <c:v>77.73746389021175</c:v>
                </c:pt>
                <c:pt idx="2833">
                  <c:v>78.91949020869336</c:v>
                </c:pt>
                <c:pt idx="2834">
                  <c:v>77.73590316258577</c:v>
                </c:pt>
                <c:pt idx="2835">
                  <c:v>78.2731405403191</c:v>
                </c:pt>
                <c:pt idx="2836">
                  <c:v>78.1409092906155</c:v>
                </c:pt>
                <c:pt idx="2837">
                  <c:v>76.70381840074461</c:v>
                </c:pt>
                <c:pt idx="2838">
                  <c:v>76.65163719861424</c:v>
                </c:pt>
                <c:pt idx="2839">
                  <c:v>76.32804646210839</c:v>
                </c:pt>
                <c:pt idx="2840">
                  <c:v>77.99107050925262</c:v>
                </c:pt>
                <c:pt idx="2841">
                  <c:v>78.9805334992283</c:v>
                </c:pt>
                <c:pt idx="2842">
                  <c:v>80.17231191966668</c:v>
                </c:pt>
                <c:pt idx="2843">
                  <c:v>80.6808604740349</c:v>
                </c:pt>
                <c:pt idx="2844">
                  <c:v>80.78118895409717</c:v>
                </c:pt>
                <c:pt idx="2845">
                  <c:v>80.94681806844154</c:v>
                </c:pt>
                <c:pt idx="2846">
                  <c:v>78.5002386468166</c:v>
                </c:pt>
                <c:pt idx="2847">
                  <c:v>79.41503525041547</c:v>
                </c:pt>
                <c:pt idx="2848">
                  <c:v>79.08613659740946</c:v>
                </c:pt>
                <c:pt idx="2849">
                  <c:v>78.81122661825442</c:v>
                </c:pt>
                <c:pt idx="2850">
                  <c:v>80.45823598479057</c:v>
                </c:pt>
                <c:pt idx="2851">
                  <c:v>79.75848802415292</c:v>
                </c:pt>
                <c:pt idx="2852">
                  <c:v>79.03385698727961</c:v>
                </c:pt>
                <c:pt idx="2853">
                  <c:v>79.02517294080845</c:v>
                </c:pt>
                <c:pt idx="2854">
                  <c:v>80.08608466011293</c:v>
                </c:pt>
                <c:pt idx="2855">
                  <c:v>79.3741599541924</c:v>
                </c:pt>
                <c:pt idx="2856">
                  <c:v>79.3456215723374</c:v>
                </c:pt>
                <c:pt idx="2857">
                  <c:v>79.89639300943298</c:v>
                </c:pt>
                <c:pt idx="2858">
                  <c:v>79.67879030919349</c:v>
                </c:pt>
                <c:pt idx="2859">
                  <c:v>78.4667262698373</c:v>
                </c:pt>
                <c:pt idx="2860">
                  <c:v>77.19088353339902</c:v>
                </c:pt>
                <c:pt idx="2861">
                  <c:v>77.50201038287331</c:v>
                </c:pt>
                <c:pt idx="2862">
                  <c:v>77.58435312183374</c:v>
                </c:pt>
                <c:pt idx="2863">
                  <c:v>77.51558421143734</c:v>
                </c:pt>
                <c:pt idx="2864">
                  <c:v>76.7991545493116</c:v>
                </c:pt>
                <c:pt idx="2865">
                  <c:v>76.7991545493116</c:v>
                </c:pt>
                <c:pt idx="2866">
                  <c:v>76.7991545493116</c:v>
                </c:pt>
                <c:pt idx="2867">
                  <c:v>76.43181672609553</c:v>
                </c:pt>
                <c:pt idx="2868">
                  <c:v>75.4886890055115</c:v>
                </c:pt>
                <c:pt idx="2869">
                  <c:v>76.05690108259193</c:v>
                </c:pt>
                <c:pt idx="2870">
                  <c:v>76.05690108259193</c:v>
                </c:pt>
                <c:pt idx="2871">
                  <c:v>75.53683083344448</c:v>
                </c:pt>
                <c:pt idx="2872">
                  <c:v>76.63267395216752</c:v>
                </c:pt>
                <c:pt idx="2873">
                  <c:v>76.69460398734007</c:v>
                </c:pt>
                <c:pt idx="2874">
                  <c:v>76.92724759290978</c:v>
                </c:pt>
                <c:pt idx="2875">
                  <c:v>77.54307810424451</c:v>
                </c:pt>
                <c:pt idx="2876">
                  <c:v>79.05658436465123</c:v>
                </c:pt>
                <c:pt idx="2877">
                  <c:v>78.54232817541494</c:v>
                </c:pt>
                <c:pt idx="2878">
                  <c:v>79.84966468133805</c:v>
                </c:pt>
                <c:pt idx="2879">
                  <c:v>80.98581560173076</c:v>
                </c:pt>
                <c:pt idx="2880">
                  <c:v>80.22720201489476</c:v>
                </c:pt>
                <c:pt idx="2881">
                  <c:v>79.77024387568399</c:v>
                </c:pt>
                <c:pt idx="2882">
                  <c:v>80.78705933295228</c:v>
                </c:pt>
                <c:pt idx="2883">
                  <c:v>80.33477727632896</c:v>
                </c:pt>
                <c:pt idx="2884">
                  <c:v>80.61634054657503</c:v>
                </c:pt>
                <c:pt idx="2885">
                  <c:v>80.9378152490524</c:v>
                </c:pt>
                <c:pt idx="2886">
                  <c:v>82.10608001650708</c:v>
                </c:pt>
                <c:pt idx="2887">
                  <c:v>81.18204942401732</c:v>
                </c:pt>
                <c:pt idx="2888">
                  <c:v>80.05494442332391</c:v>
                </c:pt>
                <c:pt idx="2889">
                  <c:v>80.1439722102736</c:v>
                </c:pt>
                <c:pt idx="2890">
                  <c:v>79.73907234008732</c:v>
                </c:pt>
                <c:pt idx="2891">
                  <c:v>81.29925504648425</c:v>
                </c:pt>
                <c:pt idx="2892">
                  <c:v>81.23970418907815</c:v>
                </c:pt>
                <c:pt idx="2893">
                  <c:v>81.16731844479321</c:v>
                </c:pt>
                <c:pt idx="2894">
                  <c:v>80.56733467559507</c:v>
                </c:pt>
                <c:pt idx="2895">
                  <c:v>80.96301918392478</c:v>
                </c:pt>
                <c:pt idx="2896">
                  <c:v>80.49513626295989</c:v>
                </c:pt>
                <c:pt idx="2897">
                  <c:v>81.55347199307036</c:v>
                </c:pt>
                <c:pt idx="2898">
                  <c:v>81.1405405146171</c:v>
                </c:pt>
                <c:pt idx="2899">
                  <c:v>83.5487928202288</c:v>
                </c:pt>
                <c:pt idx="2900">
                  <c:v>83.71733934008057</c:v>
                </c:pt>
                <c:pt idx="2901">
                  <c:v>83.39178167424266</c:v>
                </c:pt>
                <c:pt idx="2902">
                  <c:v>84.06203608779994</c:v>
                </c:pt>
                <c:pt idx="2903">
                  <c:v>83.46751759183</c:v>
                </c:pt>
                <c:pt idx="2904">
                  <c:v>82.81615480767023</c:v>
                </c:pt>
                <c:pt idx="2905">
                  <c:v>84.08493998744903</c:v>
                </c:pt>
                <c:pt idx="2906">
                  <c:v>83.42267022286353</c:v>
                </c:pt>
                <c:pt idx="2907">
                  <c:v>83.25985333504877</c:v>
                </c:pt>
                <c:pt idx="2908">
                  <c:v>81.79142964172878</c:v>
                </c:pt>
                <c:pt idx="2909">
                  <c:v>82.97963647377241</c:v>
                </c:pt>
                <c:pt idx="2910">
                  <c:v>83.3627531172275</c:v>
                </c:pt>
                <c:pt idx="2911">
                  <c:v>83.9751949909462</c:v>
                </c:pt>
                <c:pt idx="2912">
                  <c:v>84.80973770542759</c:v>
                </c:pt>
                <c:pt idx="2913">
                  <c:v>83.1420820517917</c:v>
                </c:pt>
                <c:pt idx="2914">
                  <c:v>82.8401377812698</c:v>
                </c:pt>
                <c:pt idx="2915">
                  <c:v>82.18814779836107</c:v>
                </c:pt>
                <c:pt idx="2916">
                  <c:v>81.35677742810725</c:v>
                </c:pt>
                <c:pt idx="2917">
                  <c:v>81.09738505807401</c:v>
                </c:pt>
                <c:pt idx="2918">
                  <c:v>80.40833204152769</c:v>
                </c:pt>
                <c:pt idx="2919">
                  <c:v>80.7161606441137</c:v>
                </c:pt>
                <c:pt idx="2920">
                  <c:v>81.23158093933638</c:v>
                </c:pt>
                <c:pt idx="2921">
                  <c:v>80.91413104054058</c:v>
                </c:pt>
                <c:pt idx="2922">
                  <c:v>81.8614046397808</c:v>
                </c:pt>
                <c:pt idx="2923">
                  <c:v>82.41813970311332</c:v>
                </c:pt>
                <c:pt idx="2924">
                  <c:v>83.09399583282284</c:v>
                </c:pt>
                <c:pt idx="2925">
                  <c:v>82.8926005050404</c:v>
                </c:pt>
                <c:pt idx="2926">
                  <c:v>82.47116970267566</c:v>
                </c:pt>
                <c:pt idx="2927">
                  <c:v>82.61828630593524</c:v>
                </c:pt>
                <c:pt idx="2928">
                  <c:v>82.78738690126837</c:v>
                </c:pt>
                <c:pt idx="2929">
                  <c:v>82.71823405498767</c:v>
                </c:pt>
                <c:pt idx="2930">
                  <c:v>82.03074965913013</c:v>
                </c:pt>
                <c:pt idx="2931">
                  <c:v>83.19367476746205</c:v>
                </c:pt>
                <c:pt idx="2932">
                  <c:v>83.87312804355486</c:v>
                </c:pt>
                <c:pt idx="2933">
                  <c:v>84.38470869462711</c:v>
                </c:pt>
                <c:pt idx="2934">
                  <c:v>83.3201371877032</c:v>
                </c:pt>
                <c:pt idx="2935">
                  <c:v>82.32976265831114</c:v>
                </c:pt>
                <c:pt idx="2936">
                  <c:v>82.30251459766919</c:v>
                </c:pt>
                <c:pt idx="2937">
                  <c:v>83.58305595047652</c:v>
                </c:pt>
                <c:pt idx="2938">
                  <c:v>82.95443582944533</c:v>
                </c:pt>
                <c:pt idx="2939">
                  <c:v>82.92613554467404</c:v>
                </c:pt>
                <c:pt idx="2940">
                  <c:v>81.64289134012232</c:v>
                </c:pt>
                <c:pt idx="2941">
                  <c:v>81.18701261947378</c:v>
                </c:pt>
                <c:pt idx="2942">
                  <c:v>80.21060676001422</c:v>
                </c:pt>
                <c:pt idx="2943">
                  <c:v>80.7506861131267</c:v>
                </c:pt>
                <c:pt idx="2944">
                  <c:v>80.7506861131267</c:v>
                </c:pt>
                <c:pt idx="2945">
                  <c:v>80.7506861131267</c:v>
                </c:pt>
                <c:pt idx="2946">
                  <c:v>79.0765205696003</c:v>
                </c:pt>
                <c:pt idx="2947">
                  <c:v>79.47162879981472</c:v>
                </c:pt>
                <c:pt idx="2948">
                  <c:v>81.07458559857162</c:v>
                </c:pt>
                <c:pt idx="2949">
                  <c:v>80.5956217848222</c:v>
                </c:pt>
                <c:pt idx="2950">
                  <c:v>81.04341075768667</c:v>
                </c:pt>
                <c:pt idx="2951">
                  <c:v>81.65579127607702</c:v>
                </c:pt>
                <c:pt idx="2952">
                  <c:v>81.76651868677228</c:v>
                </c:pt>
                <c:pt idx="2953">
                  <c:v>80.83853468300137</c:v>
                </c:pt>
                <c:pt idx="2954">
                  <c:v>80.98347676442511</c:v>
                </c:pt>
                <c:pt idx="2955">
                  <c:v>80.98347676442511</c:v>
                </c:pt>
                <c:pt idx="2956">
                  <c:v>80.98347676442511</c:v>
                </c:pt>
              </c:numCache>
            </c:numRef>
          </c:val>
          <c:smooth val="0"/>
          <c:extLst xmlns:c16r2="http://schemas.microsoft.com/office/drawing/2015/06/chart">
            <c:ext xmlns:c16="http://schemas.microsoft.com/office/drawing/2014/chart" uri="{C3380CC4-5D6E-409C-BE32-E72D297353CC}">
              <c16:uniqueId val="{00000000-DCEB-4F80-80F5-A423D2129024}"/>
            </c:ext>
          </c:extLst>
        </c:ser>
        <c:ser>
          <c:idx val="2"/>
          <c:order val="1"/>
          <c:tx>
            <c:strRef>
              <c:f>Sheet2!$C$1</c:f>
              <c:strCache>
                <c:ptCount val="1"/>
                <c:pt idx="0">
                  <c:v>Food</c:v>
                </c:pt>
              </c:strCache>
            </c:strRef>
          </c:tx>
          <c:spPr>
            <a:ln w="31750">
              <a:solidFill>
                <a:srgbClr val="FF0000"/>
              </a:solidFill>
            </a:ln>
          </c:spPr>
          <c:marker>
            <c:symbol val="none"/>
          </c:marker>
          <c:cat>
            <c:numRef>
              <c:f>Sheet2!$A$2:$A$5000</c:f>
              <c:numCache>
                <c:formatCode>m/d/yyyy</c:formatCode>
                <c:ptCount val="4999"/>
                <c:pt idx="0">
                  <c:v>38719.0</c:v>
                </c:pt>
                <c:pt idx="1">
                  <c:v>38720.0</c:v>
                </c:pt>
                <c:pt idx="2">
                  <c:v>38721.0</c:v>
                </c:pt>
                <c:pt idx="3">
                  <c:v>38722.0</c:v>
                </c:pt>
                <c:pt idx="4">
                  <c:v>38723.0</c:v>
                </c:pt>
                <c:pt idx="5">
                  <c:v>38726.0</c:v>
                </c:pt>
                <c:pt idx="6">
                  <c:v>38727.0</c:v>
                </c:pt>
                <c:pt idx="7">
                  <c:v>38728.0</c:v>
                </c:pt>
                <c:pt idx="8">
                  <c:v>38729.0</c:v>
                </c:pt>
                <c:pt idx="9">
                  <c:v>38730.0</c:v>
                </c:pt>
                <c:pt idx="10">
                  <c:v>38733.0</c:v>
                </c:pt>
                <c:pt idx="11">
                  <c:v>38734.0</c:v>
                </c:pt>
                <c:pt idx="12">
                  <c:v>38735.0</c:v>
                </c:pt>
                <c:pt idx="13">
                  <c:v>38736.0</c:v>
                </c:pt>
                <c:pt idx="14">
                  <c:v>38737.0</c:v>
                </c:pt>
                <c:pt idx="15">
                  <c:v>38740.0</c:v>
                </c:pt>
                <c:pt idx="16">
                  <c:v>38741.0</c:v>
                </c:pt>
                <c:pt idx="17">
                  <c:v>38742.0</c:v>
                </c:pt>
                <c:pt idx="18">
                  <c:v>38743.0</c:v>
                </c:pt>
                <c:pt idx="19">
                  <c:v>38744.0</c:v>
                </c:pt>
                <c:pt idx="20">
                  <c:v>38747.0</c:v>
                </c:pt>
                <c:pt idx="21">
                  <c:v>38748.0</c:v>
                </c:pt>
                <c:pt idx="22">
                  <c:v>38749.0</c:v>
                </c:pt>
                <c:pt idx="23">
                  <c:v>38750.0</c:v>
                </c:pt>
                <c:pt idx="24">
                  <c:v>38751.0</c:v>
                </c:pt>
                <c:pt idx="25">
                  <c:v>38754.0</c:v>
                </c:pt>
                <c:pt idx="26">
                  <c:v>38755.0</c:v>
                </c:pt>
                <c:pt idx="27">
                  <c:v>38756.0</c:v>
                </c:pt>
                <c:pt idx="28">
                  <c:v>38757.0</c:v>
                </c:pt>
                <c:pt idx="29">
                  <c:v>38758.0</c:v>
                </c:pt>
                <c:pt idx="30">
                  <c:v>38761.0</c:v>
                </c:pt>
                <c:pt idx="31">
                  <c:v>38762.0</c:v>
                </c:pt>
                <c:pt idx="32">
                  <c:v>38763.0</c:v>
                </c:pt>
                <c:pt idx="33">
                  <c:v>38764.0</c:v>
                </c:pt>
                <c:pt idx="34">
                  <c:v>38765.0</c:v>
                </c:pt>
                <c:pt idx="35">
                  <c:v>38768.0</c:v>
                </c:pt>
                <c:pt idx="36">
                  <c:v>38769.0</c:v>
                </c:pt>
                <c:pt idx="37">
                  <c:v>38770.0</c:v>
                </c:pt>
                <c:pt idx="38">
                  <c:v>38771.0</c:v>
                </c:pt>
                <c:pt idx="39">
                  <c:v>38772.0</c:v>
                </c:pt>
                <c:pt idx="40">
                  <c:v>38775.0</c:v>
                </c:pt>
                <c:pt idx="41">
                  <c:v>38776.0</c:v>
                </c:pt>
                <c:pt idx="42">
                  <c:v>38777.0</c:v>
                </c:pt>
                <c:pt idx="43">
                  <c:v>38778.0</c:v>
                </c:pt>
                <c:pt idx="44">
                  <c:v>38779.0</c:v>
                </c:pt>
                <c:pt idx="45">
                  <c:v>38782.0</c:v>
                </c:pt>
                <c:pt idx="46">
                  <c:v>38783.0</c:v>
                </c:pt>
                <c:pt idx="47">
                  <c:v>38784.0</c:v>
                </c:pt>
                <c:pt idx="48">
                  <c:v>38785.0</c:v>
                </c:pt>
                <c:pt idx="49">
                  <c:v>38786.0</c:v>
                </c:pt>
                <c:pt idx="50">
                  <c:v>38789.0</c:v>
                </c:pt>
                <c:pt idx="51">
                  <c:v>38790.0</c:v>
                </c:pt>
                <c:pt idx="52">
                  <c:v>38791.0</c:v>
                </c:pt>
                <c:pt idx="53">
                  <c:v>38792.0</c:v>
                </c:pt>
                <c:pt idx="54">
                  <c:v>38793.0</c:v>
                </c:pt>
                <c:pt idx="55">
                  <c:v>38796.0</c:v>
                </c:pt>
                <c:pt idx="56">
                  <c:v>38797.0</c:v>
                </c:pt>
                <c:pt idx="57">
                  <c:v>38798.0</c:v>
                </c:pt>
                <c:pt idx="58">
                  <c:v>38799.0</c:v>
                </c:pt>
                <c:pt idx="59">
                  <c:v>38800.0</c:v>
                </c:pt>
                <c:pt idx="60">
                  <c:v>38803.0</c:v>
                </c:pt>
                <c:pt idx="61">
                  <c:v>38804.0</c:v>
                </c:pt>
                <c:pt idx="62">
                  <c:v>38805.0</c:v>
                </c:pt>
                <c:pt idx="63">
                  <c:v>38806.0</c:v>
                </c:pt>
                <c:pt idx="64">
                  <c:v>38807.0</c:v>
                </c:pt>
                <c:pt idx="65">
                  <c:v>38810.0</c:v>
                </c:pt>
                <c:pt idx="66">
                  <c:v>38811.0</c:v>
                </c:pt>
                <c:pt idx="67">
                  <c:v>38812.0</c:v>
                </c:pt>
                <c:pt idx="68">
                  <c:v>38813.0</c:v>
                </c:pt>
                <c:pt idx="69">
                  <c:v>38814.0</c:v>
                </c:pt>
                <c:pt idx="70">
                  <c:v>38817.0</c:v>
                </c:pt>
                <c:pt idx="71">
                  <c:v>38818.0</c:v>
                </c:pt>
                <c:pt idx="72">
                  <c:v>38819.0</c:v>
                </c:pt>
                <c:pt idx="73">
                  <c:v>38820.0</c:v>
                </c:pt>
                <c:pt idx="74">
                  <c:v>38821.0</c:v>
                </c:pt>
                <c:pt idx="75">
                  <c:v>38824.0</c:v>
                </c:pt>
                <c:pt idx="76">
                  <c:v>38825.0</c:v>
                </c:pt>
                <c:pt idx="77">
                  <c:v>38826.0</c:v>
                </c:pt>
                <c:pt idx="78">
                  <c:v>38827.0</c:v>
                </c:pt>
                <c:pt idx="79">
                  <c:v>38828.0</c:v>
                </c:pt>
                <c:pt idx="80">
                  <c:v>38831.0</c:v>
                </c:pt>
                <c:pt idx="81">
                  <c:v>38832.0</c:v>
                </c:pt>
                <c:pt idx="82">
                  <c:v>38833.0</c:v>
                </c:pt>
                <c:pt idx="83">
                  <c:v>38834.0</c:v>
                </c:pt>
                <c:pt idx="84">
                  <c:v>38835.0</c:v>
                </c:pt>
                <c:pt idx="85">
                  <c:v>38838.0</c:v>
                </c:pt>
                <c:pt idx="86">
                  <c:v>38839.0</c:v>
                </c:pt>
                <c:pt idx="87">
                  <c:v>38840.0</c:v>
                </c:pt>
                <c:pt idx="88">
                  <c:v>38841.0</c:v>
                </c:pt>
                <c:pt idx="89">
                  <c:v>38842.0</c:v>
                </c:pt>
                <c:pt idx="90">
                  <c:v>38845.0</c:v>
                </c:pt>
                <c:pt idx="91">
                  <c:v>38846.0</c:v>
                </c:pt>
                <c:pt idx="92">
                  <c:v>38847.0</c:v>
                </c:pt>
                <c:pt idx="93">
                  <c:v>38848.0</c:v>
                </c:pt>
                <c:pt idx="94">
                  <c:v>38849.0</c:v>
                </c:pt>
                <c:pt idx="95">
                  <c:v>38852.0</c:v>
                </c:pt>
                <c:pt idx="96">
                  <c:v>38853.0</c:v>
                </c:pt>
                <c:pt idx="97">
                  <c:v>38854.0</c:v>
                </c:pt>
                <c:pt idx="98">
                  <c:v>38855.0</c:v>
                </c:pt>
                <c:pt idx="99">
                  <c:v>38856.0</c:v>
                </c:pt>
                <c:pt idx="100">
                  <c:v>38859.0</c:v>
                </c:pt>
                <c:pt idx="101">
                  <c:v>38860.0</c:v>
                </c:pt>
                <c:pt idx="102">
                  <c:v>38861.0</c:v>
                </c:pt>
                <c:pt idx="103">
                  <c:v>38862.0</c:v>
                </c:pt>
                <c:pt idx="104">
                  <c:v>38863.0</c:v>
                </c:pt>
                <c:pt idx="105">
                  <c:v>38866.0</c:v>
                </c:pt>
                <c:pt idx="106">
                  <c:v>38867.0</c:v>
                </c:pt>
                <c:pt idx="107">
                  <c:v>38868.0</c:v>
                </c:pt>
                <c:pt idx="108">
                  <c:v>38869.0</c:v>
                </c:pt>
                <c:pt idx="109">
                  <c:v>38870.0</c:v>
                </c:pt>
                <c:pt idx="110">
                  <c:v>38873.0</c:v>
                </c:pt>
                <c:pt idx="111">
                  <c:v>38874.0</c:v>
                </c:pt>
                <c:pt idx="112">
                  <c:v>38875.0</c:v>
                </c:pt>
                <c:pt idx="113">
                  <c:v>38876.0</c:v>
                </c:pt>
                <c:pt idx="114">
                  <c:v>38877.0</c:v>
                </c:pt>
                <c:pt idx="115">
                  <c:v>38880.0</c:v>
                </c:pt>
                <c:pt idx="116">
                  <c:v>38881.0</c:v>
                </c:pt>
                <c:pt idx="117">
                  <c:v>38882.0</c:v>
                </c:pt>
                <c:pt idx="118">
                  <c:v>38883.0</c:v>
                </c:pt>
                <c:pt idx="119">
                  <c:v>38884.0</c:v>
                </c:pt>
                <c:pt idx="120">
                  <c:v>38887.0</c:v>
                </c:pt>
                <c:pt idx="121">
                  <c:v>38888.0</c:v>
                </c:pt>
                <c:pt idx="122">
                  <c:v>38889.0</c:v>
                </c:pt>
                <c:pt idx="123">
                  <c:v>38890.0</c:v>
                </c:pt>
                <c:pt idx="124">
                  <c:v>38891.0</c:v>
                </c:pt>
                <c:pt idx="125">
                  <c:v>38894.0</c:v>
                </c:pt>
                <c:pt idx="126">
                  <c:v>38895.0</c:v>
                </c:pt>
                <c:pt idx="127">
                  <c:v>38896.0</c:v>
                </c:pt>
                <c:pt idx="128">
                  <c:v>38897.0</c:v>
                </c:pt>
                <c:pt idx="129">
                  <c:v>38898.0</c:v>
                </c:pt>
                <c:pt idx="130">
                  <c:v>38901.0</c:v>
                </c:pt>
                <c:pt idx="131">
                  <c:v>38902.0</c:v>
                </c:pt>
                <c:pt idx="132">
                  <c:v>38903.0</c:v>
                </c:pt>
                <c:pt idx="133">
                  <c:v>38904.0</c:v>
                </c:pt>
                <c:pt idx="134">
                  <c:v>38905.0</c:v>
                </c:pt>
                <c:pt idx="135">
                  <c:v>38908.0</c:v>
                </c:pt>
                <c:pt idx="136">
                  <c:v>38909.0</c:v>
                </c:pt>
                <c:pt idx="137">
                  <c:v>38910.0</c:v>
                </c:pt>
                <c:pt idx="138">
                  <c:v>38911.0</c:v>
                </c:pt>
                <c:pt idx="139">
                  <c:v>38912.0</c:v>
                </c:pt>
                <c:pt idx="140">
                  <c:v>38915.0</c:v>
                </c:pt>
                <c:pt idx="141">
                  <c:v>38916.0</c:v>
                </c:pt>
                <c:pt idx="142">
                  <c:v>38917.0</c:v>
                </c:pt>
                <c:pt idx="143">
                  <c:v>38918.0</c:v>
                </c:pt>
                <c:pt idx="144">
                  <c:v>38919.0</c:v>
                </c:pt>
                <c:pt idx="145">
                  <c:v>38922.0</c:v>
                </c:pt>
                <c:pt idx="146">
                  <c:v>38923.0</c:v>
                </c:pt>
                <c:pt idx="147">
                  <c:v>38924.0</c:v>
                </c:pt>
                <c:pt idx="148">
                  <c:v>38925.0</c:v>
                </c:pt>
                <c:pt idx="149">
                  <c:v>38926.0</c:v>
                </c:pt>
                <c:pt idx="150">
                  <c:v>38929.0</c:v>
                </c:pt>
                <c:pt idx="151">
                  <c:v>38930.0</c:v>
                </c:pt>
                <c:pt idx="152">
                  <c:v>38931.0</c:v>
                </c:pt>
                <c:pt idx="153">
                  <c:v>38932.0</c:v>
                </c:pt>
                <c:pt idx="154">
                  <c:v>38933.0</c:v>
                </c:pt>
                <c:pt idx="155">
                  <c:v>38936.0</c:v>
                </c:pt>
                <c:pt idx="156">
                  <c:v>38937.0</c:v>
                </c:pt>
                <c:pt idx="157">
                  <c:v>38938.0</c:v>
                </c:pt>
                <c:pt idx="158">
                  <c:v>38939.0</c:v>
                </c:pt>
                <c:pt idx="159">
                  <c:v>38940.0</c:v>
                </c:pt>
                <c:pt idx="160">
                  <c:v>38943.0</c:v>
                </c:pt>
                <c:pt idx="161">
                  <c:v>38944.0</c:v>
                </c:pt>
                <c:pt idx="162">
                  <c:v>38945.0</c:v>
                </c:pt>
                <c:pt idx="163">
                  <c:v>38946.0</c:v>
                </c:pt>
                <c:pt idx="164">
                  <c:v>38947.0</c:v>
                </c:pt>
                <c:pt idx="165">
                  <c:v>38950.0</c:v>
                </c:pt>
                <c:pt idx="166">
                  <c:v>38951.0</c:v>
                </c:pt>
                <c:pt idx="167">
                  <c:v>38952.0</c:v>
                </c:pt>
                <c:pt idx="168">
                  <c:v>38953.0</c:v>
                </c:pt>
                <c:pt idx="169">
                  <c:v>38954.0</c:v>
                </c:pt>
                <c:pt idx="170">
                  <c:v>38957.0</c:v>
                </c:pt>
                <c:pt idx="171">
                  <c:v>38958.0</c:v>
                </c:pt>
                <c:pt idx="172">
                  <c:v>38959.0</c:v>
                </c:pt>
                <c:pt idx="173">
                  <c:v>38960.0</c:v>
                </c:pt>
                <c:pt idx="174">
                  <c:v>38961.0</c:v>
                </c:pt>
                <c:pt idx="175">
                  <c:v>38964.0</c:v>
                </c:pt>
                <c:pt idx="176">
                  <c:v>38965.0</c:v>
                </c:pt>
                <c:pt idx="177">
                  <c:v>38966.0</c:v>
                </c:pt>
                <c:pt idx="178">
                  <c:v>38967.0</c:v>
                </c:pt>
                <c:pt idx="179">
                  <c:v>38968.0</c:v>
                </c:pt>
                <c:pt idx="180">
                  <c:v>38971.0</c:v>
                </c:pt>
                <c:pt idx="181">
                  <c:v>38972.0</c:v>
                </c:pt>
                <c:pt idx="182">
                  <c:v>38973.0</c:v>
                </c:pt>
                <c:pt idx="183">
                  <c:v>38974.0</c:v>
                </c:pt>
                <c:pt idx="184">
                  <c:v>38975.0</c:v>
                </c:pt>
                <c:pt idx="185">
                  <c:v>38978.0</c:v>
                </c:pt>
                <c:pt idx="186">
                  <c:v>38979.0</c:v>
                </c:pt>
                <c:pt idx="187">
                  <c:v>38980.0</c:v>
                </c:pt>
                <c:pt idx="188">
                  <c:v>38981.0</c:v>
                </c:pt>
                <c:pt idx="189">
                  <c:v>38982.0</c:v>
                </c:pt>
                <c:pt idx="190">
                  <c:v>38985.0</c:v>
                </c:pt>
                <c:pt idx="191">
                  <c:v>38986.0</c:v>
                </c:pt>
                <c:pt idx="192">
                  <c:v>38987.0</c:v>
                </c:pt>
                <c:pt idx="193">
                  <c:v>38988.0</c:v>
                </c:pt>
                <c:pt idx="194">
                  <c:v>38989.0</c:v>
                </c:pt>
                <c:pt idx="195">
                  <c:v>38992.0</c:v>
                </c:pt>
                <c:pt idx="196">
                  <c:v>38993.0</c:v>
                </c:pt>
                <c:pt idx="197">
                  <c:v>38994.0</c:v>
                </c:pt>
                <c:pt idx="198">
                  <c:v>38995.0</c:v>
                </c:pt>
                <c:pt idx="199">
                  <c:v>38996.0</c:v>
                </c:pt>
                <c:pt idx="200">
                  <c:v>38999.0</c:v>
                </c:pt>
                <c:pt idx="201">
                  <c:v>39000.0</c:v>
                </c:pt>
                <c:pt idx="202">
                  <c:v>39001.0</c:v>
                </c:pt>
                <c:pt idx="203">
                  <c:v>39002.0</c:v>
                </c:pt>
                <c:pt idx="204">
                  <c:v>39003.0</c:v>
                </c:pt>
                <c:pt idx="205">
                  <c:v>39006.0</c:v>
                </c:pt>
                <c:pt idx="206">
                  <c:v>39007.0</c:v>
                </c:pt>
                <c:pt idx="207">
                  <c:v>39008.0</c:v>
                </c:pt>
                <c:pt idx="208">
                  <c:v>39009.0</c:v>
                </c:pt>
                <c:pt idx="209">
                  <c:v>39010.0</c:v>
                </c:pt>
                <c:pt idx="210">
                  <c:v>39013.0</c:v>
                </c:pt>
                <c:pt idx="211">
                  <c:v>39014.0</c:v>
                </c:pt>
                <c:pt idx="212">
                  <c:v>39015.0</c:v>
                </c:pt>
                <c:pt idx="213">
                  <c:v>39016.0</c:v>
                </c:pt>
                <c:pt idx="214">
                  <c:v>39017.0</c:v>
                </c:pt>
                <c:pt idx="215">
                  <c:v>39020.0</c:v>
                </c:pt>
                <c:pt idx="216">
                  <c:v>39021.0</c:v>
                </c:pt>
                <c:pt idx="217">
                  <c:v>39022.0</c:v>
                </c:pt>
                <c:pt idx="218">
                  <c:v>39023.0</c:v>
                </c:pt>
                <c:pt idx="219">
                  <c:v>39024.0</c:v>
                </c:pt>
                <c:pt idx="220">
                  <c:v>39027.0</c:v>
                </c:pt>
                <c:pt idx="221">
                  <c:v>39028.0</c:v>
                </c:pt>
                <c:pt idx="222">
                  <c:v>39029.0</c:v>
                </c:pt>
                <c:pt idx="223">
                  <c:v>39030.0</c:v>
                </c:pt>
                <c:pt idx="224">
                  <c:v>39031.0</c:v>
                </c:pt>
                <c:pt idx="225">
                  <c:v>39034.0</c:v>
                </c:pt>
                <c:pt idx="226">
                  <c:v>39035.0</c:v>
                </c:pt>
                <c:pt idx="227">
                  <c:v>39036.0</c:v>
                </c:pt>
                <c:pt idx="228">
                  <c:v>39037.0</c:v>
                </c:pt>
                <c:pt idx="229">
                  <c:v>39038.0</c:v>
                </c:pt>
                <c:pt idx="230">
                  <c:v>39041.0</c:v>
                </c:pt>
                <c:pt idx="231">
                  <c:v>39042.0</c:v>
                </c:pt>
                <c:pt idx="232">
                  <c:v>39043.0</c:v>
                </c:pt>
                <c:pt idx="233">
                  <c:v>39044.0</c:v>
                </c:pt>
                <c:pt idx="234">
                  <c:v>39045.0</c:v>
                </c:pt>
                <c:pt idx="235">
                  <c:v>39048.0</c:v>
                </c:pt>
                <c:pt idx="236">
                  <c:v>39049.0</c:v>
                </c:pt>
                <c:pt idx="237">
                  <c:v>39050.0</c:v>
                </c:pt>
                <c:pt idx="238">
                  <c:v>39051.0</c:v>
                </c:pt>
                <c:pt idx="239">
                  <c:v>39052.0</c:v>
                </c:pt>
                <c:pt idx="240">
                  <c:v>39055.0</c:v>
                </c:pt>
                <c:pt idx="241">
                  <c:v>39056.0</c:v>
                </c:pt>
                <c:pt idx="242">
                  <c:v>39057.0</c:v>
                </c:pt>
                <c:pt idx="243">
                  <c:v>39058.0</c:v>
                </c:pt>
                <c:pt idx="244">
                  <c:v>39059.0</c:v>
                </c:pt>
                <c:pt idx="245">
                  <c:v>39062.0</c:v>
                </c:pt>
                <c:pt idx="246">
                  <c:v>39063.0</c:v>
                </c:pt>
                <c:pt idx="247">
                  <c:v>39064.0</c:v>
                </c:pt>
                <c:pt idx="248">
                  <c:v>39065.0</c:v>
                </c:pt>
                <c:pt idx="249">
                  <c:v>39066.0</c:v>
                </c:pt>
                <c:pt idx="250">
                  <c:v>39069.0</c:v>
                </c:pt>
                <c:pt idx="251">
                  <c:v>39070.0</c:v>
                </c:pt>
                <c:pt idx="252">
                  <c:v>39071.0</c:v>
                </c:pt>
                <c:pt idx="253">
                  <c:v>39072.0</c:v>
                </c:pt>
                <c:pt idx="254">
                  <c:v>39073.0</c:v>
                </c:pt>
                <c:pt idx="255">
                  <c:v>39076.0</c:v>
                </c:pt>
                <c:pt idx="256">
                  <c:v>39077.0</c:v>
                </c:pt>
                <c:pt idx="257">
                  <c:v>39078.0</c:v>
                </c:pt>
                <c:pt idx="258">
                  <c:v>39079.0</c:v>
                </c:pt>
                <c:pt idx="259">
                  <c:v>39080.0</c:v>
                </c:pt>
                <c:pt idx="260">
                  <c:v>39083.0</c:v>
                </c:pt>
                <c:pt idx="261">
                  <c:v>39084.0</c:v>
                </c:pt>
                <c:pt idx="262">
                  <c:v>39085.0</c:v>
                </c:pt>
                <c:pt idx="263">
                  <c:v>39086.0</c:v>
                </c:pt>
                <c:pt idx="264">
                  <c:v>39087.0</c:v>
                </c:pt>
                <c:pt idx="265">
                  <c:v>39090.0</c:v>
                </c:pt>
                <c:pt idx="266">
                  <c:v>39091.0</c:v>
                </c:pt>
                <c:pt idx="267">
                  <c:v>39092.0</c:v>
                </c:pt>
                <c:pt idx="268">
                  <c:v>39093.0</c:v>
                </c:pt>
                <c:pt idx="269">
                  <c:v>39094.0</c:v>
                </c:pt>
                <c:pt idx="270">
                  <c:v>39097.0</c:v>
                </c:pt>
                <c:pt idx="271">
                  <c:v>39098.0</c:v>
                </c:pt>
                <c:pt idx="272">
                  <c:v>39099.0</c:v>
                </c:pt>
                <c:pt idx="273">
                  <c:v>39100.0</c:v>
                </c:pt>
                <c:pt idx="274">
                  <c:v>39101.0</c:v>
                </c:pt>
                <c:pt idx="275">
                  <c:v>39104.0</c:v>
                </c:pt>
                <c:pt idx="276">
                  <c:v>39105.0</c:v>
                </c:pt>
                <c:pt idx="277">
                  <c:v>39106.0</c:v>
                </c:pt>
                <c:pt idx="278">
                  <c:v>39107.0</c:v>
                </c:pt>
                <c:pt idx="279">
                  <c:v>39108.0</c:v>
                </c:pt>
                <c:pt idx="280">
                  <c:v>39111.0</c:v>
                </c:pt>
                <c:pt idx="281">
                  <c:v>39112.0</c:v>
                </c:pt>
                <c:pt idx="282">
                  <c:v>39113.0</c:v>
                </c:pt>
                <c:pt idx="283">
                  <c:v>39114.0</c:v>
                </c:pt>
                <c:pt idx="284">
                  <c:v>39115.0</c:v>
                </c:pt>
                <c:pt idx="285">
                  <c:v>39118.0</c:v>
                </c:pt>
                <c:pt idx="286">
                  <c:v>39119.0</c:v>
                </c:pt>
                <c:pt idx="287">
                  <c:v>39120.0</c:v>
                </c:pt>
                <c:pt idx="288">
                  <c:v>39121.0</c:v>
                </c:pt>
                <c:pt idx="289">
                  <c:v>39122.0</c:v>
                </c:pt>
                <c:pt idx="290">
                  <c:v>39125.0</c:v>
                </c:pt>
                <c:pt idx="291">
                  <c:v>39126.0</c:v>
                </c:pt>
                <c:pt idx="292">
                  <c:v>39127.0</c:v>
                </c:pt>
                <c:pt idx="293">
                  <c:v>39128.0</c:v>
                </c:pt>
                <c:pt idx="294">
                  <c:v>39129.0</c:v>
                </c:pt>
                <c:pt idx="295">
                  <c:v>39132.0</c:v>
                </c:pt>
                <c:pt idx="296">
                  <c:v>39133.0</c:v>
                </c:pt>
                <c:pt idx="297">
                  <c:v>39134.0</c:v>
                </c:pt>
                <c:pt idx="298">
                  <c:v>39135.0</c:v>
                </c:pt>
                <c:pt idx="299">
                  <c:v>39136.0</c:v>
                </c:pt>
                <c:pt idx="300">
                  <c:v>39139.0</c:v>
                </c:pt>
                <c:pt idx="301">
                  <c:v>39140.0</c:v>
                </c:pt>
                <c:pt idx="302">
                  <c:v>39141.0</c:v>
                </c:pt>
                <c:pt idx="303">
                  <c:v>39142.0</c:v>
                </c:pt>
                <c:pt idx="304">
                  <c:v>39143.0</c:v>
                </c:pt>
                <c:pt idx="305">
                  <c:v>39146.0</c:v>
                </c:pt>
                <c:pt idx="306">
                  <c:v>39147.0</c:v>
                </c:pt>
                <c:pt idx="307">
                  <c:v>39148.0</c:v>
                </c:pt>
                <c:pt idx="308">
                  <c:v>39149.0</c:v>
                </c:pt>
                <c:pt idx="309">
                  <c:v>39150.0</c:v>
                </c:pt>
                <c:pt idx="310">
                  <c:v>39153.0</c:v>
                </c:pt>
                <c:pt idx="311">
                  <c:v>39154.0</c:v>
                </c:pt>
                <c:pt idx="312">
                  <c:v>39155.0</c:v>
                </c:pt>
                <c:pt idx="313">
                  <c:v>39156.0</c:v>
                </c:pt>
                <c:pt idx="314">
                  <c:v>39157.0</c:v>
                </c:pt>
                <c:pt idx="315">
                  <c:v>39160.0</c:v>
                </c:pt>
                <c:pt idx="316">
                  <c:v>39161.0</c:v>
                </c:pt>
                <c:pt idx="317">
                  <c:v>39162.0</c:v>
                </c:pt>
                <c:pt idx="318">
                  <c:v>39163.0</c:v>
                </c:pt>
                <c:pt idx="319">
                  <c:v>39164.0</c:v>
                </c:pt>
                <c:pt idx="320">
                  <c:v>39167.0</c:v>
                </c:pt>
                <c:pt idx="321">
                  <c:v>39168.0</c:v>
                </c:pt>
                <c:pt idx="322">
                  <c:v>39169.0</c:v>
                </c:pt>
                <c:pt idx="323">
                  <c:v>39170.0</c:v>
                </c:pt>
                <c:pt idx="324">
                  <c:v>39171.0</c:v>
                </c:pt>
                <c:pt idx="325">
                  <c:v>39174.0</c:v>
                </c:pt>
                <c:pt idx="326">
                  <c:v>39175.0</c:v>
                </c:pt>
                <c:pt idx="327">
                  <c:v>39176.0</c:v>
                </c:pt>
                <c:pt idx="328">
                  <c:v>39177.0</c:v>
                </c:pt>
                <c:pt idx="329">
                  <c:v>39178.0</c:v>
                </c:pt>
                <c:pt idx="330">
                  <c:v>39181.0</c:v>
                </c:pt>
                <c:pt idx="331">
                  <c:v>39182.0</c:v>
                </c:pt>
                <c:pt idx="332">
                  <c:v>39183.0</c:v>
                </c:pt>
                <c:pt idx="333">
                  <c:v>39184.0</c:v>
                </c:pt>
                <c:pt idx="334">
                  <c:v>39185.0</c:v>
                </c:pt>
                <c:pt idx="335">
                  <c:v>39188.0</c:v>
                </c:pt>
                <c:pt idx="336">
                  <c:v>39189.0</c:v>
                </c:pt>
                <c:pt idx="337">
                  <c:v>39190.0</c:v>
                </c:pt>
                <c:pt idx="338">
                  <c:v>39191.0</c:v>
                </c:pt>
                <c:pt idx="339">
                  <c:v>39192.0</c:v>
                </c:pt>
                <c:pt idx="340">
                  <c:v>39195.0</c:v>
                </c:pt>
                <c:pt idx="341">
                  <c:v>39196.0</c:v>
                </c:pt>
                <c:pt idx="342">
                  <c:v>39197.0</c:v>
                </c:pt>
                <c:pt idx="343">
                  <c:v>39198.0</c:v>
                </c:pt>
                <c:pt idx="344">
                  <c:v>39199.0</c:v>
                </c:pt>
                <c:pt idx="345">
                  <c:v>39202.0</c:v>
                </c:pt>
                <c:pt idx="346">
                  <c:v>39203.0</c:v>
                </c:pt>
                <c:pt idx="347">
                  <c:v>39204.0</c:v>
                </c:pt>
                <c:pt idx="348">
                  <c:v>39205.0</c:v>
                </c:pt>
                <c:pt idx="349">
                  <c:v>39206.0</c:v>
                </c:pt>
                <c:pt idx="350">
                  <c:v>39209.0</c:v>
                </c:pt>
                <c:pt idx="351">
                  <c:v>39210.0</c:v>
                </c:pt>
                <c:pt idx="352">
                  <c:v>39211.0</c:v>
                </c:pt>
                <c:pt idx="353">
                  <c:v>39212.0</c:v>
                </c:pt>
                <c:pt idx="354">
                  <c:v>39213.0</c:v>
                </c:pt>
                <c:pt idx="355">
                  <c:v>39216.0</c:v>
                </c:pt>
                <c:pt idx="356">
                  <c:v>39217.0</c:v>
                </c:pt>
                <c:pt idx="357">
                  <c:v>39218.0</c:v>
                </c:pt>
                <c:pt idx="358">
                  <c:v>39219.0</c:v>
                </c:pt>
                <c:pt idx="359">
                  <c:v>39220.0</c:v>
                </c:pt>
                <c:pt idx="360">
                  <c:v>39223.0</c:v>
                </c:pt>
                <c:pt idx="361">
                  <c:v>39224.0</c:v>
                </c:pt>
                <c:pt idx="362">
                  <c:v>39225.0</c:v>
                </c:pt>
                <c:pt idx="363">
                  <c:v>39226.0</c:v>
                </c:pt>
                <c:pt idx="364">
                  <c:v>39227.0</c:v>
                </c:pt>
                <c:pt idx="365">
                  <c:v>39230.0</c:v>
                </c:pt>
                <c:pt idx="366">
                  <c:v>39231.0</c:v>
                </c:pt>
                <c:pt idx="367">
                  <c:v>39232.0</c:v>
                </c:pt>
                <c:pt idx="368">
                  <c:v>39233.0</c:v>
                </c:pt>
                <c:pt idx="369">
                  <c:v>39234.0</c:v>
                </c:pt>
                <c:pt idx="370">
                  <c:v>39237.0</c:v>
                </c:pt>
                <c:pt idx="371">
                  <c:v>39238.0</c:v>
                </c:pt>
                <c:pt idx="372">
                  <c:v>39239.0</c:v>
                </c:pt>
                <c:pt idx="373">
                  <c:v>39240.0</c:v>
                </c:pt>
                <c:pt idx="374">
                  <c:v>39241.0</c:v>
                </c:pt>
                <c:pt idx="375">
                  <c:v>39244.0</c:v>
                </c:pt>
                <c:pt idx="376">
                  <c:v>39245.0</c:v>
                </c:pt>
                <c:pt idx="377">
                  <c:v>39246.0</c:v>
                </c:pt>
                <c:pt idx="378">
                  <c:v>39247.0</c:v>
                </c:pt>
                <c:pt idx="379">
                  <c:v>39248.0</c:v>
                </c:pt>
                <c:pt idx="380">
                  <c:v>39251.0</c:v>
                </c:pt>
                <c:pt idx="381">
                  <c:v>39252.0</c:v>
                </c:pt>
                <c:pt idx="382">
                  <c:v>39253.0</c:v>
                </c:pt>
                <c:pt idx="383">
                  <c:v>39254.0</c:v>
                </c:pt>
                <c:pt idx="384">
                  <c:v>39255.0</c:v>
                </c:pt>
                <c:pt idx="385">
                  <c:v>39258.0</c:v>
                </c:pt>
                <c:pt idx="386">
                  <c:v>39259.0</c:v>
                </c:pt>
                <c:pt idx="387">
                  <c:v>39260.0</c:v>
                </c:pt>
                <c:pt idx="388">
                  <c:v>39261.0</c:v>
                </c:pt>
                <c:pt idx="389">
                  <c:v>39262.0</c:v>
                </c:pt>
                <c:pt idx="390">
                  <c:v>39265.0</c:v>
                </c:pt>
                <c:pt idx="391">
                  <c:v>39266.0</c:v>
                </c:pt>
                <c:pt idx="392">
                  <c:v>39267.0</c:v>
                </c:pt>
                <c:pt idx="393">
                  <c:v>39268.0</c:v>
                </c:pt>
                <c:pt idx="394">
                  <c:v>39269.0</c:v>
                </c:pt>
                <c:pt idx="395">
                  <c:v>39272.0</c:v>
                </c:pt>
                <c:pt idx="396">
                  <c:v>39273.0</c:v>
                </c:pt>
                <c:pt idx="397">
                  <c:v>39274.0</c:v>
                </c:pt>
                <c:pt idx="398">
                  <c:v>39275.0</c:v>
                </c:pt>
                <c:pt idx="399">
                  <c:v>39276.0</c:v>
                </c:pt>
                <c:pt idx="400">
                  <c:v>39279.0</c:v>
                </c:pt>
                <c:pt idx="401">
                  <c:v>39280.0</c:v>
                </c:pt>
                <c:pt idx="402">
                  <c:v>39281.0</c:v>
                </c:pt>
                <c:pt idx="403">
                  <c:v>39282.0</c:v>
                </c:pt>
                <c:pt idx="404">
                  <c:v>39283.0</c:v>
                </c:pt>
                <c:pt idx="405">
                  <c:v>39286.0</c:v>
                </c:pt>
                <c:pt idx="406">
                  <c:v>39287.0</c:v>
                </c:pt>
                <c:pt idx="407">
                  <c:v>39288.0</c:v>
                </c:pt>
                <c:pt idx="408">
                  <c:v>39289.0</c:v>
                </c:pt>
                <c:pt idx="409">
                  <c:v>39290.0</c:v>
                </c:pt>
                <c:pt idx="410">
                  <c:v>39293.0</c:v>
                </c:pt>
                <c:pt idx="411">
                  <c:v>39294.0</c:v>
                </c:pt>
                <c:pt idx="412">
                  <c:v>39295.0</c:v>
                </c:pt>
                <c:pt idx="413">
                  <c:v>39296.0</c:v>
                </c:pt>
                <c:pt idx="414">
                  <c:v>39297.0</c:v>
                </c:pt>
                <c:pt idx="415">
                  <c:v>39300.0</c:v>
                </c:pt>
                <c:pt idx="416">
                  <c:v>39301.0</c:v>
                </c:pt>
                <c:pt idx="417">
                  <c:v>39302.0</c:v>
                </c:pt>
                <c:pt idx="418">
                  <c:v>39303.0</c:v>
                </c:pt>
                <c:pt idx="419">
                  <c:v>39304.0</c:v>
                </c:pt>
                <c:pt idx="420">
                  <c:v>39307.0</c:v>
                </c:pt>
                <c:pt idx="421">
                  <c:v>39308.0</c:v>
                </c:pt>
                <c:pt idx="422">
                  <c:v>39309.0</c:v>
                </c:pt>
                <c:pt idx="423">
                  <c:v>39310.0</c:v>
                </c:pt>
                <c:pt idx="424">
                  <c:v>39311.0</c:v>
                </c:pt>
                <c:pt idx="425">
                  <c:v>39314.0</c:v>
                </c:pt>
                <c:pt idx="426">
                  <c:v>39315.0</c:v>
                </c:pt>
                <c:pt idx="427">
                  <c:v>39316.0</c:v>
                </c:pt>
                <c:pt idx="428">
                  <c:v>39317.0</c:v>
                </c:pt>
                <c:pt idx="429">
                  <c:v>39318.0</c:v>
                </c:pt>
                <c:pt idx="430">
                  <c:v>39321.0</c:v>
                </c:pt>
                <c:pt idx="431">
                  <c:v>39322.0</c:v>
                </c:pt>
                <c:pt idx="432">
                  <c:v>39323.0</c:v>
                </c:pt>
                <c:pt idx="433">
                  <c:v>39324.0</c:v>
                </c:pt>
                <c:pt idx="434">
                  <c:v>39325.0</c:v>
                </c:pt>
                <c:pt idx="435">
                  <c:v>39328.0</c:v>
                </c:pt>
                <c:pt idx="436">
                  <c:v>39329.0</c:v>
                </c:pt>
                <c:pt idx="437">
                  <c:v>39330.0</c:v>
                </c:pt>
                <c:pt idx="438">
                  <c:v>39331.0</c:v>
                </c:pt>
                <c:pt idx="439">
                  <c:v>39332.0</c:v>
                </c:pt>
                <c:pt idx="440">
                  <c:v>39335.0</c:v>
                </c:pt>
                <c:pt idx="441">
                  <c:v>39336.0</c:v>
                </c:pt>
                <c:pt idx="442">
                  <c:v>39337.0</c:v>
                </c:pt>
                <c:pt idx="443">
                  <c:v>39338.0</c:v>
                </c:pt>
                <c:pt idx="444">
                  <c:v>39339.0</c:v>
                </c:pt>
                <c:pt idx="445">
                  <c:v>39342.0</c:v>
                </c:pt>
                <c:pt idx="446">
                  <c:v>39343.0</c:v>
                </c:pt>
                <c:pt idx="447">
                  <c:v>39344.0</c:v>
                </c:pt>
                <c:pt idx="448">
                  <c:v>39345.0</c:v>
                </c:pt>
                <c:pt idx="449">
                  <c:v>39346.0</c:v>
                </c:pt>
                <c:pt idx="450">
                  <c:v>39349.0</c:v>
                </c:pt>
                <c:pt idx="451">
                  <c:v>39350.0</c:v>
                </c:pt>
                <c:pt idx="452">
                  <c:v>39351.0</c:v>
                </c:pt>
                <c:pt idx="453">
                  <c:v>39352.0</c:v>
                </c:pt>
                <c:pt idx="454">
                  <c:v>39353.0</c:v>
                </c:pt>
                <c:pt idx="455">
                  <c:v>39356.0</c:v>
                </c:pt>
                <c:pt idx="456">
                  <c:v>39357.0</c:v>
                </c:pt>
                <c:pt idx="457">
                  <c:v>39358.0</c:v>
                </c:pt>
                <c:pt idx="458">
                  <c:v>39359.0</c:v>
                </c:pt>
                <c:pt idx="459">
                  <c:v>39360.0</c:v>
                </c:pt>
                <c:pt idx="460">
                  <c:v>39363.0</c:v>
                </c:pt>
                <c:pt idx="461">
                  <c:v>39364.0</c:v>
                </c:pt>
                <c:pt idx="462">
                  <c:v>39365.0</c:v>
                </c:pt>
                <c:pt idx="463">
                  <c:v>39366.0</c:v>
                </c:pt>
                <c:pt idx="464">
                  <c:v>39367.0</c:v>
                </c:pt>
                <c:pt idx="465">
                  <c:v>39370.0</c:v>
                </c:pt>
                <c:pt idx="466">
                  <c:v>39371.0</c:v>
                </c:pt>
                <c:pt idx="467">
                  <c:v>39372.0</c:v>
                </c:pt>
                <c:pt idx="468">
                  <c:v>39373.0</c:v>
                </c:pt>
                <c:pt idx="469">
                  <c:v>39374.0</c:v>
                </c:pt>
                <c:pt idx="470">
                  <c:v>39377.0</c:v>
                </c:pt>
                <c:pt idx="471">
                  <c:v>39378.0</c:v>
                </c:pt>
                <c:pt idx="472">
                  <c:v>39379.0</c:v>
                </c:pt>
                <c:pt idx="473">
                  <c:v>39380.0</c:v>
                </c:pt>
                <c:pt idx="474">
                  <c:v>39381.0</c:v>
                </c:pt>
                <c:pt idx="475">
                  <c:v>39384.0</c:v>
                </c:pt>
                <c:pt idx="476">
                  <c:v>39385.0</c:v>
                </c:pt>
                <c:pt idx="477">
                  <c:v>39386.0</c:v>
                </c:pt>
                <c:pt idx="478">
                  <c:v>39387.0</c:v>
                </c:pt>
                <c:pt idx="479">
                  <c:v>39388.0</c:v>
                </c:pt>
                <c:pt idx="480">
                  <c:v>39391.0</c:v>
                </c:pt>
                <c:pt idx="481">
                  <c:v>39392.0</c:v>
                </c:pt>
                <c:pt idx="482">
                  <c:v>39393.0</c:v>
                </c:pt>
                <c:pt idx="483">
                  <c:v>39394.0</c:v>
                </c:pt>
                <c:pt idx="484">
                  <c:v>39395.0</c:v>
                </c:pt>
                <c:pt idx="485">
                  <c:v>39398.0</c:v>
                </c:pt>
                <c:pt idx="486">
                  <c:v>39399.0</c:v>
                </c:pt>
                <c:pt idx="487">
                  <c:v>39400.0</c:v>
                </c:pt>
                <c:pt idx="488">
                  <c:v>39401.0</c:v>
                </c:pt>
                <c:pt idx="489">
                  <c:v>39402.0</c:v>
                </c:pt>
                <c:pt idx="490">
                  <c:v>39405.0</c:v>
                </c:pt>
                <c:pt idx="491">
                  <c:v>39406.0</c:v>
                </c:pt>
                <c:pt idx="492">
                  <c:v>39407.0</c:v>
                </c:pt>
                <c:pt idx="493">
                  <c:v>39408.0</c:v>
                </c:pt>
                <c:pt idx="494">
                  <c:v>39409.0</c:v>
                </c:pt>
                <c:pt idx="495">
                  <c:v>39412.0</c:v>
                </c:pt>
                <c:pt idx="496">
                  <c:v>39413.0</c:v>
                </c:pt>
                <c:pt idx="497">
                  <c:v>39414.0</c:v>
                </c:pt>
                <c:pt idx="498">
                  <c:v>39415.0</c:v>
                </c:pt>
                <c:pt idx="499">
                  <c:v>39416.0</c:v>
                </c:pt>
                <c:pt idx="500">
                  <c:v>39419.0</c:v>
                </c:pt>
                <c:pt idx="501">
                  <c:v>39420.0</c:v>
                </c:pt>
                <c:pt idx="502">
                  <c:v>39421.0</c:v>
                </c:pt>
                <c:pt idx="503">
                  <c:v>39422.0</c:v>
                </c:pt>
                <c:pt idx="504">
                  <c:v>39423.0</c:v>
                </c:pt>
                <c:pt idx="505">
                  <c:v>39426.0</c:v>
                </c:pt>
                <c:pt idx="506">
                  <c:v>39427.0</c:v>
                </c:pt>
                <c:pt idx="507">
                  <c:v>39428.0</c:v>
                </c:pt>
                <c:pt idx="508">
                  <c:v>39429.0</c:v>
                </c:pt>
                <c:pt idx="509">
                  <c:v>39430.0</c:v>
                </c:pt>
                <c:pt idx="510">
                  <c:v>39433.0</c:v>
                </c:pt>
                <c:pt idx="511">
                  <c:v>39434.0</c:v>
                </c:pt>
                <c:pt idx="512">
                  <c:v>39435.0</c:v>
                </c:pt>
                <c:pt idx="513">
                  <c:v>39436.0</c:v>
                </c:pt>
                <c:pt idx="514">
                  <c:v>39437.0</c:v>
                </c:pt>
                <c:pt idx="515">
                  <c:v>39440.0</c:v>
                </c:pt>
                <c:pt idx="516">
                  <c:v>39441.0</c:v>
                </c:pt>
                <c:pt idx="517">
                  <c:v>39442.0</c:v>
                </c:pt>
                <c:pt idx="518">
                  <c:v>39443.0</c:v>
                </c:pt>
                <c:pt idx="519">
                  <c:v>39444.0</c:v>
                </c:pt>
                <c:pt idx="520">
                  <c:v>39447.0</c:v>
                </c:pt>
                <c:pt idx="521">
                  <c:v>39448.0</c:v>
                </c:pt>
                <c:pt idx="522">
                  <c:v>39449.0</c:v>
                </c:pt>
                <c:pt idx="523">
                  <c:v>39450.0</c:v>
                </c:pt>
                <c:pt idx="524">
                  <c:v>39451.0</c:v>
                </c:pt>
                <c:pt idx="525">
                  <c:v>39454.0</c:v>
                </c:pt>
                <c:pt idx="526">
                  <c:v>39455.0</c:v>
                </c:pt>
                <c:pt idx="527">
                  <c:v>39456.0</c:v>
                </c:pt>
                <c:pt idx="528">
                  <c:v>39457.0</c:v>
                </c:pt>
                <c:pt idx="529">
                  <c:v>39458.0</c:v>
                </c:pt>
                <c:pt idx="530">
                  <c:v>39461.0</c:v>
                </c:pt>
                <c:pt idx="531">
                  <c:v>39462.0</c:v>
                </c:pt>
                <c:pt idx="532">
                  <c:v>39463.0</c:v>
                </c:pt>
                <c:pt idx="533">
                  <c:v>39464.0</c:v>
                </c:pt>
                <c:pt idx="534">
                  <c:v>39465.0</c:v>
                </c:pt>
                <c:pt idx="535">
                  <c:v>39468.0</c:v>
                </c:pt>
                <c:pt idx="536">
                  <c:v>39469.0</c:v>
                </c:pt>
                <c:pt idx="537">
                  <c:v>39470.0</c:v>
                </c:pt>
                <c:pt idx="538">
                  <c:v>39471.0</c:v>
                </c:pt>
                <c:pt idx="539">
                  <c:v>39472.0</c:v>
                </c:pt>
                <c:pt idx="540">
                  <c:v>39475.0</c:v>
                </c:pt>
                <c:pt idx="541">
                  <c:v>39476.0</c:v>
                </c:pt>
                <c:pt idx="542">
                  <c:v>39477.0</c:v>
                </c:pt>
                <c:pt idx="543">
                  <c:v>39478.0</c:v>
                </c:pt>
                <c:pt idx="544">
                  <c:v>39479.0</c:v>
                </c:pt>
                <c:pt idx="545">
                  <c:v>39482.0</c:v>
                </c:pt>
                <c:pt idx="546">
                  <c:v>39483.0</c:v>
                </c:pt>
                <c:pt idx="547">
                  <c:v>39484.0</c:v>
                </c:pt>
                <c:pt idx="548">
                  <c:v>39485.0</c:v>
                </c:pt>
                <c:pt idx="549">
                  <c:v>39486.0</c:v>
                </c:pt>
                <c:pt idx="550">
                  <c:v>39489.0</c:v>
                </c:pt>
                <c:pt idx="551">
                  <c:v>39490.0</c:v>
                </c:pt>
                <c:pt idx="552">
                  <c:v>39491.0</c:v>
                </c:pt>
                <c:pt idx="553">
                  <c:v>39492.0</c:v>
                </c:pt>
                <c:pt idx="554">
                  <c:v>39493.0</c:v>
                </c:pt>
                <c:pt idx="555">
                  <c:v>39496.0</c:v>
                </c:pt>
                <c:pt idx="556">
                  <c:v>39497.0</c:v>
                </c:pt>
                <c:pt idx="557">
                  <c:v>39498.0</c:v>
                </c:pt>
                <c:pt idx="558">
                  <c:v>39499.0</c:v>
                </c:pt>
                <c:pt idx="559">
                  <c:v>39500.0</c:v>
                </c:pt>
                <c:pt idx="560">
                  <c:v>39503.0</c:v>
                </c:pt>
                <c:pt idx="561">
                  <c:v>39504.0</c:v>
                </c:pt>
                <c:pt idx="562">
                  <c:v>39505.0</c:v>
                </c:pt>
                <c:pt idx="563">
                  <c:v>39506.0</c:v>
                </c:pt>
                <c:pt idx="564">
                  <c:v>39507.0</c:v>
                </c:pt>
                <c:pt idx="565">
                  <c:v>39510.0</c:v>
                </c:pt>
                <c:pt idx="566">
                  <c:v>39511.0</c:v>
                </c:pt>
                <c:pt idx="567">
                  <c:v>39512.0</c:v>
                </c:pt>
                <c:pt idx="568">
                  <c:v>39513.0</c:v>
                </c:pt>
                <c:pt idx="569">
                  <c:v>39514.0</c:v>
                </c:pt>
                <c:pt idx="570">
                  <c:v>39517.0</c:v>
                </c:pt>
                <c:pt idx="571">
                  <c:v>39518.0</c:v>
                </c:pt>
                <c:pt idx="572">
                  <c:v>39519.0</c:v>
                </c:pt>
                <c:pt idx="573">
                  <c:v>39520.0</c:v>
                </c:pt>
                <c:pt idx="574">
                  <c:v>39521.0</c:v>
                </c:pt>
                <c:pt idx="575">
                  <c:v>39524.0</c:v>
                </c:pt>
                <c:pt idx="576">
                  <c:v>39525.0</c:v>
                </c:pt>
                <c:pt idx="577">
                  <c:v>39526.0</c:v>
                </c:pt>
                <c:pt idx="578">
                  <c:v>39527.0</c:v>
                </c:pt>
                <c:pt idx="579">
                  <c:v>39528.0</c:v>
                </c:pt>
                <c:pt idx="580">
                  <c:v>39531.0</c:v>
                </c:pt>
                <c:pt idx="581">
                  <c:v>39532.0</c:v>
                </c:pt>
                <c:pt idx="582">
                  <c:v>39533.0</c:v>
                </c:pt>
                <c:pt idx="583">
                  <c:v>39534.0</c:v>
                </c:pt>
                <c:pt idx="584">
                  <c:v>39535.0</c:v>
                </c:pt>
                <c:pt idx="585">
                  <c:v>39538.0</c:v>
                </c:pt>
                <c:pt idx="586">
                  <c:v>39539.0</c:v>
                </c:pt>
                <c:pt idx="587">
                  <c:v>39540.0</c:v>
                </c:pt>
                <c:pt idx="588">
                  <c:v>39541.0</c:v>
                </c:pt>
                <c:pt idx="589">
                  <c:v>39542.0</c:v>
                </c:pt>
                <c:pt idx="590">
                  <c:v>39545.0</c:v>
                </c:pt>
                <c:pt idx="591">
                  <c:v>39546.0</c:v>
                </c:pt>
                <c:pt idx="592">
                  <c:v>39547.0</c:v>
                </c:pt>
                <c:pt idx="593">
                  <c:v>39548.0</c:v>
                </c:pt>
                <c:pt idx="594">
                  <c:v>39549.0</c:v>
                </c:pt>
                <c:pt idx="595">
                  <c:v>39552.0</c:v>
                </c:pt>
                <c:pt idx="596">
                  <c:v>39553.0</c:v>
                </c:pt>
                <c:pt idx="597">
                  <c:v>39554.0</c:v>
                </c:pt>
                <c:pt idx="598">
                  <c:v>39555.0</c:v>
                </c:pt>
                <c:pt idx="599">
                  <c:v>39556.0</c:v>
                </c:pt>
                <c:pt idx="600">
                  <c:v>39559.0</c:v>
                </c:pt>
                <c:pt idx="601">
                  <c:v>39560.0</c:v>
                </c:pt>
                <c:pt idx="602">
                  <c:v>39561.0</c:v>
                </c:pt>
                <c:pt idx="603">
                  <c:v>39562.0</c:v>
                </c:pt>
                <c:pt idx="604">
                  <c:v>39563.0</c:v>
                </c:pt>
                <c:pt idx="605">
                  <c:v>39566.0</c:v>
                </c:pt>
                <c:pt idx="606">
                  <c:v>39567.0</c:v>
                </c:pt>
                <c:pt idx="607">
                  <c:v>39568.0</c:v>
                </c:pt>
                <c:pt idx="608">
                  <c:v>39569.0</c:v>
                </c:pt>
                <c:pt idx="609">
                  <c:v>39570.0</c:v>
                </c:pt>
                <c:pt idx="610">
                  <c:v>39573.0</c:v>
                </c:pt>
                <c:pt idx="611">
                  <c:v>39574.0</c:v>
                </c:pt>
                <c:pt idx="612">
                  <c:v>39575.0</c:v>
                </c:pt>
                <c:pt idx="613">
                  <c:v>39576.0</c:v>
                </c:pt>
                <c:pt idx="614">
                  <c:v>39577.0</c:v>
                </c:pt>
                <c:pt idx="615">
                  <c:v>39580.0</c:v>
                </c:pt>
                <c:pt idx="616">
                  <c:v>39581.0</c:v>
                </c:pt>
                <c:pt idx="617">
                  <c:v>39582.0</c:v>
                </c:pt>
                <c:pt idx="618">
                  <c:v>39583.0</c:v>
                </c:pt>
                <c:pt idx="619">
                  <c:v>39584.0</c:v>
                </c:pt>
                <c:pt idx="620">
                  <c:v>39587.0</c:v>
                </c:pt>
                <c:pt idx="621">
                  <c:v>39588.0</c:v>
                </c:pt>
                <c:pt idx="622">
                  <c:v>39589.0</c:v>
                </c:pt>
                <c:pt idx="623">
                  <c:v>39590.0</c:v>
                </c:pt>
                <c:pt idx="624">
                  <c:v>39591.0</c:v>
                </c:pt>
                <c:pt idx="625">
                  <c:v>39594.0</c:v>
                </c:pt>
                <c:pt idx="626">
                  <c:v>39595.0</c:v>
                </c:pt>
                <c:pt idx="627">
                  <c:v>39596.0</c:v>
                </c:pt>
                <c:pt idx="628">
                  <c:v>39597.0</c:v>
                </c:pt>
                <c:pt idx="629">
                  <c:v>39598.0</c:v>
                </c:pt>
                <c:pt idx="630">
                  <c:v>39601.0</c:v>
                </c:pt>
                <c:pt idx="631">
                  <c:v>39602.0</c:v>
                </c:pt>
                <c:pt idx="632">
                  <c:v>39603.0</c:v>
                </c:pt>
                <c:pt idx="633">
                  <c:v>39604.0</c:v>
                </c:pt>
                <c:pt idx="634">
                  <c:v>39605.0</c:v>
                </c:pt>
                <c:pt idx="635">
                  <c:v>39608.0</c:v>
                </c:pt>
                <c:pt idx="636">
                  <c:v>39609.0</c:v>
                </c:pt>
                <c:pt idx="637">
                  <c:v>39610.0</c:v>
                </c:pt>
                <c:pt idx="638">
                  <c:v>39611.0</c:v>
                </c:pt>
                <c:pt idx="639">
                  <c:v>39612.0</c:v>
                </c:pt>
                <c:pt idx="640">
                  <c:v>39615.0</c:v>
                </c:pt>
                <c:pt idx="641">
                  <c:v>39616.0</c:v>
                </c:pt>
                <c:pt idx="642">
                  <c:v>39617.0</c:v>
                </c:pt>
                <c:pt idx="643">
                  <c:v>39618.0</c:v>
                </c:pt>
                <c:pt idx="644">
                  <c:v>39619.0</c:v>
                </c:pt>
                <c:pt idx="645">
                  <c:v>39622.0</c:v>
                </c:pt>
                <c:pt idx="646">
                  <c:v>39623.0</c:v>
                </c:pt>
                <c:pt idx="647">
                  <c:v>39624.0</c:v>
                </c:pt>
                <c:pt idx="648">
                  <c:v>39625.0</c:v>
                </c:pt>
                <c:pt idx="649">
                  <c:v>39626.0</c:v>
                </c:pt>
                <c:pt idx="650">
                  <c:v>39629.0</c:v>
                </c:pt>
                <c:pt idx="651">
                  <c:v>39630.0</c:v>
                </c:pt>
                <c:pt idx="652">
                  <c:v>39631.0</c:v>
                </c:pt>
                <c:pt idx="653">
                  <c:v>39632.0</c:v>
                </c:pt>
                <c:pt idx="654">
                  <c:v>39633.0</c:v>
                </c:pt>
                <c:pt idx="655">
                  <c:v>39636.0</c:v>
                </c:pt>
                <c:pt idx="656">
                  <c:v>39637.0</c:v>
                </c:pt>
                <c:pt idx="657">
                  <c:v>39638.0</c:v>
                </c:pt>
                <c:pt idx="658">
                  <c:v>39639.0</c:v>
                </c:pt>
                <c:pt idx="659">
                  <c:v>39640.0</c:v>
                </c:pt>
                <c:pt idx="660">
                  <c:v>39643.0</c:v>
                </c:pt>
                <c:pt idx="661">
                  <c:v>39644.0</c:v>
                </c:pt>
                <c:pt idx="662">
                  <c:v>39645.0</c:v>
                </c:pt>
                <c:pt idx="663">
                  <c:v>39646.0</c:v>
                </c:pt>
                <c:pt idx="664">
                  <c:v>39647.0</c:v>
                </c:pt>
                <c:pt idx="665">
                  <c:v>39650.0</c:v>
                </c:pt>
                <c:pt idx="666">
                  <c:v>39651.0</c:v>
                </c:pt>
                <c:pt idx="667">
                  <c:v>39652.0</c:v>
                </c:pt>
                <c:pt idx="668">
                  <c:v>39653.0</c:v>
                </c:pt>
                <c:pt idx="669">
                  <c:v>39654.0</c:v>
                </c:pt>
                <c:pt idx="670">
                  <c:v>39657.0</c:v>
                </c:pt>
                <c:pt idx="671">
                  <c:v>39658.0</c:v>
                </c:pt>
                <c:pt idx="672">
                  <c:v>39659.0</c:v>
                </c:pt>
                <c:pt idx="673">
                  <c:v>39660.0</c:v>
                </c:pt>
                <c:pt idx="674">
                  <c:v>39661.0</c:v>
                </c:pt>
                <c:pt idx="675">
                  <c:v>39664.0</c:v>
                </c:pt>
                <c:pt idx="676">
                  <c:v>39665.0</c:v>
                </c:pt>
                <c:pt idx="677">
                  <c:v>39666.0</c:v>
                </c:pt>
                <c:pt idx="678">
                  <c:v>39667.0</c:v>
                </c:pt>
                <c:pt idx="679">
                  <c:v>39668.0</c:v>
                </c:pt>
                <c:pt idx="680">
                  <c:v>39671.0</c:v>
                </c:pt>
                <c:pt idx="681">
                  <c:v>39672.0</c:v>
                </c:pt>
                <c:pt idx="682">
                  <c:v>39673.0</c:v>
                </c:pt>
                <c:pt idx="683">
                  <c:v>39674.0</c:v>
                </c:pt>
                <c:pt idx="684">
                  <c:v>39675.0</c:v>
                </c:pt>
                <c:pt idx="685">
                  <c:v>39678.0</c:v>
                </c:pt>
                <c:pt idx="686">
                  <c:v>39679.0</c:v>
                </c:pt>
                <c:pt idx="687">
                  <c:v>39680.0</c:v>
                </c:pt>
                <c:pt idx="688">
                  <c:v>39681.0</c:v>
                </c:pt>
                <c:pt idx="689">
                  <c:v>39682.0</c:v>
                </c:pt>
                <c:pt idx="690">
                  <c:v>39685.0</c:v>
                </c:pt>
                <c:pt idx="691">
                  <c:v>39686.0</c:v>
                </c:pt>
                <c:pt idx="692">
                  <c:v>39687.0</c:v>
                </c:pt>
                <c:pt idx="693">
                  <c:v>39688.0</c:v>
                </c:pt>
                <c:pt idx="694">
                  <c:v>39689.0</c:v>
                </c:pt>
                <c:pt idx="695">
                  <c:v>39692.0</c:v>
                </c:pt>
                <c:pt idx="696">
                  <c:v>39693.0</c:v>
                </c:pt>
                <c:pt idx="697">
                  <c:v>39694.0</c:v>
                </c:pt>
                <c:pt idx="698">
                  <c:v>39695.0</c:v>
                </c:pt>
                <c:pt idx="699">
                  <c:v>39696.0</c:v>
                </c:pt>
                <c:pt idx="700">
                  <c:v>39699.0</c:v>
                </c:pt>
                <c:pt idx="701">
                  <c:v>39700.0</c:v>
                </c:pt>
                <c:pt idx="702">
                  <c:v>39701.0</c:v>
                </c:pt>
                <c:pt idx="703">
                  <c:v>39702.0</c:v>
                </c:pt>
                <c:pt idx="704">
                  <c:v>39703.0</c:v>
                </c:pt>
                <c:pt idx="705">
                  <c:v>39706.0</c:v>
                </c:pt>
                <c:pt idx="706">
                  <c:v>39707.0</c:v>
                </c:pt>
                <c:pt idx="707">
                  <c:v>39708.0</c:v>
                </c:pt>
                <c:pt idx="708">
                  <c:v>39709.0</c:v>
                </c:pt>
                <c:pt idx="709">
                  <c:v>39710.0</c:v>
                </c:pt>
                <c:pt idx="710">
                  <c:v>39713.0</c:v>
                </c:pt>
                <c:pt idx="711">
                  <c:v>39714.0</c:v>
                </c:pt>
                <c:pt idx="712">
                  <c:v>39715.0</c:v>
                </c:pt>
                <c:pt idx="713">
                  <c:v>39716.0</c:v>
                </c:pt>
                <c:pt idx="714">
                  <c:v>39717.0</c:v>
                </c:pt>
                <c:pt idx="715">
                  <c:v>39720.0</c:v>
                </c:pt>
                <c:pt idx="716">
                  <c:v>39721.0</c:v>
                </c:pt>
                <c:pt idx="717">
                  <c:v>39722.0</c:v>
                </c:pt>
                <c:pt idx="718">
                  <c:v>39723.0</c:v>
                </c:pt>
                <c:pt idx="719">
                  <c:v>39724.0</c:v>
                </c:pt>
                <c:pt idx="720">
                  <c:v>39727.0</c:v>
                </c:pt>
                <c:pt idx="721">
                  <c:v>39728.0</c:v>
                </c:pt>
                <c:pt idx="722">
                  <c:v>39729.0</c:v>
                </c:pt>
                <c:pt idx="723">
                  <c:v>39730.0</c:v>
                </c:pt>
                <c:pt idx="724">
                  <c:v>39731.0</c:v>
                </c:pt>
                <c:pt idx="725">
                  <c:v>39734.0</c:v>
                </c:pt>
                <c:pt idx="726">
                  <c:v>39735.0</c:v>
                </c:pt>
                <c:pt idx="727">
                  <c:v>39736.0</c:v>
                </c:pt>
                <c:pt idx="728">
                  <c:v>39737.0</c:v>
                </c:pt>
                <c:pt idx="729">
                  <c:v>39738.0</c:v>
                </c:pt>
                <c:pt idx="730">
                  <c:v>39741.0</c:v>
                </c:pt>
                <c:pt idx="731">
                  <c:v>39742.0</c:v>
                </c:pt>
                <c:pt idx="732">
                  <c:v>39743.0</c:v>
                </c:pt>
                <c:pt idx="733">
                  <c:v>39744.0</c:v>
                </c:pt>
                <c:pt idx="734">
                  <c:v>39745.0</c:v>
                </c:pt>
                <c:pt idx="735">
                  <c:v>39748.0</c:v>
                </c:pt>
                <c:pt idx="736">
                  <c:v>39749.0</c:v>
                </c:pt>
                <c:pt idx="737">
                  <c:v>39750.0</c:v>
                </c:pt>
                <c:pt idx="738">
                  <c:v>39751.0</c:v>
                </c:pt>
                <c:pt idx="739">
                  <c:v>39752.0</c:v>
                </c:pt>
                <c:pt idx="740">
                  <c:v>39755.0</c:v>
                </c:pt>
                <c:pt idx="741">
                  <c:v>39756.0</c:v>
                </c:pt>
                <c:pt idx="742">
                  <c:v>39757.0</c:v>
                </c:pt>
                <c:pt idx="743">
                  <c:v>39758.0</c:v>
                </c:pt>
                <c:pt idx="744">
                  <c:v>39759.0</c:v>
                </c:pt>
                <c:pt idx="745">
                  <c:v>39762.0</c:v>
                </c:pt>
                <c:pt idx="746">
                  <c:v>39763.0</c:v>
                </c:pt>
                <c:pt idx="747">
                  <c:v>39764.0</c:v>
                </c:pt>
                <c:pt idx="748">
                  <c:v>39765.0</c:v>
                </c:pt>
                <c:pt idx="749">
                  <c:v>39766.0</c:v>
                </c:pt>
                <c:pt idx="750">
                  <c:v>39769.0</c:v>
                </c:pt>
                <c:pt idx="751">
                  <c:v>39770.0</c:v>
                </c:pt>
                <c:pt idx="752">
                  <c:v>39771.0</c:v>
                </c:pt>
                <c:pt idx="753">
                  <c:v>39772.0</c:v>
                </c:pt>
                <c:pt idx="754">
                  <c:v>39773.0</c:v>
                </c:pt>
                <c:pt idx="755">
                  <c:v>39776.0</c:v>
                </c:pt>
                <c:pt idx="756">
                  <c:v>39777.0</c:v>
                </c:pt>
                <c:pt idx="757">
                  <c:v>39778.0</c:v>
                </c:pt>
                <c:pt idx="758">
                  <c:v>39779.0</c:v>
                </c:pt>
                <c:pt idx="759">
                  <c:v>39780.0</c:v>
                </c:pt>
                <c:pt idx="760">
                  <c:v>39783.0</c:v>
                </c:pt>
                <c:pt idx="761">
                  <c:v>39784.0</c:v>
                </c:pt>
                <c:pt idx="762">
                  <c:v>39785.0</c:v>
                </c:pt>
                <c:pt idx="763">
                  <c:v>39786.0</c:v>
                </c:pt>
                <c:pt idx="764">
                  <c:v>39787.0</c:v>
                </c:pt>
                <c:pt idx="765">
                  <c:v>39790.0</c:v>
                </c:pt>
                <c:pt idx="766">
                  <c:v>39791.0</c:v>
                </c:pt>
                <c:pt idx="767">
                  <c:v>39792.0</c:v>
                </c:pt>
                <c:pt idx="768">
                  <c:v>39793.0</c:v>
                </c:pt>
                <c:pt idx="769">
                  <c:v>39794.0</c:v>
                </c:pt>
                <c:pt idx="770">
                  <c:v>39797.0</c:v>
                </c:pt>
                <c:pt idx="771">
                  <c:v>39798.0</c:v>
                </c:pt>
                <c:pt idx="772">
                  <c:v>39799.0</c:v>
                </c:pt>
                <c:pt idx="773">
                  <c:v>39800.0</c:v>
                </c:pt>
                <c:pt idx="774">
                  <c:v>39801.0</c:v>
                </c:pt>
                <c:pt idx="775">
                  <c:v>39804.0</c:v>
                </c:pt>
                <c:pt idx="776">
                  <c:v>39805.0</c:v>
                </c:pt>
                <c:pt idx="777">
                  <c:v>39806.0</c:v>
                </c:pt>
                <c:pt idx="778">
                  <c:v>39807.0</c:v>
                </c:pt>
                <c:pt idx="779">
                  <c:v>39808.0</c:v>
                </c:pt>
                <c:pt idx="780">
                  <c:v>39811.0</c:v>
                </c:pt>
                <c:pt idx="781">
                  <c:v>39812.0</c:v>
                </c:pt>
                <c:pt idx="782">
                  <c:v>39813.0</c:v>
                </c:pt>
                <c:pt idx="783">
                  <c:v>39814.0</c:v>
                </c:pt>
                <c:pt idx="784">
                  <c:v>39815.0</c:v>
                </c:pt>
                <c:pt idx="785">
                  <c:v>39818.0</c:v>
                </c:pt>
                <c:pt idx="786">
                  <c:v>39819.0</c:v>
                </c:pt>
                <c:pt idx="787">
                  <c:v>39820.0</c:v>
                </c:pt>
                <c:pt idx="788">
                  <c:v>39821.0</c:v>
                </c:pt>
                <c:pt idx="789">
                  <c:v>39822.0</c:v>
                </c:pt>
                <c:pt idx="790">
                  <c:v>39825.0</c:v>
                </c:pt>
                <c:pt idx="791">
                  <c:v>39826.0</c:v>
                </c:pt>
                <c:pt idx="792">
                  <c:v>39827.0</c:v>
                </c:pt>
                <c:pt idx="793">
                  <c:v>39828.0</c:v>
                </c:pt>
                <c:pt idx="794">
                  <c:v>39829.0</c:v>
                </c:pt>
                <c:pt idx="795">
                  <c:v>39832.0</c:v>
                </c:pt>
                <c:pt idx="796">
                  <c:v>39833.0</c:v>
                </c:pt>
                <c:pt idx="797">
                  <c:v>39834.0</c:v>
                </c:pt>
                <c:pt idx="798">
                  <c:v>39835.0</c:v>
                </c:pt>
                <c:pt idx="799">
                  <c:v>39836.0</c:v>
                </c:pt>
                <c:pt idx="800">
                  <c:v>39839.0</c:v>
                </c:pt>
                <c:pt idx="801">
                  <c:v>39840.0</c:v>
                </c:pt>
                <c:pt idx="802">
                  <c:v>39841.0</c:v>
                </c:pt>
                <c:pt idx="803">
                  <c:v>39842.0</c:v>
                </c:pt>
                <c:pt idx="804">
                  <c:v>39843.0</c:v>
                </c:pt>
                <c:pt idx="805">
                  <c:v>39846.0</c:v>
                </c:pt>
                <c:pt idx="806">
                  <c:v>39847.0</c:v>
                </c:pt>
                <c:pt idx="807">
                  <c:v>39848.0</c:v>
                </c:pt>
                <c:pt idx="808">
                  <c:v>39849.0</c:v>
                </c:pt>
                <c:pt idx="809">
                  <c:v>39850.0</c:v>
                </c:pt>
                <c:pt idx="810">
                  <c:v>39853.0</c:v>
                </c:pt>
                <c:pt idx="811">
                  <c:v>39854.0</c:v>
                </c:pt>
                <c:pt idx="812">
                  <c:v>39855.0</c:v>
                </c:pt>
                <c:pt idx="813">
                  <c:v>39856.0</c:v>
                </c:pt>
                <c:pt idx="814">
                  <c:v>39857.0</c:v>
                </c:pt>
                <c:pt idx="815">
                  <c:v>39860.0</c:v>
                </c:pt>
                <c:pt idx="816">
                  <c:v>39861.0</c:v>
                </c:pt>
                <c:pt idx="817">
                  <c:v>39862.0</c:v>
                </c:pt>
                <c:pt idx="818">
                  <c:v>39863.0</c:v>
                </c:pt>
                <c:pt idx="819">
                  <c:v>39864.0</c:v>
                </c:pt>
                <c:pt idx="820">
                  <c:v>39867.0</c:v>
                </c:pt>
                <c:pt idx="821">
                  <c:v>39868.0</c:v>
                </c:pt>
                <c:pt idx="822">
                  <c:v>39869.0</c:v>
                </c:pt>
                <c:pt idx="823">
                  <c:v>39870.0</c:v>
                </c:pt>
                <c:pt idx="824">
                  <c:v>39871.0</c:v>
                </c:pt>
                <c:pt idx="825">
                  <c:v>39874.0</c:v>
                </c:pt>
                <c:pt idx="826">
                  <c:v>39875.0</c:v>
                </c:pt>
                <c:pt idx="827">
                  <c:v>39876.0</c:v>
                </c:pt>
                <c:pt idx="828">
                  <c:v>39877.0</c:v>
                </c:pt>
                <c:pt idx="829">
                  <c:v>39878.0</c:v>
                </c:pt>
                <c:pt idx="830">
                  <c:v>39881.0</c:v>
                </c:pt>
                <c:pt idx="831">
                  <c:v>39882.0</c:v>
                </c:pt>
                <c:pt idx="832">
                  <c:v>39883.0</c:v>
                </c:pt>
                <c:pt idx="833">
                  <c:v>39884.0</c:v>
                </c:pt>
                <c:pt idx="834">
                  <c:v>39885.0</c:v>
                </c:pt>
                <c:pt idx="835">
                  <c:v>39888.0</c:v>
                </c:pt>
                <c:pt idx="836">
                  <c:v>39889.0</c:v>
                </c:pt>
                <c:pt idx="837">
                  <c:v>39890.0</c:v>
                </c:pt>
                <c:pt idx="838">
                  <c:v>39891.0</c:v>
                </c:pt>
                <c:pt idx="839">
                  <c:v>39892.0</c:v>
                </c:pt>
                <c:pt idx="840">
                  <c:v>39895.0</c:v>
                </c:pt>
                <c:pt idx="841">
                  <c:v>39896.0</c:v>
                </c:pt>
                <c:pt idx="842">
                  <c:v>39897.0</c:v>
                </c:pt>
                <c:pt idx="843">
                  <c:v>39898.0</c:v>
                </c:pt>
                <c:pt idx="844">
                  <c:v>39899.0</c:v>
                </c:pt>
                <c:pt idx="845">
                  <c:v>39902.0</c:v>
                </c:pt>
                <c:pt idx="846">
                  <c:v>39903.0</c:v>
                </c:pt>
                <c:pt idx="847">
                  <c:v>39904.0</c:v>
                </c:pt>
                <c:pt idx="848">
                  <c:v>39905.0</c:v>
                </c:pt>
                <c:pt idx="849">
                  <c:v>39906.0</c:v>
                </c:pt>
                <c:pt idx="850">
                  <c:v>39909.0</c:v>
                </c:pt>
                <c:pt idx="851">
                  <c:v>39910.0</c:v>
                </c:pt>
                <c:pt idx="852">
                  <c:v>39911.0</c:v>
                </c:pt>
                <c:pt idx="853">
                  <c:v>39912.0</c:v>
                </c:pt>
                <c:pt idx="854">
                  <c:v>39913.0</c:v>
                </c:pt>
                <c:pt idx="855">
                  <c:v>39916.0</c:v>
                </c:pt>
                <c:pt idx="856">
                  <c:v>39917.0</c:v>
                </c:pt>
                <c:pt idx="857">
                  <c:v>39918.0</c:v>
                </c:pt>
                <c:pt idx="858">
                  <c:v>39919.0</c:v>
                </c:pt>
                <c:pt idx="859">
                  <c:v>39920.0</c:v>
                </c:pt>
                <c:pt idx="860">
                  <c:v>39923.0</c:v>
                </c:pt>
                <c:pt idx="861">
                  <c:v>39924.0</c:v>
                </c:pt>
                <c:pt idx="862">
                  <c:v>39925.0</c:v>
                </c:pt>
                <c:pt idx="863">
                  <c:v>39926.0</c:v>
                </c:pt>
                <c:pt idx="864">
                  <c:v>39927.0</c:v>
                </c:pt>
                <c:pt idx="865">
                  <c:v>39930.0</c:v>
                </c:pt>
                <c:pt idx="866">
                  <c:v>39931.0</c:v>
                </c:pt>
                <c:pt idx="867">
                  <c:v>39932.0</c:v>
                </c:pt>
                <c:pt idx="868">
                  <c:v>39933.0</c:v>
                </c:pt>
                <c:pt idx="869">
                  <c:v>39934.0</c:v>
                </c:pt>
                <c:pt idx="870">
                  <c:v>39937.0</c:v>
                </c:pt>
                <c:pt idx="871">
                  <c:v>39938.0</c:v>
                </c:pt>
                <c:pt idx="872">
                  <c:v>39939.0</c:v>
                </c:pt>
                <c:pt idx="873">
                  <c:v>39940.0</c:v>
                </c:pt>
                <c:pt idx="874">
                  <c:v>39941.0</c:v>
                </c:pt>
                <c:pt idx="875">
                  <c:v>39944.0</c:v>
                </c:pt>
                <c:pt idx="876">
                  <c:v>39945.0</c:v>
                </c:pt>
                <c:pt idx="877">
                  <c:v>39946.0</c:v>
                </c:pt>
                <c:pt idx="878">
                  <c:v>39947.0</c:v>
                </c:pt>
                <c:pt idx="879">
                  <c:v>39948.0</c:v>
                </c:pt>
                <c:pt idx="880">
                  <c:v>39951.0</c:v>
                </c:pt>
                <c:pt idx="881">
                  <c:v>39952.0</c:v>
                </c:pt>
                <c:pt idx="882">
                  <c:v>39953.0</c:v>
                </c:pt>
                <c:pt idx="883">
                  <c:v>39954.0</c:v>
                </c:pt>
                <c:pt idx="884">
                  <c:v>39955.0</c:v>
                </c:pt>
                <c:pt idx="885">
                  <c:v>39958.0</c:v>
                </c:pt>
                <c:pt idx="886">
                  <c:v>39959.0</c:v>
                </c:pt>
                <c:pt idx="887">
                  <c:v>39960.0</c:v>
                </c:pt>
                <c:pt idx="888">
                  <c:v>39961.0</c:v>
                </c:pt>
                <c:pt idx="889">
                  <c:v>39962.0</c:v>
                </c:pt>
                <c:pt idx="890">
                  <c:v>39965.0</c:v>
                </c:pt>
                <c:pt idx="891">
                  <c:v>39966.0</c:v>
                </c:pt>
                <c:pt idx="892">
                  <c:v>39967.0</c:v>
                </c:pt>
                <c:pt idx="893">
                  <c:v>39968.0</c:v>
                </c:pt>
                <c:pt idx="894">
                  <c:v>39969.0</c:v>
                </c:pt>
                <c:pt idx="895">
                  <c:v>39972.0</c:v>
                </c:pt>
                <c:pt idx="896">
                  <c:v>39973.0</c:v>
                </c:pt>
                <c:pt idx="897">
                  <c:v>39974.0</c:v>
                </c:pt>
                <c:pt idx="898">
                  <c:v>39975.0</c:v>
                </c:pt>
                <c:pt idx="899">
                  <c:v>39976.0</c:v>
                </c:pt>
                <c:pt idx="900">
                  <c:v>39979.0</c:v>
                </c:pt>
                <c:pt idx="901">
                  <c:v>39980.0</c:v>
                </c:pt>
                <c:pt idx="902">
                  <c:v>39981.0</c:v>
                </c:pt>
                <c:pt idx="903">
                  <c:v>39982.0</c:v>
                </c:pt>
                <c:pt idx="904">
                  <c:v>39983.0</c:v>
                </c:pt>
                <c:pt idx="905">
                  <c:v>39986.0</c:v>
                </c:pt>
                <c:pt idx="906">
                  <c:v>39987.0</c:v>
                </c:pt>
                <c:pt idx="907">
                  <c:v>39988.0</c:v>
                </c:pt>
                <c:pt idx="908">
                  <c:v>39989.0</c:v>
                </c:pt>
                <c:pt idx="909">
                  <c:v>39990.0</c:v>
                </c:pt>
                <c:pt idx="910">
                  <c:v>39993.0</c:v>
                </c:pt>
                <c:pt idx="911">
                  <c:v>39994.0</c:v>
                </c:pt>
                <c:pt idx="912">
                  <c:v>39995.0</c:v>
                </c:pt>
                <c:pt idx="913">
                  <c:v>39996.0</c:v>
                </c:pt>
                <c:pt idx="914">
                  <c:v>39997.0</c:v>
                </c:pt>
                <c:pt idx="915">
                  <c:v>40000.0</c:v>
                </c:pt>
                <c:pt idx="916">
                  <c:v>40001.0</c:v>
                </c:pt>
                <c:pt idx="917">
                  <c:v>40002.0</c:v>
                </c:pt>
                <c:pt idx="918">
                  <c:v>40003.0</c:v>
                </c:pt>
                <c:pt idx="919">
                  <c:v>40004.0</c:v>
                </c:pt>
                <c:pt idx="920">
                  <c:v>40007.0</c:v>
                </c:pt>
                <c:pt idx="921">
                  <c:v>40008.0</c:v>
                </c:pt>
                <c:pt idx="922">
                  <c:v>40009.0</c:v>
                </c:pt>
                <c:pt idx="923">
                  <c:v>40010.0</c:v>
                </c:pt>
                <c:pt idx="924">
                  <c:v>40011.0</c:v>
                </c:pt>
                <c:pt idx="925">
                  <c:v>40014.0</c:v>
                </c:pt>
                <c:pt idx="926">
                  <c:v>40015.0</c:v>
                </c:pt>
                <c:pt idx="927">
                  <c:v>40016.0</c:v>
                </c:pt>
                <c:pt idx="928">
                  <c:v>40017.0</c:v>
                </c:pt>
                <c:pt idx="929">
                  <c:v>40018.0</c:v>
                </c:pt>
                <c:pt idx="930">
                  <c:v>40021.0</c:v>
                </c:pt>
                <c:pt idx="931">
                  <c:v>40022.0</c:v>
                </c:pt>
                <c:pt idx="932">
                  <c:v>40023.0</c:v>
                </c:pt>
                <c:pt idx="933">
                  <c:v>40024.0</c:v>
                </c:pt>
                <c:pt idx="934">
                  <c:v>40025.0</c:v>
                </c:pt>
                <c:pt idx="935">
                  <c:v>40028.0</c:v>
                </c:pt>
                <c:pt idx="936">
                  <c:v>40029.0</c:v>
                </c:pt>
                <c:pt idx="937">
                  <c:v>40030.0</c:v>
                </c:pt>
                <c:pt idx="938">
                  <c:v>40031.0</c:v>
                </c:pt>
                <c:pt idx="939">
                  <c:v>40032.0</c:v>
                </c:pt>
                <c:pt idx="940">
                  <c:v>40035.0</c:v>
                </c:pt>
                <c:pt idx="941">
                  <c:v>40036.0</c:v>
                </c:pt>
                <c:pt idx="942">
                  <c:v>40037.0</c:v>
                </c:pt>
                <c:pt idx="943">
                  <c:v>40038.0</c:v>
                </c:pt>
                <c:pt idx="944">
                  <c:v>40039.0</c:v>
                </c:pt>
                <c:pt idx="945">
                  <c:v>40042.0</c:v>
                </c:pt>
                <c:pt idx="946">
                  <c:v>40043.0</c:v>
                </c:pt>
                <c:pt idx="947">
                  <c:v>40044.0</c:v>
                </c:pt>
                <c:pt idx="948">
                  <c:v>40045.0</c:v>
                </c:pt>
                <c:pt idx="949">
                  <c:v>40046.0</c:v>
                </c:pt>
                <c:pt idx="950">
                  <c:v>40049.0</c:v>
                </c:pt>
                <c:pt idx="951">
                  <c:v>40050.0</c:v>
                </c:pt>
                <c:pt idx="952">
                  <c:v>40051.0</c:v>
                </c:pt>
                <c:pt idx="953">
                  <c:v>40052.0</c:v>
                </c:pt>
                <c:pt idx="954">
                  <c:v>40053.0</c:v>
                </c:pt>
                <c:pt idx="955">
                  <c:v>40056.0</c:v>
                </c:pt>
                <c:pt idx="956">
                  <c:v>40057.0</c:v>
                </c:pt>
                <c:pt idx="957">
                  <c:v>40058.0</c:v>
                </c:pt>
                <c:pt idx="958">
                  <c:v>40059.0</c:v>
                </c:pt>
                <c:pt idx="959">
                  <c:v>40060.0</c:v>
                </c:pt>
                <c:pt idx="960">
                  <c:v>40063.0</c:v>
                </c:pt>
                <c:pt idx="961">
                  <c:v>40064.0</c:v>
                </c:pt>
                <c:pt idx="962">
                  <c:v>40065.0</c:v>
                </c:pt>
                <c:pt idx="963">
                  <c:v>40066.0</c:v>
                </c:pt>
                <c:pt idx="964">
                  <c:v>40067.0</c:v>
                </c:pt>
                <c:pt idx="965">
                  <c:v>40070.0</c:v>
                </c:pt>
                <c:pt idx="966">
                  <c:v>40071.0</c:v>
                </c:pt>
                <c:pt idx="967">
                  <c:v>40072.0</c:v>
                </c:pt>
                <c:pt idx="968">
                  <c:v>40073.0</c:v>
                </c:pt>
                <c:pt idx="969">
                  <c:v>40074.0</c:v>
                </c:pt>
                <c:pt idx="970">
                  <c:v>40077.0</c:v>
                </c:pt>
                <c:pt idx="971">
                  <c:v>40078.0</c:v>
                </c:pt>
                <c:pt idx="972">
                  <c:v>40079.0</c:v>
                </c:pt>
                <c:pt idx="973">
                  <c:v>40080.0</c:v>
                </c:pt>
                <c:pt idx="974">
                  <c:v>40081.0</c:v>
                </c:pt>
                <c:pt idx="975">
                  <c:v>40084.0</c:v>
                </c:pt>
                <c:pt idx="976">
                  <c:v>40085.0</c:v>
                </c:pt>
                <c:pt idx="977">
                  <c:v>40086.0</c:v>
                </c:pt>
                <c:pt idx="978">
                  <c:v>40087.0</c:v>
                </c:pt>
                <c:pt idx="979">
                  <c:v>40088.0</c:v>
                </c:pt>
                <c:pt idx="980">
                  <c:v>40091.0</c:v>
                </c:pt>
                <c:pt idx="981">
                  <c:v>40092.0</c:v>
                </c:pt>
                <c:pt idx="982">
                  <c:v>40093.0</c:v>
                </c:pt>
                <c:pt idx="983">
                  <c:v>40094.0</c:v>
                </c:pt>
                <c:pt idx="984">
                  <c:v>40095.0</c:v>
                </c:pt>
                <c:pt idx="985">
                  <c:v>40098.0</c:v>
                </c:pt>
                <c:pt idx="986">
                  <c:v>40099.0</c:v>
                </c:pt>
                <c:pt idx="987">
                  <c:v>40100.0</c:v>
                </c:pt>
                <c:pt idx="988">
                  <c:v>40101.0</c:v>
                </c:pt>
                <c:pt idx="989">
                  <c:v>40102.0</c:v>
                </c:pt>
                <c:pt idx="990">
                  <c:v>40105.0</c:v>
                </c:pt>
                <c:pt idx="991">
                  <c:v>40106.0</c:v>
                </c:pt>
                <c:pt idx="992">
                  <c:v>40107.0</c:v>
                </c:pt>
                <c:pt idx="993">
                  <c:v>40108.0</c:v>
                </c:pt>
                <c:pt idx="994">
                  <c:v>40109.0</c:v>
                </c:pt>
                <c:pt idx="995">
                  <c:v>40112.0</c:v>
                </c:pt>
                <c:pt idx="996">
                  <c:v>40113.0</c:v>
                </c:pt>
                <c:pt idx="997">
                  <c:v>40114.0</c:v>
                </c:pt>
                <c:pt idx="998">
                  <c:v>40115.0</c:v>
                </c:pt>
                <c:pt idx="999">
                  <c:v>40116.0</c:v>
                </c:pt>
                <c:pt idx="1000">
                  <c:v>40119.0</c:v>
                </c:pt>
                <c:pt idx="1001">
                  <c:v>40120.0</c:v>
                </c:pt>
                <c:pt idx="1002">
                  <c:v>40121.0</c:v>
                </c:pt>
                <c:pt idx="1003">
                  <c:v>40122.0</c:v>
                </c:pt>
                <c:pt idx="1004">
                  <c:v>40123.0</c:v>
                </c:pt>
                <c:pt idx="1005">
                  <c:v>40126.0</c:v>
                </c:pt>
                <c:pt idx="1006">
                  <c:v>40127.0</c:v>
                </c:pt>
                <c:pt idx="1007">
                  <c:v>40128.0</c:v>
                </c:pt>
                <c:pt idx="1008">
                  <c:v>40129.0</c:v>
                </c:pt>
                <c:pt idx="1009">
                  <c:v>40130.0</c:v>
                </c:pt>
                <c:pt idx="1010">
                  <c:v>40133.0</c:v>
                </c:pt>
                <c:pt idx="1011">
                  <c:v>40134.0</c:v>
                </c:pt>
                <c:pt idx="1012">
                  <c:v>40135.0</c:v>
                </c:pt>
                <c:pt idx="1013">
                  <c:v>40136.0</c:v>
                </c:pt>
                <c:pt idx="1014">
                  <c:v>40137.0</c:v>
                </c:pt>
                <c:pt idx="1015">
                  <c:v>40140.0</c:v>
                </c:pt>
                <c:pt idx="1016">
                  <c:v>40141.0</c:v>
                </c:pt>
                <c:pt idx="1017">
                  <c:v>40142.0</c:v>
                </c:pt>
                <c:pt idx="1018">
                  <c:v>40143.0</c:v>
                </c:pt>
                <c:pt idx="1019">
                  <c:v>40144.0</c:v>
                </c:pt>
                <c:pt idx="1020">
                  <c:v>40147.0</c:v>
                </c:pt>
                <c:pt idx="1021">
                  <c:v>40148.0</c:v>
                </c:pt>
                <c:pt idx="1022">
                  <c:v>40149.0</c:v>
                </c:pt>
                <c:pt idx="1023">
                  <c:v>40150.0</c:v>
                </c:pt>
                <c:pt idx="1024">
                  <c:v>40151.0</c:v>
                </c:pt>
                <c:pt idx="1025">
                  <c:v>40154.0</c:v>
                </c:pt>
                <c:pt idx="1026">
                  <c:v>40155.0</c:v>
                </c:pt>
                <c:pt idx="1027">
                  <c:v>40156.0</c:v>
                </c:pt>
                <c:pt idx="1028">
                  <c:v>40157.0</c:v>
                </c:pt>
                <c:pt idx="1029">
                  <c:v>40158.0</c:v>
                </c:pt>
                <c:pt idx="1030">
                  <c:v>40161.0</c:v>
                </c:pt>
                <c:pt idx="1031">
                  <c:v>40162.0</c:v>
                </c:pt>
                <c:pt idx="1032">
                  <c:v>40163.0</c:v>
                </c:pt>
                <c:pt idx="1033">
                  <c:v>40164.0</c:v>
                </c:pt>
                <c:pt idx="1034">
                  <c:v>40165.0</c:v>
                </c:pt>
                <c:pt idx="1035">
                  <c:v>40168.0</c:v>
                </c:pt>
                <c:pt idx="1036">
                  <c:v>40169.0</c:v>
                </c:pt>
                <c:pt idx="1037">
                  <c:v>40170.0</c:v>
                </c:pt>
                <c:pt idx="1038">
                  <c:v>40171.0</c:v>
                </c:pt>
                <c:pt idx="1039">
                  <c:v>40172.0</c:v>
                </c:pt>
                <c:pt idx="1040">
                  <c:v>40175.0</c:v>
                </c:pt>
                <c:pt idx="1041">
                  <c:v>40176.0</c:v>
                </c:pt>
                <c:pt idx="1042">
                  <c:v>40177.0</c:v>
                </c:pt>
                <c:pt idx="1043">
                  <c:v>40178.0</c:v>
                </c:pt>
                <c:pt idx="1044">
                  <c:v>40179.0</c:v>
                </c:pt>
                <c:pt idx="1045">
                  <c:v>40182.0</c:v>
                </c:pt>
                <c:pt idx="1046">
                  <c:v>40183.0</c:v>
                </c:pt>
                <c:pt idx="1047">
                  <c:v>40184.0</c:v>
                </c:pt>
                <c:pt idx="1048">
                  <c:v>40185.0</c:v>
                </c:pt>
                <c:pt idx="1049">
                  <c:v>40186.0</c:v>
                </c:pt>
                <c:pt idx="1050">
                  <c:v>40189.0</c:v>
                </c:pt>
                <c:pt idx="1051">
                  <c:v>40190.0</c:v>
                </c:pt>
                <c:pt idx="1052">
                  <c:v>40191.0</c:v>
                </c:pt>
                <c:pt idx="1053">
                  <c:v>40192.0</c:v>
                </c:pt>
                <c:pt idx="1054">
                  <c:v>40193.0</c:v>
                </c:pt>
                <c:pt idx="1055">
                  <c:v>40196.0</c:v>
                </c:pt>
                <c:pt idx="1056">
                  <c:v>40197.0</c:v>
                </c:pt>
                <c:pt idx="1057">
                  <c:v>40198.0</c:v>
                </c:pt>
                <c:pt idx="1058">
                  <c:v>40199.0</c:v>
                </c:pt>
                <c:pt idx="1059">
                  <c:v>40200.0</c:v>
                </c:pt>
                <c:pt idx="1060">
                  <c:v>40203.0</c:v>
                </c:pt>
                <c:pt idx="1061">
                  <c:v>40204.0</c:v>
                </c:pt>
                <c:pt idx="1062">
                  <c:v>40205.0</c:v>
                </c:pt>
                <c:pt idx="1063">
                  <c:v>40206.0</c:v>
                </c:pt>
                <c:pt idx="1064">
                  <c:v>40207.0</c:v>
                </c:pt>
                <c:pt idx="1065">
                  <c:v>40210.0</c:v>
                </c:pt>
                <c:pt idx="1066">
                  <c:v>40211.0</c:v>
                </c:pt>
                <c:pt idx="1067">
                  <c:v>40212.0</c:v>
                </c:pt>
                <c:pt idx="1068">
                  <c:v>40213.0</c:v>
                </c:pt>
                <c:pt idx="1069">
                  <c:v>40214.0</c:v>
                </c:pt>
                <c:pt idx="1070">
                  <c:v>40217.0</c:v>
                </c:pt>
                <c:pt idx="1071">
                  <c:v>40218.0</c:v>
                </c:pt>
                <c:pt idx="1072">
                  <c:v>40219.0</c:v>
                </c:pt>
                <c:pt idx="1073">
                  <c:v>40220.0</c:v>
                </c:pt>
                <c:pt idx="1074">
                  <c:v>40221.0</c:v>
                </c:pt>
                <c:pt idx="1075">
                  <c:v>40224.0</c:v>
                </c:pt>
                <c:pt idx="1076">
                  <c:v>40225.0</c:v>
                </c:pt>
                <c:pt idx="1077">
                  <c:v>40226.0</c:v>
                </c:pt>
                <c:pt idx="1078">
                  <c:v>40227.0</c:v>
                </c:pt>
                <c:pt idx="1079">
                  <c:v>40228.0</c:v>
                </c:pt>
                <c:pt idx="1080">
                  <c:v>40231.0</c:v>
                </c:pt>
                <c:pt idx="1081">
                  <c:v>40232.0</c:v>
                </c:pt>
                <c:pt idx="1082">
                  <c:v>40233.0</c:v>
                </c:pt>
                <c:pt idx="1083">
                  <c:v>40234.0</c:v>
                </c:pt>
                <c:pt idx="1084">
                  <c:v>40235.0</c:v>
                </c:pt>
                <c:pt idx="1085">
                  <c:v>40238.0</c:v>
                </c:pt>
                <c:pt idx="1086">
                  <c:v>40239.0</c:v>
                </c:pt>
                <c:pt idx="1087">
                  <c:v>40240.0</c:v>
                </c:pt>
                <c:pt idx="1088">
                  <c:v>40241.0</c:v>
                </c:pt>
                <c:pt idx="1089">
                  <c:v>40242.0</c:v>
                </c:pt>
                <c:pt idx="1090">
                  <c:v>40245.0</c:v>
                </c:pt>
                <c:pt idx="1091">
                  <c:v>40246.0</c:v>
                </c:pt>
                <c:pt idx="1092">
                  <c:v>40247.0</c:v>
                </c:pt>
                <c:pt idx="1093">
                  <c:v>40248.0</c:v>
                </c:pt>
                <c:pt idx="1094">
                  <c:v>40249.0</c:v>
                </c:pt>
                <c:pt idx="1095">
                  <c:v>40252.0</c:v>
                </c:pt>
                <c:pt idx="1096">
                  <c:v>40253.0</c:v>
                </c:pt>
                <c:pt idx="1097">
                  <c:v>40254.0</c:v>
                </c:pt>
                <c:pt idx="1098">
                  <c:v>40255.0</c:v>
                </c:pt>
                <c:pt idx="1099">
                  <c:v>40256.0</c:v>
                </c:pt>
                <c:pt idx="1100">
                  <c:v>40259.0</c:v>
                </c:pt>
                <c:pt idx="1101">
                  <c:v>40260.0</c:v>
                </c:pt>
                <c:pt idx="1102">
                  <c:v>40261.0</c:v>
                </c:pt>
                <c:pt idx="1103">
                  <c:v>40262.0</c:v>
                </c:pt>
                <c:pt idx="1104">
                  <c:v>40263.0</c:v>
                </c:pt>
                <c:pt idx="1105">
                  <c:v>40266.0</c:v>
                </c:pt>
                <c:pt idx="1106">
                  <c:v>40267.0</c:v>
                </c:pt>
                <c:pt idx="1107">
                  <c:v>40268.0</c:v>
                </c:pt>
                <c:pt idx="1108">
                  <c:v>40269.0</c:v>
                </c:pt>
                <c:pt idx="1109">
                  <c:v>40270.0</c:v>
                </c:pt>
                <c:pt idx="1110">
                  <c:v>40273.0</c:v>
                </c:pt>
                <c:pt idx="1111">
                  <c:v>40274.0</c:v>
                </c:pt>
                <c:pt idx="1112">
                  <c:v>40275.0</c:v>
                </c:pt>
                <c:pt idx="1113">
                  <c:v>40276.0</c:v>
                </c:pt>
                <c:pt idx="1114">
                  <c:v>40277.0</c:v>
                </c:pt>
                <c:pt idx="1115">
                  <c:v>40280.0</c:v>
                </c:pt>
                <c:pt idx="1116">
                  <c:v>40281.0</c:v>
                </c:pt>
                <c:pt idx="1117">
                  <c:v>40282.0</c:v>
                </c:pt>
                <c:pt idx="1118">
                  <c:v>40283.0</c:v>
                </c:pt>
                <c:pt idx="1119">
                  <c:v>40284.0</c:v>
                </c:pt>
                <c:pt idx="1120">
                  <c:v>40287.0</c:v>
                </c:pt>
                <c:pt idx="1121">
                  <c:v>40288.0</c:v>
                </c:pt>
                <c:pt idx="1122">
                  <c:v>40289.0</c:v>
                </c:pt>
                <c:pt idx="1123">
                  <c:v>40290.0</c:v>
                </c:pt>
                <c:pt idx="1124">
                  <c:v>40291.0</c:v>
                </c:pt>
                <c:pt idx="1125">
                  <c:v>40294.0</c:v>
                </c:pt>
                <c:pt idx="1126">
                  <c:v>40295.0</c:v>
                </c:pt>
                <c:pt idx="1127">
                  <c:v>40296.0</c:v>
                </c:pt>
                <c:pt idx="1128">
                  <c:v>40297.0</c:v>
                </c:pt>
                <c:pt idx="1129">
                  <c:v>40298.0</c:v>
                </c:pt>
                <c:pt idx="1130">
                  <c:v>40301.0</c:v>
                </c:pt>
                <c:pt idx="1131">
                  <c:v>40302.0</c:v>
                </c:pt>
                <c:pt idx="1132">
                  <c:v>40303.0</c:v>
                </c:pt>
                <c:pt idx="1133">
                  <c:v>40304.0</c:v>
                </c:pt>
                <c:pt idx="1134">
                  <c:v>40305.0</c:v>
                </c:pt>
                <c:pt idx="1135">
                  <c:v>40308.0</c:v>
                </c:pt>
                <c:pt idx="1136">
                  <c:v>40309.0</c:v>
                </c:pt>
                <c:pt idx="1137">
                  <c:v>40310.0</c:v>
                </c:pt>
                <c:pt idx="1138">
                  <c:v>40311.0</c:v>
                </c:pt>
                <c:pt idx="1139">
                  <c:v>40312.0</c:v>
                </c:pt>
                <c:pt idx="1140">
                  <c:v>40315.0</c:v>
                </c:pt>
                <c:pt idx="1141">
                  <c:v>40316.0</c:v>
                </c:pt>
                <c:pt idx="1142">
                  <c:v>40317.0</c:v>
                </c:pt>
                <c:pt idx="1143">
                  <c:v>40318.0</c:v>
                </c:pt>
                <c:pt idx="1144">
                  <c:v>40319.0</c:v>
                </c:pt>
                <c:pt idx="1145">
                  <c:v>40322.0</c:v>
                </c:pt>
                <c:pt idx="1146">
                  <c:v>40323.0</c:v>
                </c:pt>
                <c:pt idx="1147">
                  <c:v>40324.0</c:v>
                </c:pt>
                <c:pt idx="1148">
                  <c:v>40325.0</c:v>
                </c:pt>
                <c:pt idx="1149">
                  <c:v>40326.0</c:v>
                </c:pt>
                <c:pt idx="1150">
                  <c:v>40329.0</c:v>
                </c:pt>
                <c:pt idx="1151">
                  <c:v>40330.0</c:v>
                </c:pt>
                <c:pt idx="1152">
                  <c:v>40331.0</c:v>
                </c:pt>
                <c:pt idx="1153">
                  <c:v>40332.0</c:v>
                </c:pt>
                <c:pt idx="1154">
                  <c:v>40333.0</c:v>
                </c:pt>
                <c:pt idx="1155">
                  <c:v>40336.0</c:v>
                </c:pt>
                <c:pt idx="1156">
                  <c:v>40337.0</c:v>
                </c:pt>
                <c:pt idx="1157">
                  <c:v>40338.0</c:v>
                </c:pt>
                <c:pt idx="1158">
                  <c:v>40339.0</c:v>
                </c:pt>
                <c:pt idx="1159">
                  <c:v>40340.0</c:v>
                </c:pt>
                <c:pt idx="1160">
                  <c:v>40343.0</c:v>
                </c:pt>
                <c:pt idx="1161">
                  <c:v>40344.0</c:v>
                </c:pt>
                <c:pt idx="1162">
                  <c:v>40345.0</c:v>
                </c:pt>
                <c:pt idx="1163">
                  <c:v>40346.0</c:v>
                </c:pt>
                <c:pt idx="1164">
                  <c:v>40347.0</c:v>
                </c:pt>
                <c:pt idx="1165">
                  <c:v>40350.0</c:v>
                </c:pt>
                <c:pt idx="1166">
                  <c:v>40351.0</c:v>
                </c:pt>
                <c:pt idx="1167">
                  <c:v>40352.0</c:v>
                </c:pt>
                <c:pt idx="1168">
                  <c:v>40353.0</c:v>
                </c:pt>
                <c:pt idx="1169">
                  <c:v>40354.0</c:v>
                </c:pt>
                <c:pt idx="1170">
                  <c:v>40357.0</c:v>
                </c:pt>
                <c:pt idx="1171">
                  <c:v>40358.0</c:v>
                </c:pt>
                <c:pt idx="1172">
                  <c:v>40359.0</c:v>
                </c:pt>
                <c:pt idx="1173">
                  <c:v>40360.0</c:v>
                </c:pt>
                <c:pt idx="1174">
                  <c:v>40361.0</c:v>
                </c:pt>
                <c:pt idx="1175">
                  <c:v>40364.0</c:v>
                </c:pt>
                <c:pt idx="1176">
                  <c:v>40365.0</c:v>
                </c:pt>
                <c:pt idx="1177">
                  <c:v>40366.0</c:v>
                </c:pt>
                <c:pt idx="1178">
                  <c:v>40367.0</c:v>
                </c:pt>
                <c:pt idx="1179">
                  <c:v>40368.0</c:v>
                </c:pt>
                <c:pt idx="1180">
                  <c:v>40371.0</c:v>
                </c:pt>
                <c:pt idx="1181">
                  <c:v>40372.0</c:v>
                </c:pt>
                <c:pt idx="1182">
                  <c:v>40373.0</c:v>
                </c:pt>
                <c:pt idx="1183">
                  <c:v>40374.0</c:v>
                </c:pt>
                <c:pt idx="1184">
                  <c:v>40375.0</c:v>
                </c:pt>
                <c:pt idx="1185">
                  <c:v>40378.0</c:v>
                </c:pt>
                <c:pt idx="1186">
                  <c:v>40379.0</c:v>
                </c:pt>
                <c:pt idx="1187">
                  <c:v>40380.0</c:v>
                </c:pt>
                <c:pt idx="1188">
                  <c:v>40381.0</c:v>
                </c:pt>
                <c:pt idx="1189">
                  <c:v>40382.0</c:v>
                </c:pt>
                <c:pt idx="1190">
                  <c:v>40385.0</c:v>
                </c:pt>
                <c:pt idx="1191">
                  <c:v>40386.0</c:v>
                </c:pt>
                <c:pt idx="1192">
                  <c:v>40387.0</c:v>
                </c:pt>
                <c:pt idx="1193">
                  <c:v>40388.0</c:v>
                </c:pt>
                <c:pt idx="1194">
                  <c:v>40389.0</c:v>
                </c:pt>
                <c:pt idx="1195">
                  <c:v>40392.0</c:v>
                </c:pt>
                <c:pt idx="1196">
                  <c:v>40393.0</c:v>
                </c:pt>
                <c:pt idx="1197">
                  <c:v>40394.0</c:v>
                </c:pt>
                <c:pt idx="1198">
                  <c:v>40395.0</c:v>
                </c:pt>
                <c:pt idx="1199">
                  <c:v>40396.0</c:v>
                </c:pt>
                <c:pt idx="1200">
                  <c:v>40399.0</c:v>
                </c:pt>
                <c:pt idx="1201">
                  <c:v>40400.0</c:v>
                </c:pt>
                <c:pt idx="1202">
                  <c:v>40401.0</c:v>
                </c:pt>
                <c:pt idx="1203">
                  <c:v>40402.0</c:v>
                </c:pt>
                <c:pt idx="1204">
                  <c:v>40403.0</c:v>
                </c:pt>
                <c:pt idx="1205">
                  <c:v>40406.0</c:v>
                </c:pt>
                <c:pt idx="1206">
                  <c:v>40407.0</c:v>
                </c:pt>
                <c:pt idx="1207">
                  <c:v>40408.0</c:v>
                </c:pt>
                <c:pt idx="1208">
                  <c:v>40409.0</c:v>
                </c:pt>
                <c:pt idx="1209">
                  <c:v>40410.0</c:v>
                </c:pt>
                <c:pt idx="1210">
                  <c:v>40413.0</c:v>
                </c:pt>
                <c:pt idx="1211">
                  <c:v>40414.0</c:v>
                </c:pt>
                <c:pt idx="1212">
                  <c:v>40415.0</c:v>
                </c:pt>
                <c:pt idx="1213">
                  <c:v>40416.0</c:v>
                </c:pt>
                <c:pt idx="1214">
                  <c:v>40417.0</c:v>
                </c:pt>
                <c:pt idx="1215">
                  <c:v>40420.0</c:v>
                </c:pt>
                <c:pt idx="1216">
                  <c:v>40421.0</c:v>
                </c:pt>
                <c:pt idx="1217">
                  <c:v>40422.0</c:v>
                </c:pt>
                <c:pt idx="1218">
                  <c:v>40423.0</c:v>
                </c:pt>
                <c:pt idx="1219">
                  <c:v>40424.0</c:v>
                </c:pt>
                <c:pt idx="1220">
                  <c:v>40427.0</c:v>
                </c:pt>
                <c:pt idx="1221">
                  <c:v>40428.0</c:v>
                </c:pt>
                <c:pt idx="1222">
                  <c:v>40429.0</c:v>
                </c:pt>
                <c:pt idx="1223">
                  <c:v>40430.0</c:v>
                </c:pt>
                <c:pt idx="1224">
                  <c:v>40431.0</c:v>
                </c:pt>
                <c:pt idx="1225">
                  <c:v>40434.0</c:v>
                </c:pt>
                <c:pt idx="1226">
                  <c:v>40435.0</c:v>
                </c:pt>
                <c:pt idx="1227">
                  <c:v>40436.0</c:v>
                </c:pt>
                <c:pt idx="1228">
                  <c:v>40437.0</c:v>
                </c:pt>
                <c:pt idx="1229">
                  <c:v>40438.0</c:v>
                </c:pt>
                <c:pt idx="1230">
                  <c:v>40441.0</c:v>
                </c:pt>
                <c:pt idx="1231">
                  <c:v>40442.0</c:v>
                </c:pt>
                <c:pt idx="1232">
                  <c:v>40443.0</c:v>
                </c:pt>
                <c:pt idx="1233">
                  <c:v>40444.0</c:v>
                </c:pt>
                <c:pt idx="1234">
                  <c:v>40445.0</c:v>
                </c:pt>
                <c:pt idx="1235">
                  <c:v>40448.0</c:v>
                </c:pt>
                <c:pt idx="1236">
                  <c:v>40449.0</c:v>
                </c:pt>
                <c:pt idx="1237">
                  <c:v>40450.0</c:v>
                </c:pt>
                <c:pt idx="1238">
                  <c:v>40451.0</c:v>
                </c:pt>
                <c:pt idx="1239">
                  <c:v>40452.0</c:v>
                </c:pt>
                <c:pt idx="1240">
                  <c:v>40455.0</c:v>
                </c:pt>
                <c:pt idx="1241">
                  <c:v>40456.0</c:v>
                </c:pt>
                <c:pt idx="1242">
                  <c:v>40457.0</c:v>
                </c:pt>
                <c:pt idx="1243">
                  <c:v>40458.0</c:v>
                </c:pt>
                <c:pt idx="1244">
                  <c:v>40459.0</c:v>
                </c:pt>
                <c:pt idx="1245">
                  <c:v>40462.0</c:v>
                </c:pt>
                <c:pt idx="1246">
                  <c:v>40463.0</c:v>
                </c:pt>
                <c:pt idx="1247">
                  <c:v>40464.0</c:v>
                </c:pt>
                <c:pt idx="1248">
                  <c:v>40465.0</c:v>
                </c:pt>
                <c:pt idx="1249">
                  <c:v>40466.0</c:v>
                </c:pt>
                <c:pt idx="1250">
                  <c:v>40469.0</c:v>
                </c:pt>
                <c:pt idx="1251">
                  <c:v>40470.0</c:v>
                </c:pt>
                <c:pt idx="1252">
                  <c:v>40471.0</c:v>
                </c:pt>
                <c:pt idx="1253">
                  <c:v>40472.0</c:v>
                </c:pt>
                <c:pt idx="1254">
                  <c:v>40473.0</c:v>
                </c:pt>
                <c:pt idx="1255">
                  <c:v>40476.0</c:v>
                </c:pt>
                <c:pt idx="1256">
                  <c:v>40477.0</c:v>
                </c:pt>
                <c:pt idx="1257">
                  <c:v>40478.0</c:v>
                </c:pt>
                <c:pt idx="1258">
                  <c:v>40479.0</c:v>
                </c:pt>
                <c:pt idx="1259">
                  <c:v>40480.0</c:v>
                </c:pt>
                <c:pt idx="1260">
                  <c:v>40483.0</c:v>
                </c:pt>
                <c:pt idx="1261">
                  <c:v>40484.0</c:v>
                </c:pt>
                <c:pt idx="1262">
                  <c:v>40485.0</c:v>
                </c:pt>
                <c:pt idx="1263">
                  <c:v>40486.0</c:v>
                </c:pt>
                <c:pt idx="1264">
                  <c:v>40487.0</c:v>
                </c:pt>
                <c:pt idx="1265">
                  <c:v>40490.0</c:v>
                </c:pt>
                <c:pt idx="1266">
                  <c:v>40491.0</c:v>
                </c:pt>
                <c:pt idx="1267">
                  <c:v>40492.0</c:v>
                </c:pt>
                <c:pt idx="1268">
                  <c:v>40493.0</c:v>
                </c:pt>
                <c:pt idx="1269">
                  <c:v>40494.0</c:v>
                </c:pt>
                <c:pt idx="1270">
                  <c:v>40497.0</c:v>
                </c:pt>
                <c:pt idx="1271">
                  <c:v>40498.0</c:v>
                </c:pt>
                <c:pt idx="1272">
                  <c:v>40499.0</c:v>
                </c:pt>
                <c:pt idx="1273">
                  <c:v>40500.0</c:v>
                </c:pt>
                <c:pt idx="1274">
                  <c:v>40501.0</c:v>
                </c:pt>
                <c:pt idx="1275">
                  <c:v>40504.0</c:v>
                </c:pt>
                <c:pt idx="1276">
                  <c:v>40505.0</c:v>
                </c:pt>
                <c:pt idx="1277">
                  <c:v>40506.0</c:v>
                </c:pt>
                <c:pt idx="1278">
                  <c:v>40507.0</c:v>
                </c:pt>
                <c:pt idx="1279">
                  <c:v>40508.0</c:v>
                </c:pt>
                <c:pt idx="1280">
                  <c:v>40511.0</c:v>
                </c:pt>
                <c:pt idx="1281">
                  <c:v>40512.0</c:v>
                </c:pt>
                <c:pt idx="1282">
                  <c:v>40513.0</c:v>
                </c:pt>
                <c:pt idx="1283">
                  <c:v>40514.0</c:v>
                </c:pt>
                <c:pt idx="1284">
                  <c:v>40515.0</c:v>
                </c:pt>
                <c:pt idx="1285">
                  <c:v>40518.0</c:v>
                </c:pt>
                <c:pt idx="1286">
                  <c:v>40519.0</c:v>
                </c:pt>
                <c:pt idx="1287">
                  <c:v>40520.0</c:v>
                </c:pt>
                <c:pt idx="1288">
                  <c:v>40521.0</c:v>
                </c:pt>
                <c:pt idx="1289">
                  <c:v>40522.0</c:v>
                </c:pt>
                <c:pt idx="1290">
                  <c:v>40525.0</c:v>
                </c:pt>
                <c:pt idx="1291">
                  <c:v>40526.0</c:v>
                </c:pt>
                <c:pt idx="1292">
                  <c:v>40527.0</c:v>
                </c:pt>
                <c:pt idx="1293">
                  <c:v>40528.0</c:v>
                </c:pt>
                <c:pt idx="1294">
                  <c:v>40529.0</c:v>
                </c:pt>
                <c:pt idx="1295">
                  <c:v>40532.0</c:v>
                </c:pt>
                <c:pt idx="1296">
                  <c:v>40533.0</c:v>
                </c:pt>
                <c:pt idx="1297">
                  <c:v>40534.0</c:v>
                </c:pt>
                <c:pt idx="1298">
                  <c:v>40535.0</c:v>
                </c:pt>
                <c:pt idx="1299">
                  <c:v>40536.0</c:v>
                </c:pt>
                <c:pt idx="1300">
                  <c:v>40539.0</c:v>
                </c:pt>
                <c:pt idx="1301">
                  <c:v>40540.0</c:v>
                </c:pt>
                <c:pt idx="1302">
                  <c:v>40541.0</c:v>
                </c:pt>
                <c:pt idx="1303">
                  <c:v>40542.0</c:v>
                </c:pt>
                <c:pt idx="1304">
                  <c:v>40543.0</c:v>
                </c:pt>
                <c:pt idx="1305">
                  <c:v>40546.0</c:v>
                </c:pt>
                <c:pt idx="1306">
                  <c:v>40547.0</c:v>
                </c:pt>
                <c:pt idx="1307">
                  <c:v>40548.0</c:v>
                </c:pt>
                <c:pt idx="1308">
                  <c:v>40549.0</c:v>
                </c:pt>
                <c:pt idx="1309">
                  <c:v>40550.0</c:v>
                </c:pt>
                <c:pt idx="1310">
                  <c:v>40553.0</c:v>
                </c:pt>
                <c:pt idx="1311">
                  <c:v>40554.0</c:v>
                </c:pt>
                <c:pt idx="1312">
                  <c:v>40555.0</c:v>
                </c:pt>
                <c:pt idx="1313">
                  <c:v>40556.0</c:v>
                </c:pt>
                <c:pt idx="1314">
                  <c:v>40557.0</c:v>
                </c:pt>
                <c:pt idx="1315">
                  <c:v>40560.0</c:v>
                </c:pt>
                <c:pt idx="1316">
                  <c:v>40561.0</c:v>
                </c:pt>
                <c:pt idx="1317">
                  <c:v>40562.0</c:v>
                </c:pt>
                <c:pt idx="1318">
                  <c:v>40563.0</c:v>
                </c:pt>
                <c:pt idx="1319">
                  <c:v>40564.0</c:v>
                </c:pt>
                <c:pt idx="1320">
                  <c:v>40567.0</c:v>
                </c:pt>
                <c:pt idx="1321">
                  <c:v>40568.0</c:v>
                </c:pt>
                <c:pt idx="1322">
                  <c:v>40569.0</c:v>
                </c:pt>
                <c:pt idx="1323">
                  <c:v>40570.0</c:v>
                </c:pt>
                <c:pt idx="1324">
                  <c:v>40571.0</c:v>
                </c:pt>
                <c:pt idx="1325">
                  <c:v>40574.0</c:v>
                </c:pt>
                <c:pt idx="1326">
                  <c:v>40575.0</c:v>
                </c:pt>
                <c:pt idx="1327">
                  <c:v>40576.0</c:v>
                </c:pt>
                <c:pt idx="1328">
                  <c:v>40577.0</c:v>
                </c:pt>
                <c:pt idx="1329">
                  <c:v>40578.0</c:v>
                </c:pt>
                <c:pt idx="1330">
                  <c:v>40581.0</c:v>
                </c:pt>
                <c:pt idx="1331">
                  <c:v>40582.0</c:v>
                </c:pt>
                <c:pt idx="1332">
                  <c:v>40583.0</c:v>
                </c:pt>
                <c:pt idx="1333">
                  <c:v>40584.0</c:v>
                </c:pt>
                <c:pt idx="1334">
                  <c:v>40585.0</c:v>
                </c:pt>
                <c:pt idx="1335">
                  <c:v>40588.0</c:v>
                </c:pt>
                <c:pt idx="1336">
                  <c:v>40589.0</c:v>
                </c:pt>
                <c:pt idx="1337">
                  <c:v>40590.0</c:v>
                </c:pt>
                <c:pt idx="1338">
                  <c:v>40591.0</c:v>
                </c:pt>
                <c:pt idx="1339">
                  <c:v>40592.0</c:v>
                </c:pt>
                <c:pt idx="1340">
                  <c:v>40595.0</c:v>
                </c:pt>
                <c:pt idx="1341">
                  <c:v>40596.0</c:v>
                </c:pt>
                <c:pt idx="1342">
                  <c:v>40597.0</c:v>
                </c:pt>
                <c:pt idx="1343">
                  <c:v>40598.0</c:v>
                </c:pt>
                <c:pt idx="1344">
                  <c:v>40599.0</c:v>
                </c:pt>
                <c:pt idx="1345">
                  <c:v>40602.0</c:v>
                </c:pt>
                <c:pt idx="1346">
                  <c:v>40603.0</c:v>
                </c:pt>
                <c:pt idx="1347">
                  <c:v>40604.0</c:v>
                </c:pt>
                <c:pt idx="1348">
                  <c:v>40605.0</c:v>
                </c:pt>
                <c:pt idx="1349">
                  <c:v>40606.0</c:v>
                </c:pt>
                <c:pt idx="1350">
                  <c:v>40609.0</c:v>
                </c:pt>
                <c:pt idx="1351">
                  <c:v>40610.0</c:v>
                </c:pt>
                <c:pt idx="1352">
                  <c:v>40611.0</c:v>
                </c:pt>
                <c:pt idx="1353">
                  <c:v>40612.0</c:v>
                </c:pt>
                <c:pt idx="1354">
                  <c:v>40613.0</c:v>
                </c:pt>
                <c:pt idx="1355">
                  <c:v>40616.0</c:v>
                </c:pt>
                <c:pt idx="1356">
                  <c:v>40617.0</c:v>
                </c:pt>
                <c:pt idx="1357">
                  <c:v>40618.0</c:v>
                </c:pt>
                <c:pt idx="1358">
                  <c:v>40619.0</c:v>
                </c:pt>
                <c:pt idx="1359">
                  <c:v>40620.0</c:v>
                </c:pt>
                <c:pt idx="1360">
                  <c:v>40623.0</c:v>
                </c:pt>
                <c:pt idx="1361">
                  <c:v>40624.0</c:v>
                </c:pt>
                <c:pt idx="1362">
                  <c:v>40625.0</c:v>
                </c:pt>
                <c:pt idx="1363">
                  <c:v>40626.0</c:v>
                </c:pt>
                <c:pt idx="1364">
                  <c:v>40627.0</c:v>
                </c:pt>
                <c:pt idx="1365">
                  <c:v>40630.0</c:v>
                </c:pt>
                <c:pt idx="1366">
                  <c:v>40631.0</c:v>
                </c:pt>
                <c:pt idx="1367">
                  <c:v>40632.0</c:v>
                </c:pt>
                <c:pt idx="1368">
                  <c:v>40633.0</c:v>
                </c:pt>
                <c:pt idx="1369">
                  <c:v>40634.0</c:v>
                </c:pt>
                <c:pt idx="1370">
                  <c:v>40637.0</c:v>
                </c:pt>
                <c:pt idx="1371">
                  <c:v>40638.0</c:v>
                </c:pt>
                <c:pt idx="1372">
                  <c:v>40639.0</c:v>
                </c:pt>
                <c:pt idx="1373">
                  <c:v>40640.0</c:v>
                </c:pt>
                <c:pt idx="1374">
                  <c:v>40641.0</c:v>
                </c:pt>
                <c:pt idx="1375">
                  <c:v>40644.0</c:v>
                </c:pt>
                <c:pt idx="1376">
                  <c:v>40645.0</c:v>
                </c:pt>
                <c:pt idx="1377">
                  <c:v>40646.0</c:v>
                </c:pt>
                <c:pt idx="1378">
                  <c:v>40647.0</c:v>
                </c:pt>
                <c:pt idx="1379">
                  <c:v>40648.0</c:v>
                </c:pt>
                <c:pt idx="1380">
                  <c:v>40651.0</c:v>
                </c:pt>
                <c:pt idx="1381">
                  <c:v>40652.0</c:v>
                </c:pt>
                <c:pt idx="1382">
                  <c:v>40653.0</c:v>
                </c:pt>
                <c:pt idx="1383">
                  <c:v>40654.0</c:v>
                </c:pt>
                <c:pt idx="1384">
                  <c:v>40655.0</c:v>
                </c:pt>
                <c:pt idx="1385">
                  <c:v>40658.0</c:v>
                </c:pt>
                <c:pt idx="1386">
                  <c:v>40659.0</c:v>
                </c:pt>
                <c:pt idx="1387">
                  <c:v>40660.0</c:v>
                </c:pt>
                <c:pt idx="1388">
                  <c:v>40661.0</c:v>
                </c:pt>
                <c:pt idx="1389">
                  <c:v>40662.0</c:v>
                </c:pt>
                <c:pt idx="1390">
                  <c:v>40665.0</c:v>
                </c:pt>
                <c:pt idx="1391">
                  <c:v>40666.0</c:v>
                </c:pt>
                <c:pt idx="1392">
                  <c:v>40667.0</c:v>
                </c:pt>
                <c:pt idx="1393">
                  <c:v>40668.0</c:v>
                </c:pt>
                <c:pt idx="1394">
                  <c:v>40669.0</c:v>
                </c:pt>
                <c:pt idx="1395">
                  <c:v>40672.0</c:v>
                </c:pt>
                <c:pt idx="1396">
                  <c:v>40673.0</c:v>
                </c:pt>
                <c:pt idx="1397">
                  <c:v>40674.0</c:v>
                </c:pt>
                <c:pt idx="1398">
                  <c:v>40675.0</c:v>
                </c:pt>
                <c:pt idx="1399">
                  <c:v>40676.0</c:v>
                </c:pt>
                <c:pt idx="1400">
                  <c:v>40679.0</c:v>
                </c:pt>
                <c:pt idx="1401">
                  <c:v>40680.0</c:v>
                </c:pt>
                <c:pt idx="1402">
                  <c:v>40681.0</c:v>
                </c:pt>
                <c:pt idx="1403">
                  <c:v>40682.0</c:v>
                </c:pt>
                <c:pt idx="1404">
                  <c:v>40683.0</c:v>
                </c:pt>
                <c:pt idx="1405">
                  <c:v>40686.0</c:v>
                </c:pt>
                <c:pt idx="1406">
                  <c:v>40687.0</c:v>
                </c:pt>
                <c:pt idx="1407">
                  <c:v>40688.0</c:v>
                </c:pt>
                <c:pt idx="1408">
                  <c:v>40689.0</c:v>
                </c:pt>
                <c:pt idx="1409">
                  <c:v>40690.0</c:v>
                </c:pt>
                <c:pt idx="1410">
                  <c:v>40693.0</c:v>
                </c:pt>
                <c:pt idx="1411">
                  <c:v>40694.0</c:v>
                </c:pt>
                <c:pt idx="1412">
                  <c:v>40695.0</c:v>
                </c:pt>
                <c:pt idx="1413">
                  <c:v>40696.0</c:v>
                </c:pt>
                <c:pt idx="1414">
                  <c:v>40697.0</c:v>
                </c:pt>
                <c:pt idx="1415">
                  <c:v>40700.0</c:v>
                </c:pt>
                <c:pt idx="1416">
                  <c:v>40701.0</c:v>
                </c:pt>
                <c:pt idx="1417">
                  <c:v>40702.0</c:v>
                </c:pt>
                <c:pt idx="1418">
                  <c:v>40703.0</c:v>
                </c:pt>
                <c:pt idx="1419">
                  <c:v>40704.0</c:v>
                </c:pt>
                <c:pt idx="1420">
                  <c:v>40707.0</c:v>
                </c:pt>
                <c:pt idx="1421">
                  <c:v>40708.0</c:v>
                </c:pt>
                <c:pt idx="1422">
                  <c:v>40709.0</c:v>
                </c:pt>
                <c:pt idx="1423">
                  <c:v>40710.0</c:v>
                </c:pt>
                <c:pt idx="1424">
                  <c:v>40711.0</c:v>
                </c:pt>
                <c:pt idx="1425">
                  <c:v>40714.0</c:v>
                </c:pt>
                <c:pt idx="1426">
                  <c:v>40715.0</c:v>
                </c:pt>
                <c:pt idx="1427">
                  <c:v>40716.0</c:v>
                </c:pt>
                <c:pt idx="1428">
                  <c:v>40717.0</c:v>
                </c:pt>
                <c:pt idx="1429">
                  <c:v>40718.0</c:v>
                </c:pt>
                <c:pt idx="1430">
                  <c:v>40721.0</c:v>
                </c:pt>
                <c:pt idx="1431">
                  <c:v>40722.0</c:v>
                </c:pt>
                <c:pt idx="1432">
                  <c:v>40723.0</c:v>
                </c:pt>
                <c:pt idx="1433">
                  <c:v>40724.0</c:v>
                </c:pt>
                <c:pt idx="1434">
                  <c:v>40725.0</c:v>
                </c:pt>
                <c:pt idx="1435">
                  <c:v>40728.0</c:v>
                </c:pt>
                <c:pt idx="1436">
                  <c:v>40729.0</c:v>
                </c:pt>
                <c:pt idx="1437">
                  <c:v>40730.0</c:v>
                </c:pt>
                <c:pt idx="1438">
                  <c:v>40731.0</c:v>
                </c:pt>
                <c:pt idx="1439">
                  <c:v>40732.0</c:v>
                </c:pt>
                <c:pt idx="1440">
                  <c:v>40735.0</c:v>
                </c:pt>
                <c:pt idx="1441">
                  <c:v>40736.0</c:v>
                </c:pt>
                <c:pt idx="1442">
                  <c:v>40737.0</c:v>
                </c:pt>
                <c:pt idx="1443">
                  <c:v>40738.0</c:v>
                </c:pt>
                <c:pt idx="1444">
                  <c:v>40739.0</c:v>
                </c:pt>
                <c:pt idx="1445">
                  <c:v>40742.0</c:v>
                </c:pt>
                <c:pt idx="1446">
                  <c:v>40743.0</c:v>
                </c:pt>
                <c:pt idx="1447">
                  <c:v>40744.0</c:v>
                </c:pt>
                <c:pt idx="1448">
                  <c:v>40745.0</c:v>
                </c:pt>
                <c:pt idx="1449">
                  <c:v>40746.0</c:v>
                </c:pt>
                <c:pt idx="1450">
                  <c:v>40749.0</c:v>
                </c:pt>
                <c:pt idx="1451">
                  <c:v>40750.0</c:v>
                </c:pt>
                <c:pt idx="1452">
                  <c:v>40751.0</c:v>
                </c:pt>
                <c:pt idx="1453">
                  <c:v>40752.0</c:v>
                </c:pt>
                <c:pt idx="1454">
                  <c:v>40753.0</c:v>
                </c:pt>
                <c:pt idx="1455">
                  <c:v>40756.0</c:v>
                </c:pt>
                <c:pt idx="1456">
                  <c:v>40757.0</c:v>
                </c:pt>
                <c:pt idx="1457">
                  <c:v>40758.0</c:v>
                </c:pt>
                <c:pt idx="1458">
                  <c:v>40759.0</c:v>
                </c:pt>
                <c:pt idx="1459">
                  <c:v>40760.0</c:v>
                </c:pt>
                <c:pt idx="1460">
                  <c:v>40763.0</c:v>
                </c:pt>
                <c:pt idx="1461">
                  <c:v>40764.0</c:v>
                </c:pt>
                <c:pt idx="1462">
                  <c:v>40765.0</c:v>
                </c:pt>
                <c:pt idx="1463">
                  <c:v>40766.0</c:v>
                </c:pt>
                <c:pt idx="1464">
                  <c:v>40767.0</c:v>
                </c:pt>
                <c:pt idx="1465">
                  <c:v>40770.0</c:v>
                </c:pt>
                <c:pt idx="1466">
                  <c:v>40771.0</c:v>
                </c:pt>
                <c:pt idx="1467">
                  <c:v>40772.0</c:v>
                </c:pt>
                <c:pt idx="1468">
                  <c:v>40773.0</c:v>
                </c:pt>
                <c:pt idx="1469">
                  <c:v>40774.0</c:v>
                </c:pt>
                <c:pt idx="1470">
                  <c:v>40777.0</c:v>
                </c:pt>
                <c:pt idx="1471">
                  <c:v>40778.0</c:v>
                </c:pt>
                <c:pt idx="1472">
                  <c:v>40779.0</c:v>
                </c:pt>
                <c:pt idx="1473">
                  <c:v>40780.0</c:v>
                </c:pt>
                <c:pt idx="1474">
                  <c:v>40781.0</c:v>
                </c:pt>
                <c:pt idx="1475">
                  <c:v>40784.0</c:v>
                </c:pt>
                <c:pt idx="1476">
                  <c:v>40785.0</c:v>
                </c:pt>
                <c:pt idx="1477">
                  <c:v>40786.0</c:v>
                </c:pt>
                <c:pt idx="1478">
                  <c:v>40787.0</c:v>
                </c:pt>
                <c:pt idx="1479">
                  <c:v>40788.0</c:v>
                </c:pt>
                <c:pt idx="1480">
                  <c:v>40791.0</c:v>
                </c:pt>
                <c:pt idx="1481">
                  <c:v>40792.0</c:v>
                </c:pt>
                <c:pt idx="1482">
                  <c:v>40793.0</c:v>
                </c:pt>
                <c:pt idx="1483">
                  <c:v>40794.0</c:v>
                </c:pt>
                <c:pt idx="1484">
                  <c:v>40795.0</c:v>
                </c:pt>
                <c:pt idx="1485">
                  <c:v>40798.0</c:v>
                </c:pt>
                <c:pt idx="1486">
                  <c:v>40799.0</c:v>
                </c:pt>
                <c:pt idx="1487">
                  <c:v>40800.0</c:v>
                </c:pt>
                <c:pt idx="1488">
                  <c:v>40801.0</c:v>
                </c:pt>
                <c:pt idx="1489">
                  <c:v>40802.0</c:v>
                </c:pt>
                <c:pt idx="1490">
                  <c:v>40805.0</c:v>
                </c:pt>
                <c:pt idx="1491">
                  <c:v>40806.0</c:v>
                </c:pt>
                <c:pt idx="1492">
                  <c:v>40807.0</c:v>
                </c:pt>
                <c:pt idx="1493">
                  <c:v>40808.0</c:v>
                </c:pt>
                <c:pt idx="1494">
                  <c:v>40809.0</c:v>
                </c:pt>
                <c:pt idx="1495">
                  <c:v>40812.0</c:v>
                </c:pt>
                <c:pt idx="1496">
                  <c:v>40813.0</c:v>
                </c:pt>
                <c:pt idx="1497">
                  <c:v>40814.0</c:v>
                </c:pt>
                <c:pt idx="1498">
                  <c:v>40815.0</c:v>
                </c:pt>
                <c:pt idx="1499">
                  <c:v>40816.0</c:v>
                </c:pt>
                <c:pt idx="1500">
                  <c:v>40819.0</c:v>
                </c:pt>
                <c:pt idx="1501">
                  <c:v>40820.0</c:v>
                </c:pt>
                <c:pt idx="1502">
                  <c:v>40821.0</c:v>
                </c:pt>
                <c:pt idx="1503">
                  <c:v>40822.0</c:v>
                </c:pt>
                <c:pt idx="1504">
                  <c:v>40823.0</c:v>
                </c:pt>
                <c:pt idx="1505">
                  <c:v>40826.0</c:v>
                </c:pt>
                <c:pt idx="1506">
                  <c:v>40827.0</c:v>
                </c:pt>
                <c:pt idx="1507">
                  <c:v>40828.0</c:v>
                </c:pt>
                <c:pt idx="1508">
                  <c:v>40829.0</c:v>
                </c:pt>
                <c:pt idx="1509">
                  <c:v>40830.0</c:v>
                </c:pt>
                <c:pt idx="1510">
                  <c:v>40833.0</c:v>
                </c:pt>
                <c:pt idx="1511">
                  <c:v>40834.0</c:v>
                </c:pt>
                <c:pt idx="1512">
                  <c:v>40835.0</c:v>
                </c:pt>
                <c:pt idx="1513">
                  <c:v>40836.0</c:v>
                </c:pt>
                <c:pt idx="1514">
                  <c:v>40837.0</c:v>
                </c:pt>
                <c:pt idx="1515">
                  <c:v>40840.0</c:v>
                </c:pt>
                <c:pt idx="1516">
                  <c:v>40841.0</c:v>
                </c:pt>
                <c:pt idx="1517">
                  <c:v>40842.0</c:v>
                </c:pt>
                <c:pt idx="1518">
                  <c:v>40843.0</c:v>
                </c:pt>
                <c:pt idx="1519">
                  <c:v>40844.0</c:v>
                </c:pt>
                <c:pt idx="1520">
                  <c:v>40847.0</c:v>
                </c:pt>
                <c:pt idx="1521">
                  <c:v>40848.0</c:v>
                </c:pt>
                <c:pt idx="1522">
                  <c:v>40849.0</c:v>
                </c:pt>
                <c:pt idx="1523">
                  <c:v>40850.0</c:v>
                </c:pt>
                <c:pt idx="1524">
                  <c:v>40851.0</c:v>
                </c:pt>
                <c:pt idx="1525">
                  <c:v>40854.0</c:v>
                </c:pt>
                <c:pt idx="1526">
                  <c:v>40855.0</c:v>
                </c:pt>
                <c:pt idx="1527">
                  <c:v>40856.0</c:v>
                </c:pt>
                <c:pt idx="1528">
                  <c:v>40857.0</c:v>
                </c:pt>
                <c:pt idx="1529">
                  <c:v>40858.0</c:v>
                </c:pt>
                <c:pt idx="1530">
                  <c:v>40861.0</c:v>
                </c:pt>
                <c:pt idx="1531">
                  <c:v>40862.0</c:v>
                </c:pt>
                <c:pt idx="1532">
                  <c:v>40863.0</c:v>
                </c:pt>
                <c:pt idx="1533">
                  <c:v>40864.0</c:v>
                </c:pt>
                <c:pt idx="1534">
                  <c:v>40865.0</c:v>
                </c:pt>
                <c:pt idx="1535">
                  <c:v>40868.0</c:v>
                </c:pt>
                <c:pt idx="1536">
                  <c:v>40869.0</c:v>
                </c:pt>
                <c:pt idx="1537">
                  <c:v>40870.0</c:v>
                </c:pt>
                <c:pt idx="1538">
                  <c:v>40871.0</c:v>
                </c:pt>
                <c:pt idx="1539">
                  <c:v>40872.0</c:v>
                </c:pt>
                <c:pt idx="1540">
                  <c:v>40875.0</c:v>
                </c:pt>
                <c:pt idx="1541">
                  <c:v>40876.0</c:v>
                </c:pt>
                <c:pt idx="1542">
                  <c:v>40877.0</c:v>
                </c:pt>
                <c:pt idx="1543">
                  <c:v>40878.0</c:v>
                </c:pt>
                <c:pt idx="1544">
                  <c:v>40879.0</c:v>
                </c:pt>
                <c:pt idx="1545">
                  <c:v>40882.0</c:v>
                </c:pt>
                <c:pt idx="1546">
                  <c:v>40883.0</c:v>
                </c:pt>
                <c:pt idx="1547">
                  <c:v>40884.0</c:v>
                </c:pt>
                <c:pt idx="1548">
                  <c:v>40885.0</c:v>
                </c:pt>
                <c:pt idx="1549">
                  <c:v>40886.0</c:v>
                </c:pt>
                <c:pt idx="1550">
                  <c:v>40889.0</c:v>
                </c:pt>
                <c:pt idx="1551">
                  <c:v>40890.0</c:v>
                </c:pt>
                <c:pt idx="1552">
                  <c:v>40891.0</c:v>
                </c:pt>
                <c:pt idx="1553">
                  <c:v>40892.0</c:v>
                </c:pt>
                <c:pt idx="1554">
                  <c:v>40893.0</c:v>
                </c:pt>
                <c:pt idx="1555">
                  <c:v>40896.0</c:v>
                </c:pt>
                <c:pt idx="1556">
                  <c:v>40897.0</c:v>
                </c:pt>
                <c:pt idx="1557">
                  <c:v>40898.0</c:v>
                </c:pt>
                <c:pt idx="1558">
                  <c:v>40899.0</c:v>
                </c:pt>
                <c:pt idx="1559">
                  <c:v>40900.0</c:v>
                </c:pt>
                <c:pt idx="1560">
                  <c:v>40903.0</c:v>
                </c:pt>
                <c:pt idx="1561">
                  <c:v>40904.0</c:v>
                </c:pt>
                <c:pt idx="1562">
                  <c:v>40905.0</c:v>
                </c:pt>
                <c:pt idx="1563">
                  <c:v>40906.0</c:v>
                </c:pt>
                <c:pt idx="1564">
                  <c:v>40907.0</c:v>
                </c:pt>
                <c:pt idx="1565">
                  <c:v>40910.0</c:v>
                </c:pt>
                <c:pt idx="1566">
                  <c:v>40911.0</c:v>
                </c:pt>
                <c:pt idx="1567">
                  <c:v>40912.0</c:v>
                </c:pt>
                <c:pt idx="1568">
                  <c:v>40913.0</c:v>
                </c:pt>
                <c:pt idx="1569">
                  <c:v>40914.0</c:v>
                </c:pt>
                <c:pt idx="1570">
                  <c:v>40917.0</c:v>
                </c:pt>
                <c:pt idx="1571">
                  <c:v>40918.0</c:v>
                </c:pt>
                <c:pt idx="1572">
                  <c:v>40919.0</c:v>
                </c:pt>
                <c:pt idx="1573">
                  <c:v>40920.0</c:v>
                </c:pt>
                <c:pt idx="1574">
                  <c:v>40921.0</c:v>
                </c:pt>
                <c:pt idx="1575">
                  <c:v>40924.0</c:v>
                </c:pt>
                <c:pt idx="1576">
                  <c:v>40925.0</c:v>
                </c:pt>
                <c:pt idx="1577">
                  <c:v>40926.0</c:v>
                </c:pt>
                <c:pt idx="1578">
                  <c:v>40927.0</c:v>
                </c:pt>
                <c:pt idx="1579">
                  <c:v>40928.0</c:v>
                </c:pt>
                <c:pt idx="1580">
                  <c:v>40931.0</c:v>
                </c:pt>
                <c:pt idx="1581">
                  <c:v>40932.0</c:v>
                </c:pt>
                <c:pt idx="1582">
                  <c:v>40933.0</c:v>
                </c:pt>
                <c:pt idx="1583">
                  <c:v>40934.0</c:v>
                </c:pt>
                <c:pt idx="1584">
                  <c:v>40935.0</c:v>
                </c:pt>
                <c:pt idx="1585">
                  <c:v>40938.0</c:v>
                </c:pt>
                <c:pt idx="1586">
                  <c:v>40939.0</c:v>
                </c:pt>
                <c:pt idx="1587">
                  <c:v>40940.0</c:v>
                </c:pt>
                <c:pt idx="1588">
                  <c:v>40941.0</c:v>
                </c:pt>
                <c:pt idx="1589">
                  <c:v>40942.0</c:v>
                </c:pt>
                <c:pt idx="1590">
                  <c:v>40945.0</c:v>
                </c:pt>
                <c:pt idx="1591">
                  <c:v>40946.0</c:v>
                </c:pt>
                <c:pt idx="1592">
                  <c:v>40947.0</c:v>
                </c:pt>
                <c:pt idx="1593">
                  <c:v>40948.0</c:v>
                </c:pt>
                <c:pt idx="1594">
                  <c:v>40949.0</c:v>
                </c:pt>
                <c:pt idx="1595">
                  <c:v>40952.0</c:v>
                </c:pt>
                <c:pt idx="1596">
                  <c:v>40953.0</c:v>
                </c:pt>
                <c:pt idx="1597">
                  <c:v>40954.0</c:v>
                </c:pt>
                <c:pt idx="1598">
                  <c:v>40955.0</c:v>
                </c:pt>
                <c:pt idx="1599">
                  <c:v>40956.0</c:v>
                </c:pt>
                <c:pt idx="1600">
                  <c:v>40959.0</c:v>
                </c:pt>
                <c:pt idx="1601">
                  <c:v>40960.0</c:v>
                </c:pt>
                <c:pt idx="1602">
                  <c:v>40961.0</c:v>
                </c:pt>
                <c:pt idx="1603">
                  <c:v>40962.0</c:v>
                </c:pt>
                <c:pt idx="1604">
                  <c:v>40963.0</c:v>
                </c:pt>
                <c:pt idx="1605">
                  <c:v>40966.0</c:v>
                </c:pt>
                <c:pt idx="1606">
                  <c:v>40967.0</c:v>
                </c:pt>
                <c:pt idx="1607">
                  <c:v>40968.0</c:v>
                </c:pt>
                <c:pt idx="1608">
                  <c:v>40969.0</c:v>
                </c:pt>
                <c:pt idx="1609">
                  <c:v>40970.0</c:v>
                </c:pt>
                <c:pt idx="1610">
                  <c:v>40973.0</c:v>
                </c:pt>
                <c:pt idx="1611">
                  <c:v>40974.0</c:v>
                </c:pt>
                <c:pt idx="1612">
                  <c:v>40975.0</c:v>
                </c:pt>
                <c:pt idx="1613">
                  <c:v>40976.0</c:v>
                </c:pt>
                <c:pt idx="1614">
                  <c:v>40977.0</c:v>
                </c:pt>
                <c:pt idx="1615">
                  <c:v>40980.0</c:v>
                </c:pt>
                <c:pt idx="1616">
                  <c:v>40981.0</c:v>
                </c:pt>
                <c:pt idx="1617">
                  <c:v>40982.0</c:v>
                </c:pt>
                <c:pt idx="1618">
                  <c:v>40983.0</c:v>
                </c:pt>
                <c:pt idx="1619">
                  <c:v>40984.0</c:v>
                </c:pt>
                <c:pt idx="1620">
                  <c:v>40987.0</c:v>
                </c:pt>
                <c:pt idx="1621">
                  <c:v>40988.0</c:v>
                </c:pt>
                <c:pt idx="1622">
                  <c:v>40989.0</c:v>
                </c:pt>
                <c:pt idx="1623">
                  <c:v>40990.0</c:v>
                </c:pt>
                <c:pt idx="1624">
                  <c:v>40991.0</c:v>
                </c:pt>
                <c:pt idx="1625">
                  <c:v>40994.0</c:v>
                </c:pt>
                <c:pt idx="1626">
                  <c:v>40995.0</c:v>
                </c:pt>
                <c:pt idx="1627">
                  <c:v>40996.0</c:v>
                </c:pt>
                <c:pt idx="1628">
                  <c:v>40997.0</c:v>
                </c:pt>
                <c:pt idx="1629">
                  <c:v>40998.0</c:v>
                </c:pt>
                <c:pt idx="1630">
                  <c:v>41001.0</c:v>
                </c:pt>
                <c:pt idx="1631">
                  <c:v>41002.0</c:v>
                </c:pt>
                <c:pt idx="1632">
                  <c:v>41003.0</c:v>
                </c:pt>
                <c:pt idx="1633">
                  <c:v>41004.0</c:v>
                </c:pt>
                <c:pt idx="1634">
                  <c:v>41005.0</c:v>
                </c:pt>
                <c:pt idx="1635">
                  <c:v>41008.0</c:v>
                </c:pt>
                <c:pt idx="1636">
                  <c:v>41009.0</c:v>
                </c:pt>
                <c:pt idx="1637">
                  <c:v>41010.0</c:v>
                </c:pt>
                <c:pt idx="1638">
                  <c:v>41011.0</c:v>
                </c:pt>
                <c:pt idx="1639">
                  <c:v>41012.0</c:v>
                </c:pt>
                <c:pt idx="1640">
                  <c:v>41015.0</c:v>
                </c:pt>
                <c:pt idx="1641">
                  <c:v>41016.0</c:v>
                </c:pt>
                <c:pt idx="1642">
                  <c:v>41017.0</c:v>
                </c:pt>
                <c:pt idx="1643">
                  <c:v>41018.0</c:v>
                </c:pt>
                <c:pt idx="1644">
                  <c:v>41019.0</c:v>
                </c:pt>
                <c:pt idx="1645">
                  <c:v>41022.0</c:v>
                </c:pt>
                <c:pt idx="1646">
                  <c:v>41023.0</c:v>
                </c:pt>
                <c:pt idx="1647">
                  <c:v>41024.0</c:v>
                </c:pt>
                <c:pt idx="1648">
                  <c:v>41025.0</c:v>
                </c:pt>
                <c:pt idx="1649">
                  <c:v>41026.0</c:v>
                </c:pt>
                <c:pt idx="1650">
                  <c:v>41029.0</c:v>
                </c:pt>
                <c:pt idx="1651">
                  <c:v>41030.0</c:v>
                </c:pt>
                <c:pt idx="1652">
                  <c:v>41031.0</c:v>
                </c:pt>
                <c:pt idx="1653">
                  <c:v>41032.0</c:v>
                </c:pt>
                <c:pt idx="1654">
                  <c:v>41033.0</c:v>
                </c:pt>
                <c:pt idx="1655">
                  <c:v>41036.0</c:v>
                </c:pt>
                <c:pt idx="1656">
                  <c:v>41037.0</c:v>
                </c:pt>
                <c:pt idx="1657">
                  <c:v>41038.0</c:v>
                </c:pt>
                <c:pt idx="1658">
                  <c:v>41039.0</c:v>
                </c:pt>
                <c:pt idx="1659">
                  <c:v>41040.0</c:v>
                </c:pt>
                <c:pt idx="1660">
                  <c:v>41043.0</c:v>
                </c:pt>
                <c:pt idx="1661">
                  <c:v>41044.0</c:v>
                </c:pt>
                <c:pt idx="1662">
                  <c:v>41045.0</c:v>
                </c:pt>
                <c:pt idx="1663">
                  <c:v>41046.0</c:v>
                </c:pt>
                <c:pt idx="1664">
                  <c:v>41047.0</c:v>
                </c:pt>
                <c:pt idx="1665">
                  <c:v>41050.0</c:v>
                </c:pt>
                <c:pt idx="1666">
                  <c:v>41051.0</c:v>
                </c:pt>
                <c:pt idx="1667">
                  <c:v>41052.0</c:v>
                </c:pt>
                <c:pt idx="1668">
                  <c:v>41053.0</c:v>
                </c:pt>
                <c:pt idx="1669">
                  <c:v>41054.0</c:v>
                </c:pt>
                <c:pt idx="1670">
                  <c:v>41057.0</c:v>
                </c:pt>
                <c:pt idx="1671">
                  <c:v>41058.0</c:v>
                </c:pt>
                <c:pt idx="1672">
                  <c:v>41059.0</c:v>
                </c:pt>
                <c:pt idx="1673">
                  <c:v>41060.0</c:v>
                </c:pt>
                <c:pt idx="1674">
                  <c:v>41061.0</c:v>
                </c:pt>
                <c:pt idx="1675">
                  <c:v>41064.0</c:v>
                </c:pt>
                <c:pt idx="1676">
                  <c:v>41065.0</c:v>
                </c:pt>
                <c:pt idx="1677">
                  <c:v>41066.0</c:v>
                </c:pt>
                <c:pt idx="1678">
                  <c:v>41067.0</c:v>
                </c:pt>
                <c:pt idx="1679">
                  <c:v>41068.0</c:v>
                </c:pt>
                <c:pt idx="1680">
                  <c:v>41071.0</c:v>
                </c:pt>
                <c:pt idx="1681">
                  <c:v>41072.0</c:v>
                </c:pt>
                <c:pt idx="1682">
                  <c:v>41073.0</c:v>
                </c:pt>
                <c:pt idx="1683">
                  <c:v>41074.0</c:v>
                </c:pt>
                <c:pt idx="1684">
                  <c:v>41075.0</c:v>
                </c:pt>
                <c:pt idx="1685">
                  <c:v>41078.0</c:v>
                </c:pt>
                <c:pt idx="1686">
                  <c:v>41079.0</c:v>
                </c:pt>
                <c:pt idx="1687">
                  <c:v>41080.0</c:v>
                </c:pt>
                <c:pt idx="1688">
                  <c:v>41081.0</c:v>
                </c:pt>
                <c:pt idx="1689">
                  <c:v>41082.0</c:v>
                </c:pt>
                <c:pt idx="1690">
                  <c:v>41085.0</c:v>
                </c:pt>
                <c:pt idx="1691">
                  <c:v>41086.0</c:v>
                </c:pt>
                <c:pt idx="1692">
                  <c:v>41087.0</c:v>
                </c:pt>
                <c:pt idx="1693">
                  <c:v>41088.0</c:v>
                </c:pt>
                <c:pt idx="1694">
                  <c:v>41089.0</c:v>
                </c:pt>
                <c:pt idx="1695">
                  <c:v>41092.0</c:v>
                </c:pt>
                <c:pt idx="1696">
                  <c:v>41093.0</c:v>
                </c:pt>
                <c:pt idx="1697">
                  <c:v>41094.0</c:v>
                </c:pt>
                <c:pt idx="1698">
                  <c:v>41095.0</c:v>
                </c:pt>
                <c:pt idx="1699">
                  <c:v>41096.0</c:v>
                </c:pt>
                <c:pt idx="1700">
                  <c:v>41099.0</c:v>
                </c:pt>
                <c:pt idx="1701">
                  <c:v>41100.0</c:v>
                </c:pt>
                <c:pt idx="1702">
                  <c:v>41101.0</c:v>
                </c:pt>
                <c:pt idx="1703">
                  <c:v>41102.0</c:v>
                </c:pt>
                <c:pt idx="1704">
                  <c:v>41103.0</c:v>
                </c:pt>
                <c:pt idx="1705">
                  <c:v>41106.0</c:v>
                </c:pt>
                <c:pt idx="1706">
                  <c:v>41107.0</c:v>
                </c:pt>
                <c:pt idx="1707">
                  <c:v>41108.0</c:v>
                </c:pt>
                <c:pt idx="1708">
                  <c:v>41109.0</c:v>
                </c:pt>
                <c:pt idx="1709">
                  <c:v>41110.0</c:v>
                </c:pt>
                <c:pt idx="1710">
                  <c:v>41113.0</c:v>
                </c:pt>
                <c:pt idx="1711">
                  <c:v>41114.0</c:v>
                </c:pt>
                <c:pt idx="1712">
                  <c:v>41115.0</c:v>
                </c:pt>
                <c:pt idx="1713">
                  <c:v>41116.0</c:v>
                </c:pt>
                <c:pt idx="1714">
                  <c:v>41117.0</c:v>
                </c:pt>
                <c:pt idx="1715">
                  <c:v>41120.0</c:v>
                </c:pt>
                <c:pt idx="1716">
                  <c:v>41121.0</c:v>
                </c:pt>
                <c:pt idx="1717">
                  <c:v>41122.0</c:v>
                </c:pt>
                <c:pt idx="1718">
                  <c:v>41123.0</c:v>
                </c:pt>
                <c:pt idx="1719">
                  <c:v>41124.0</c:v>
                </c:pt>
                <c:pt idx="1720">
                  <c:v>41127.0</c:v>
                </c:pt>
                <c:pt idx="1721">
                  <c:v>41128.0</c:v>
                </c:pt>
                <c:pt idx="1722">
                  <c:v>41129.0</c:v>
                </c:pt>
                <c:pt idx="1723">
                  <c:v>41130.0</c:v>
                </c:pt>
                <c:pt idx="1724">
                  <c:v>41131.0</c:v>
                </c:pt>
                <c:pt idx="1725">
                  <c:v>41134.0</c:v>
                </c:pt>
                <c:pt idx="1726">
                  <c:v>41135.0</c:v>
                </c:pt>
                <c:pt idx="1727">
                  <c:v>41136.0</c:v>
                </c:pt>
                <c:pt idx="1728">
                  <c:v>41137.0</c:v>
                </c:pt>
                <c:pt idx="1729">
                  <c:v>41138.0</c:v>
                </c:pt>
                <c:pt idx="1730">
                  <c:v>41141.0</c:v>
                </c:pt>
                <c:pt idx="1731">
                  <c:v>41142.0</c:v>
                </c:pt>
                <c:pt idx="1732">
                  <c:v>41143.0</c:v>
                </c:pt>
                <c:pt idx="1733">
                  <c:v>41144.0</c:v>
                </c:pt>
                <c:pt idx="1734">
                  <c:v>41145.0</c:v>
                </c:pt>
                <c:pt idx="1735">
                  <c:v>41148.0</c:v>
                </c:pt>
                <c:pt idx="1736">
                  <c:v>41149.0</c:v>
                </c:pt>
                <c:pt idx="1737">
                  <c:v>41150.0</c:v>
                </c:pt>
                <c:pt idx="1738">
                  <c:v>41151.0</c:v>
                </c:pt>
                <c:pt idx="1739">
                  <c:v>41152.0</c:v>
                </c:pt>
                <c:pt idx="1740">
                  <c:v>41155.0</c:v>
                </c:pt>
                <c:pt idx="1741">
                  <c:v>41156.0</c:v>
                </c:pt>
                <c:pt idx="1742">
                  <c:v>41157.0</c:v>
                </c:pt>
                <c:pt idx="1743">
                  <c:v>41158.0</c:v>
                </c:pt>
                <c:pt idx="1744">
                  <c:v>41159.0</c:v>
                </c:pt>
                <c:pt idx="1745">
                  <c:v>41162.0</c:v>
                </c:pt>
                <c:pt idx="1746">
                  <c:v>41163.0</c:v>
                </c:pt>
                <c:pt idx="1747">
                  <c:v>41164.0</c:v>
                </c:pt>
                <c:pt idx="1748">
                  <c:v>41165.0</c:v>
                </c:pt>
                <c:pt idx="1749">
                  <c:v>41166.0</c:v>
                </c:pt>
                <c:pt idx="1750">
                  <c:v>41169.0</c:v>
                </c:pt>
                <c:pt idx="1751">
                  <c:v>41170.0</c:v>
                </c:pt>
                <c:pt idx="1752">
                  <c:v>41171.0</c:v>
                </c:pt>
                <c:pt idx="1753">
                  <c:v>41172.0</c:v>
                </c:pt>
                <c:pt idx="1754">
                  <c:v>41173.0</c:v>
                </c:pt>
                <c:pt idx="1755">
                  <c:v>41176.0</c:v>
                </c:pt>
                <c:pt idx="1756">
                  <c:v>41177.0</c:v>
                </c:pt>
                <c:pt idx="1757">
                  <c:v>41178.0</c:v>
                </c:pt>
                <c:pt idx="1758">
                  <c:v>41179.0</c:v>
                </c:pt>
                <c:pt idx="1759">
                  <c:v>41180.0</c:v>
                </c:pt>
                <c:pt idx="1760">
                  <c:v>41183.0</c:v>
                </c:pt>
                <c:pt idx="1761">
                  <c:v>41184.0</c:v>
                </c:pt>
                <c:pt idx="1762">
                  <c:v>41185.0</c:v>
                </c:pt>
                <c:pt idx="1763">
                  <c:v>41186.0</c:v>
                </c:pt>
                <c:pt idx="1764">
                  <c:v>41187.0</c:v>
                </c:pt>
                <c:pt idx="1765">
                  <c:v>41190.0</c:v>
                </c:pt>
                <c:pt idx="1766">
                  <c:v>41191.0</c:v>
                </c:pt>
                <c:pt idx="1767">
                  <c:v>41192.0</c:v>
                </c:pt>
                <c:pt idx="1768">
                  <c:v>41193.0</c:v>
                </c:pt>
                <c:pt idx="1769">
                  <c:v>41194.0</c:v>
                </c:pt>
                <c:pt idx="1770">
                  <c:v>41197.0</c:v>
                </c:pt>
                <c:pt idx="1771">
                  <c:v>41198.0</c:v>
                </c:pt>
                <c:pt idx="1772">
                  <c:v>41199.0</c:v>
                </c:pt>
                <c:pt idx="1773">
                  <c:v>41200.0</c:v>
                </c:pt>
                <c:pt idx="1774">
                  <c:v>41201.0</c:v>
                </c:pt>
                <c:pt idx="1775">
                  <c:v>41204.0</c:v>
                </c:pt>
                <c:pt idx="1776">
                  <c:v>41205.0</c:v>
                </c:pt>
                <c:pt idx="1777">
                  <c:v>41206.0</c:v>
                </c:pt>
                <c:pt idx="1778">
                  <c:v>41207.0</c:v>
                </c:pt>
                <c:pt idx="1779">
                  <c:v>41208.0</c:v>
                </c:pt>
                <c:pt idx="1780">
                  <c:v>41211.0</c:v>
                </c:pt>
                <c:pt idx="1781">
                  <c:v>41212.0</c:v>
                </c:pt>
                <c:pt idx="1782">
                  <c:v>41213.0</c:v>
                </c:pt>
                <c:pt idx="1783">
                  <c:v>41214.0</c:v>
                </c:pt>
                <c:pt idx="1784">
                  <c:v>41215.0</c:v>
                </c:pt>
                <c:pt idx="1785">
                  <c:v>41218.0</c:v>
                </c:pt>
                <c:pt idx="1786">
                  <c:v>41219.0</c:v>
                </c:pt>
                <c:pt idx="1787">
                  <c:v>41220.0</c:v>
                </c:pt>
                <c:pt idx="1788">
                  <c:v>41221.0</c:v>
                </c:pt>
                <c:pt idx="1789">
                  <c:v>41222.0</c:v>
                </c:pt>
                <c:pt idx="1790">
                  <c:v>41225.0</c:v>
                </c:pt>
                <c:pt idx="1791">
                  <c:v>41226.0</c:v>
                </c:pt>
                <c:pt idx="1792">
                  <c:v>41227.0</c:v>
                </c:pt>
                <c:pt idx="1793">
                  <c:v>41228.0</c:v>
                </c:pt>
                <c:pt idx="1794">
                  <c:v>41229.0</c:v>
                </c:pt>
                <c:pt idx="1795">
                  <c:v>41232.0</c:v>
                </c:pt>
                <c:pt idx="1796">
                  <c:v>41233.0</c:v>
                </c:pt>
                <c:pt idx="1797">
                  <c:v>41234.0</c:v>
                </c:pt>
                <c:pt idx="1798">
                  <c:v>41235.0</c:v>
                </c:pt>
                <c:pt idx="1799">
                  <c:v>41236.0</c:v>
                </c:pt>
                <c:pt idx="1800">
                  <c:v>41239.0</c:v>
                </c:pt>
                <c:pt idx="1801">
                  <c:v>41240.0</c:v>
                </c:pt>
                <c:pt idx="1802">
                  <c:v>41241.0</c:v>
                </c:pt>
                <c:pt idx="1803">
                  <c:v>41242.0</c:v>
                </c:pt>
                <c:pt idx="1804">
                  <c:v>41243.0</c:v>
                </c:pt>
                <c:pt idx="1805">
                  <c:v>41246.0</c:v>
                </c:pt>
                <c:pt idx="1806">
                  <c:v>41247.0</c:v>
                </c:pt>
                <c:pt idx="1807">
                  <c:v>41248.0</c:v>
                </c:pt>
                <c:pt idx="1808">
                  <c:v>41249.0</c:v>
                </c:pt>
                <c:pt idx="1809">
                  <c:v>41250.0</c:v>
                </c:pt>
                <c:pt idx="1810">
                  <c:v>41253.0</c:v>
                </c:pt>
                <c:pt idx="1811">
                  <c:v>41254.0</c:v>
                </c:pt>
                <c:pt idx="1812">
                  <c:v>41255.0</c:v>
                </c:pt>
                <c:pt idx="1813">
                  <c:v>41256.0</c:v>
                </c:pt>
                <c:pt idx="1814">
                  <c:v>41257.0</c:v>
                </c:pt>
                <c:pt idx="1815">
                  <c:v>41260.0</c:v>
                </c:pt>
                <c:pt idx="1816">
                  <c:v>41261.0</c:v>
                </c:pt>
                <c:pt idx="1817">
                  <c:v>41262.0</c:v>
                </c:pt>
                <c:pt idx="1818">
                  <c:v>41263.0</c:v>
                </c:pt>
                <c:pt idx="1819">
                  <c:v>41264.0</c:v>
                </c:pt>
                <c:pt idx="1820">
                  <c:v>41267.0</c:v>
                </c:pt>
                <c:pt idx="1821">
                  <c:v>41268.0</c:v>
                </c:pt>
                <c:pt idx="1822">
                  <c:v>41269.0</c:v>
                </c:pt>
                <c:pt idx="1823">
                  <c:v>41270.0</c:v>
                </c:pt>
                <c:pt idx="1824">
                  <c:v>41271.0</c:v>
                </c:pt>
                <c:pt idx="1825">
                  <c:v>41274.0</c:v>
                </c:pt>
                <c:pt idx="1826">
                  <c:v>41275.0</c:v>
                </c:pt>
                <c:pt idx="1827">
                  <c:v>41276.0</c:v>
                </c:pt>
                <c:pt idx="1828">
                  <c:v>41277.0</c:v>
                </c:pt>
                <c:pt idx="1829">
                  <c:v>41278.0</c:v>
                </c:pt>
                <c:pt idx="1830">
                  <c:v>41281.0</c:v>
                </c:pt>
                <c:pt idx="1831">
                  <c:v>41282.0</c:v>
                </c:pt>
                <c:pt idx="1832">
                  <c:v>41283.0</c:v>
                </c:pt>
                <c:pt idx="1833">
                  <c:v>41284.0</c:v>
                </c:pt>
                <c:pt idx="1834">
                  <c:v>41285.0</c:v>
                </c:pt>
                <c:pt idx="1835">
                  <c:v>41288.0</c:v>
                </c:pt>
                <c:pt idx="1836">
                  <c:v>41289.0</c:v>
                </c:pt>
                <c:pt idx="1837">
                  <c:v>41290.0</c:v>
                </c:pt>
                <c:pt idx="1838">
                  <c:v>41291.0</c:v>
                </c:pt>
                <c:pt idx="1839">
                  <c:v>41292.0</c:v>
                </c:pt>
                <c:pt idx="1840">
                  <c:v>41295.0</c:v>
                </c:pt>
                <c:pt idx="1841">
                  <c:v>41296.0</c:v>
                </c:pt>
                <c:pt idx="1842">
                  <c:v>41297.0</c:v>
                </c:pt>
                <c:pt idx="1843">
                  <c:v>41298.0</c:v>
                </c:pt>
                <c:pt idx="1844">
                  <c:v>41299.0</c:v>
                </c:pt>
                <c:pt idx="1845">
                  <c:v>41302.0</c:v>
                </c:pt>
                <c:pt idx="1846">
                  <c:v>41303.0</c:v>
                </c:pt>
                <c:pt idx="1847">
                  <c:v>41304.0</c:v>
                </c:pt>
                <c:pt idx="1848">
                  <c:v>41305.0</c:v>
                </c:pt>
                <c:pt idx="1849">
                  <c:v>41306.0</c:v>
                </c:pt>
                <c:pt idx="1850">
                  <c:v>41309.0</c:v>
                </c:pt>
                <c:pt idx="1851">
                  <c:v>41310.0</c:v>
                </c:pt>
                <c:pt idx="1852">
                  <c:v>41311.0</c:v>
                </c:pt>
                <c:pt idx="1853">
                  <c:v>41312.0</c:v>
                </c:pt>
                <c:pt idx="1854">
                  <c:v>41313.0</c:v>
                </c:pt>
                <c:pt idx="1855">
                  <c:v>41316.0</c:v>
                </c:pt>
                <c:pt idx="1856">
                  <c:v>41317.0</c:v>
                </c:pt>
                <c:pt idx="1857">
                  <c:v>41318.0</c:v>
                </c:pt>
                <c:pt idx="1858">
                  <c:v>41319.0</c:v>
                </c:pt>
                <c:pt idx="1859">
                  <c:v>41320.0</c:v>
                </c:pt>
                <c:pt idx="1860">
                  <c:v>41323.0</c:v>
                </c:pt>
                <c:pt idx="1861">
                  <c:v>41324.0</c:v>
                </c:pt>
                <c:pt idx="1862">
                  <c:v>41325.0</c:v>
                </c:pt>
                <c:pt idx="1863">
                  <c:v>41326.0</c:v>
                </c:pt>
                <c:pt idx="1864">
                  <c:v>41327.0</c:v>
                </c:pt>
                <c:pt idx="1865">
                  <c:v>41330.0</c:v>
                </c:pt>
                <c:pt idx="1866">
                  <c:v>41331.0</c:v>
                </c:pt>
                <c:pt idx="1867">
                  <c:v>41332.0</c:v>
                </c:pt>
                <c:pt idx="1868">
                  <c:v>41333.0</c:v>
                </c:pt>
                <c:pt idx="1869">
                  <c:v>41334.0</c:v>
                </c:pt>
                <c:pt idx="1870">
                  <c:v>41337.0</c:v>
                </c:pt>
                <c:pt idx="1871">
                  <c:v>41338.0</c:v>
                </c:pt>
                <c:pt idx="1872">
                  <c:v>41339.0</c:v>
                </c:pt>
                <c:pt idx="1873">
                  <c:v>41340.0</c:v>
                </c:pt>
                <c:pt idx="1874">
                  <c:v>41341.0</c:v>
                </c:pt>
                <c:pt idx="1875">
                  <c:v>41344.0</c:v>
                </c:pt>
                <c:pt idx="1876">
                  <c:v>41345.0</c:v>
                </c:pt>
                <c:pt idx="1877">
                  <c:v>41346.0</c:v>
                </c:pt>
                <c:pt idx="1878">
                  <c:v>41347.0</c:v>
                </c:pt>
                <c:pt idx="1879">
                  <c:v>41348.0</c:v>
                </c:pt>
                <c:pt idx="1880">
                  <c:v>41351.0</c:v>
                </c:pt>
                <c:pt idx="1881">
                  <c:v>41352.0</c:v>
                </c:pt>
                <c:pt idx="1882">
                  <c:v>41353.0</c:v>
                </c:pt>
                <c:pt idx="1883">
                  <c:v>41354.0</c:v>
                </c:pt>
                <c:pt idx="1884">
                  <c:v>41355.0</c:v>
                </c:pt>
                <c:pt idx="1885">
                  <c:v>41358.0</c:v>
                </c:pt>
                <c:pt idx="1886">
                  <c:v>41359.0</c:v>
                </c:pt>
                <c:pt idx="1887">
                  <c:v>41360.0</c:v>
                </c:pt>
                <c:pt idx="1888">
                  <c:v>41361.0</c:v>
                </c:pt>
                <c:pt idx="1889">
                  <c:v>41362.0</c:v>
                </c:pt>
                <c:pt idx="1890">
                  <c:v>41365.0</c:v>
                </c:pt>
                <c:pt idx="1891">
                  <c:v>41366.0</c:v>
                </c:pt>
                <c:pt idx="1892">
                  <c:v>41367.0</c:v>
                </c:pt>
                <c:pt idx="1893">
                  <c:v>41368.0</c:v>
                </c:pt>
                <c:pt idx="1894">
                  <c:v>41369.0</c:v>
                </c:pt>
                <c:pt idx="1895">
                  <c:v>41372.0</c:v>
                </c:pt>
                <c:pt idx="1896">
                  <c:v>41373.0</c:v>
                </c:pt>
                <c:pt idx="1897">
                  <c:v>41374.0</c:v>
                </c:pt>
                <c:pt idx="1898">
                  <c:v>41375.0</c:v>
                </c:pt>
                <c:pt idx="1899">
                  <c:v>41376.0</c:v>
                </c:pt>
                <c:pt idx="1900">
                  <c:v>41379.0</c:v>
                </c:pt>
                <c:pt idx="1901">
                  <c:v>41380.0</c:v>
                </c:pt>
                <c:pt idx="1902">
                  <c:v>41381.0</c:v>
                </c:pt>
                <c:pt idx="1903">
                  <c:v>41382.0</c:v>
                </c:pt>
                <c:pt idx="1904">
                  <c:v>41383.0</c:v>
                </c:pt>
                <c:pt idx="1905">
                  <c:v>41386.0</c:v>
                </c:pt>
                <c:pt idx="1906">
                  <c:v>41387.0</c:v>
                </c:pt>
                <c:pt idx="1907">
                  <c:v>41388.0</c:v>
                </c:pt>
                <c:pt idx="1908">
                  <c:v>41389.0</c:v>
                </c:pt>
                <c:pt idx="1909">
                  <c:v>41390.0</c:v>
                </c:pt>
                <c:pt idx="1910">
                  <c:v>41393.0</c:v>
                </c:pt>
                <c:pt idx="1911">
                  <c:v>41394.0</c:v>
                </c:pt>
                <c:pt idx="1912">
                  <c:v>41395.0</c:v>
                </c:pt>
                <c:pt idx="1913">
                  <c:v>41396.0</c:v>
                </c:pt>
                <c:pt idx="1914">
                  <c:v>41397.0</c:v>
                </c:pt>
                <c:pt idx="1915">
                  <c:v>41400.0</c:v>
                </c:pt>
                <c:pt idx="1916">
                  <c:v>41401.0</c:v>
                </c:pt>
                <c:pt idx="1917">
                  <c:v>41402.0</c:v>
                </c:pt>
                <c:pt idx="1918">
                  <c:v>41403.0</c:v>
                </c:pt>
                <c:pt idx="1919">
                  <c:v>41404.0</c:v>
                </c:pt>
                <c:pt idx="1920">
                  <c:v>41407.0</c:v>
                </c:pt>
                <c:pt idx="1921">
                  <c:v>41408.0</c:v>
                </c:pt>
                <c:pt idx="1922">
                  <c:v>41409.0</c:v>
                </c:pt>
                <c:pt idx="1923">
                  <c:v>41410.0</c:v>
                </c:pt>
                <c:pt idx="1924">
                  <c:v>41411.0</c:v>
                </c:pt>
                <c:pt idx="1925">
                  <c:v>41414.0</c:v>
                </c:pt>
                <c:pt idx="1926">
                  <c:v>41415.0</c:v>
                </c:pt>
                <c:pt idx="1927">
                  <c:v>41416.0</c:v>
                </c:pt>
                <c:pt idx="1928">
                  <c:v>41417.0</c:v>
                </c:pt>
                <c:pt idx="1929">
                  <c:v>41418.0</c:v>
                </c:pt>
                <c:pt idx="1930">
                  <c:v>41421.0</c:v>
                </c:pt>
                <c:pt idx="1931">
                  <c:v>41422.0</c:v>
                </c:pt>
                <c:pt idx="1932">
                  <c:v>41423.0</c:v>
                </c:pt>
                <c:pt idx="1933">
                  <c:v>41424.0</c:v>
                </c:pt>
                <c:pt idx="1934">
                  <c:v>41425.0</c:v>
                </c:pt>
                <c:pt idx="1935">
                  <c:v>41428.0</c:v>
                </c:pt>
                <c:pt idx="1936">
                  <c:v>41429.0</c:v>
                </c:pt>
                <c:pt idx="1937">
                  <c:v>41430.0</c:v>
                </c:pt>
                <c:pt idx="1938">
                  <c:v>41431.0</c:v>
                </c:pt>
                <c:pt idx="1939">
                  <c:v>41432.0</c:v>
                </c:pt>
                <c:pt idx="1940">
                  <c:v>41435.0</c:v>
                </c:pt>
                <c:pt idx="1941">
                  <c:v>41436.0</c:v>
                </c:pt>
                <c:pt idx="1942">
                  <c:v>41437.0</c:v>
                </c:pt>
                <c:pt idx="1943">
                  <c:v>41438.0</c:v>
                </c:pt>
                <c:pt idx="1944">
                  <c:v>41439.0</c:v>
                </c:pt>
                <c:pt idx="1945">
                  <c:v>41442.0</c:v>
                </c:pt>
                <c:pt idx="1946">
                  <c:v>41443.0</c:v>
                </c:pt>
                <c:pt idx="1947">
                  <c:v>41444.0</c:v>
                </c:pt>
                <c:pt idx="1948">
                  <c:v>41445.0</c:v>
                </c:pt>
                <c:pt idx="1949">
                  <c:v>41446.0</c:v>
                </c:pt>
                <c:pt idx="1950">
                  <c:v>41449.0</c:v>
                </c:pt>
                <c:pt idx="1951">
                  <c:v>41450.0</c:v>
                </c:pt>
                <c:pt idx="1952">
                  <c:v>41451.0</c:v>
                </c:pt>
                <c:pt idx="1953">
                  <c:v>41452.0</c:v>
                </c:pt>
                <c:pt idx="1954">
                  <c:v>41453.0</c:v>
                </c:pt>
                <c:pt idx="1955">
                  <c:v>41456.0</c:v>
                </c:pt>
                <c:pt idx="1956">
                  <c:v>41457.0</c:v>
                </c:pt>
                <c:pt idx="1957">
                  <c:v>41458.0</c:v>
                </c:pt>
                <c:pt idx="1958">
                  <c:v>41459.0</c:v>
                </c:pt>
                <c:pt idx="1959">
                  <c:v>41460.0</c:v>
                </c:pt>
                <c:pt idx="1960">
                  <c:v>41463.0</c:v>
                </c:pt>
                <c:pt idx="1961">
                  <c:v>41464.0</c:v>
                </c:pt>
                <c:pt idx="1962">
                  <c:v>41465.0</c:v>
                </c:pt>
                <c:pt idx="1963">
                  <c:v>41466.0</c:v>
                </c:pt>
                <c:pt idx="1964">
                  <c:v>41467.0</c:v>
                </c:pt>
                <c:pt idx="1965">
                  <c:v>41470.0</c:v>
                </c:pt>
                <c:pt idx="1966">
                  <c:v>41471.0</c:v>
                </c:pt>
                <c:pt idx="1967">
                  <c:v>41472.0</c:v>
                </c:pt>
                <c:pt idx="1968">
                  <c:v>41473.0</c:v>
                </c:pt>
                <c:pt idx="1969">
                  <c:v>41474.0</c:v>
                </c:pt>
                <c:pt idx="1970">
                  <c:v>41477.0</c:v>
                </c:pt>
                <c:pt idx="1971">
                  <c:v>41478.0</c:v>
                </c:pt>
                <c:pt idx="1972">
                  <c:v>41479.0</c:v>
                </c:pt>
                <c:pt idx="1973">
                  <c:v>41480.0</c:v>
                </c:pt>
                <c:pt idx="1974">
                  <c:v>41481.0</c:v>
                </c:pt>
                <c:pt idx="1975">
                  <c:v>41484.0</c:v>
                </c:pt>
                <c:pt idx="1976">
                  <c:v>41485.0</c:v>
                </c:pt>
                <c:pt idx="1977">
                  <c:v>41486.0</c:v>
                </c:pt>
                <c:pt idx="1978">
                  <c:v>41487.0</c:v>
                </c:pt>
                <c:pt idx="1979">
                  <c:v>41488.0</c:v>
                </c:pt>
                <c:pt idx="1980">
                  <c:v>41491.0</c:v>
                </c:pt>
                <c:pt idx="1981">
                  <c:v>41492.0</c:v>
                </c:pt>
                <c:pt idx="1982">
                  <c:v>41493.0</c:v>
                </c:pt>
                <c:pt idx="1983">
                  <c:v>41494.0</c:v>
                </c:pt>
                <c:pt idx="1984">
                  <c:v>41495.0</c:v>
                </c:pt>
                <c:pt idx="1985">
                  <c:v>41498.0</c:v>
                </c:pt>
                <c:pt idx="1986">
                  <c:v>41499.0</c:v>
                </c:pt>
                <c:pt idx="1987">
                  <c:v>41500.0</c:v>
                </c:pt>
                <c:pt idx="1988">
                  <c:v>41501.0</c:v>
                </c:pt>
                <c:pt idx="1989">
                  <c:v>41502.0</c:v>
                </c:pt>
                <c:pt idx="1990">
                  <c:v>41505.0</c:v>
                </c:pt>
                <c:pt idx="1991">
                  <c:v>41506.0</c:v>
                </c:pt>
                <c:pt idx="1992">
                  <c:v>41507.0</c:v>
                </c:pt>
                <c:pt idx="1993">
                  <c:v>41508.0</c:v>
                </c:pt>
                <c:pt idx="1994">
                  <c:v>41509.0</c:v>
                </c:pt>
                <c:pt idx="1995">
                  <c:v>41512.0</c:v>
                </c:pt>
                <c:pt idx="1996">
                  <c:v>41513.0</c:v>
                </c:pt>
                <c:pt idx="1997">
                  <c:v>41514.0</c:v>
                </c:pt>
                <c:pt idx="1998">
                  <c:v>41515.0</c:v>
                </c:pt>
                <c:pt idx="1999">
                  <c:v>41516.0</c:v>
                </c:pt>
                <c:pt idx="2000">
                  <c:v>41519.0</c:v>
                </c:pt>
                <c:pt idx="2001">
                  <c:v>41520.0</c:v>
                </c:pt>
                <c:pt idx="2002">
                  <c:v>41521.0</c:v>
                </c:pt>
                <c:pt idx="2003">
                  <c:v>41522.0</c:v>
                </c:pt>
                <c:pt idx="2004">
                  <c:v>41523.0</c:v>
                </c:pt>
                <c:pt idx="2005">
                  <c:v>41526.0</c:v>
                </c:pt>
                <c:pt idx="2006">
                  <c:v>41527.0</c:v>
                </c:pt>
                <c:pt idx="2007">
                  <c:v>41528.0</c:v>
                </c:pt>
                <c:pt idx="2008">
                  <c:v>41529.0</c:v>
                </c:pt>
                <c:pt idx="2009">
                  <c:v>41530.0</c:v>
                </c:pt>
                <c:pt idx="2010">
                  <c:v>41533.0</c:v>
                </c:pt>
                <c:pt idx="2011">
                  <c:v>41534.0</c:v>
                </c:pt>
                <c:pt idx="2012">
                  <c:v>41535.0</c:v>
                </c:pt>
                <c:pt idx="2013">
                  <c:v>41536.0</c:v>
                </c:pt>
                <c:pt idx="2014">
                  <c:v>41537.0</c:v>
                </c:pt>
                <c:pt idx="2015">
                  <c:v>41540.0</c:v>
                </c:pt>
                <c:pt idx="2016">
                  <c:v>41541.0</c:v>
                </c:pt>
                <c:pt idx="2017">
                  <c:v>41542.0</c:v>
                </c:pt>
                <c:pt idx="2018">
                  <c:v>41543.0</c:v>
                </c:pt>
                <c:pt idx="2019">
                  <c:v>41544.0</c:v>
                </c:pt>
                <c:pt idx="2020">
                  <c:v>41547.0</c:v>
                </c:pt>
                <c:pt idx="2021">
                  <c:v>41548.0</c:v>
                </c:pt>
                <c:pt idx="2022">
                  <c:v>41549.0</c:v>
                </c:pt>
                <c:pt idx="2023">
                  <c:v>41550.0</c:v>
                </c:pt>
                <c:pt idx="2024">
                  <c:v>41551.0</c:v>
                </c:pt>
                <c:pt idx="2025">
                  <c:v>41554.0</c:v>
                </c:pt>
                <c:pt idx="2026">
                  <c:v>41555.0</c:v>
                </c:pt>
                <c:pt idx="2027">
                  <c:v>41556.0</c:v>
                </c:pt>
                <c:pt idx="2028">
                  <c:v>41557.0</c:v>
                </c:pt>
                <c:pt idx="2029">
                  <c:v>41558.0</c:v>
                </c:pt>
                <c:pt idx="2030">
                  <c:v>41561.0</c:v>
                </c:pt>
                <c:pt idx="2031">
                  <c:v>41562.0</c:v>
                </c:pt>
                <c:pt idx="2032">
                  <c:v>41563.0</c:v>
                </c:pt>
                <c:pt idx="2033">
                  <c:v>41564.0</c:v>
                </c:pt>
                <c:pt idx="2034">
                  <c:v>41565.0</c:v>
                </c:pt>
                <c:pt idx="2035">
                  <c:v>41568.0</c:v>
                </c:pt>
                <c:pt idx="2036">
                  <c:v>41569.0</c:v>
                </c:pt>
                <c:pt idx="2037">
                  <c:v>41570.0</c:v>
                </c:pt>
                <c:pt idx="2038">
                  <c:v>41571.0</c:v>
                </c:pt>
                <c:pt idx="2039">
                  <c:v>41572.0</c:v>
                </c:pt>
                <c:pt idx="2040">
                  <c:v>41575.0</c:v>
                </c:pt>
                <c:pt idx="2041">
                  <c:v>41576.0</c:v>
                </c:pt>
                <c:pt idx="2042">
                  <c:v>41577.0</c:v>
                </c:pt>
                <c:pt idx="2043">
                  <c:v>41578.0</c:v>
                </c:pt>
                <c:pt idx="2044">
                  <c:v>41579.0</c:v>
                </c:pt>
                <c:pt idx="2045">
                  <c:v>41582.0</c:v>
                </c:pt>
                <c:pt idx="2046">
                  <c:v>41583.0</c:v>
                </c:pt>
                <c:pt idx="2047">
                  <c:v>41584.0</c:v>
                </c:pt>
                <c:pt idx="2048">
                  <c:v>41585.0</c:v>
                </c:pt>
                <c:pt idx="2049">
                  <c:v>41586.0</c:v>
                </c:pt>
                <c:pt idx="2050">
                  <c:v>41589.0</c:v>
                </c:pt>
                <c:pt idx="2051">
                  <c:v>41590.0</c:v>
                </c:pt>
                <c:pt idx="2052">
                  <c:v>41591.0</c:v>
                </c:pt>
                <c:pt idx="2053">
                  <c:v>41592.0</c:v>
                </c:pt>
                <c:pt idx="2054">
                  <c:v>41593.0</c:v>
                </c:pt>
                <c:pt idx="2055">
                  <c:v>41596.0</c:v>
                </c:pt>
                <c:pt idx="2056">
                  <c:v>41597.0</c:v>
                </c:pt>
                <c:pt idx="2057">
                  <c:v>41598.0</c:v>
                </c:pt>
                <c:pt idx="2058">
                  <c:v>41599.0</c:v>
                </c:pt>
                <c:pt idx="2059">
                  <c:v>41600.0</c:v>
                </c:pt>
                <c:pt idx="2060">
                  <c:v>41603.0</c:v>
                </c:pt>
                <c:pt idx="2061">
                  <c:v>41604.0</c:v>
                </c:pt>
                <c:pt idx="2062">
                  <c:v>41605.0</c:v>
                </c:pt>
                <c:pt idx="2063">
                  <c:v>41606.0</c:v>
                </c:pt>
                <c:pt idx="2064">
                  <c:v>41607.0</c:v>
                </c:pt>
                <c:pt idx="2065">
                  <c:v>41610.0</c:v>
                </c:pt>
                <c:pt idx="2066">
                  <c:v>41611.0</c:v>
                </c:pt>
                <c:pt idx="2067">
                  <c:v>41612.0</c:v>
                </c:pt>
                <c:pt idx="2068">
                  <c:v>41613.0</c:v>
                </c:pt>
                <c:pt idx="2069">
                  <c:v>41614.0</c:v>
                </c:pt>
                <c:pt idx="2070">
                  <c:v>41617.0</c:v>
                </c:pt>
                <c:pt idx="2071">
                  <c:v>41618.0</c:v>
                </c:pt>
                <c:pt idx="2072">
                  <c:v>41619.0</c:v>
                </c:pt>
                <c:pt idx="2073">
                  <c:v>41620.0</c:v>
                </c:pt>
                <c:pt idx="2074">
                  <c:v>41621.0</c:v>
                </c:pt>
                <c:pt idx="2075">
                  <c:v>41624.0</c:v>
                </c:pt>
                <c:pt idx="2076">
                  <c:v>41625.0</c:v>
                </c:pt>
                <c:pt idx="2077">
                  <c:v>41626.0</c:v>
                </c:pt>
                <c:pt idx="2078">
                  <c:v>41627.0</c:v>
                </c:pt>
                <c:pt idx="2079">
                  <c:v>41628.0</c:v>
                </c:pt>
                <c:pt idx="2080">
                  <c:v>41631.0</c:v>
                </c:pt>
                <c:pt idx="2081">
                  <c:v>41632.0</c:v>
                </c:pt>
                <c:pt idx="2082">
                  <c:v>41633.0</c:v>
                </c:pt>
                <c:pt idx="2083">
                  <c:v>41634.0</c:v>
                </c:pt>
                <c:pt idx="2084">
                  <c:v>41635.0</c:v>
                </c:pt>
                <c:pt idx="2085">
                  <c:v>41638.0</c:v>
                </c:pt>
                <c:pt idx="2086">
                  <c:v>41639.0</c:v>
                </c:pt>
                <c:pt idx="2087">
                  <c:v>41640.0</c:v>
                </c:pt>
                <c:pt idx="2088">
                  <c:v>41641.0</c:v>
                </c:pt>
                <c:pt idx="2089">
                  <c:v>41642.0</c:v>
                </c:pt>
                <c:pt idx="2090">
                  <c:v>41645.0</c:v>
                </c:pt>
                <c:pt idx="2091">
                  <c:v>41646.0</c:v>
                </c:pt>
                <c:pt idx="2092">
                  <c:v>41647.0</c:v>
                </c:pt>
                <c:pt idx="2093">
                  <c:v>41648.0</c:v>
                </c:pt>
                <c:pt idx="2094">
                  <c:v>41649.0</c:v>
                </c:pt>
                <c:pt idx="2095">
                  <c:v>41652.0</c:v>
                </c:pt>
                <c:pt idx="2096">
                  <c:v>41653.0</c:v>
                </c:pt>
                <c:pt idx="2097">
                  <c:v>41654.0</c:v>
                </c:pt>
                <c:pt idx="2098">
                  <c:v>41655.0</c:v>
                </c:pt>
                <c:pt idx="2099">
                  <c:v>41656.0</c:v>
                </c:pt>
                <c:pt idx="2100">
                  <c:v>41659.0</c:v>
                </c:pt>
                <c:pt idx="2101">
                  <c:v>41660.0</c:v>
                </c:pt>
                <c:pt idx="2102">
                  <c:v>41661.0</c:v>
                </c:pt>
                <c:pt idx="2103">
                  <c:v>41662.0</c:v>
                </c:pt>
                <c:pt idx="2104">
                  <c:v>41663.0</c:v>
                </c:pt>
                <c:pt idx="2105">
                  <c:v>41666.0</c:v>
                </c:pt>
                <c:pt idx="2106">
                  <c:v>41667.0</c:v>
                </c:pt>
                <c:pt idx="2107">
                  <c:v>41668.0</c:v>
                </c:pt>
                <c:pt idx="2108">
                  <c:v>41669.0</c:v>
                </c:pt>
                <c:pt idx="2109">
                  <c:v>41670.0</c:v>
                </c:pt>
                <c:pt idx="2110">
                  <c:v>41673.0</c:v>
                </c:pt>
                <c:pt idx="2111">
                  <c:v>41674.0</c:v>
                </c:pt>
                <c:pt idx="2112">
                  <c:v>41675.0</c:v>
                </c:pt>
                <c:pt idx="2113">
                  <c:v>41676.0</c:v>
                </c:pt>
                <c:pt idx="2114">
                  <c:v>41677.0</c:v>
                </c:pt>
                <c:pt idx="2115">
                  <c:v>41680.0</c:v>
                </c:pt>
                <c:pt idx="2116">
                  <c:v>41681.0</c:v>
                </c:pt>
                <c:pt idx="2117">
                  <c:v>41682.0</c:v>
                </c:pt>
                <c:pt idx="2118">
                  <c:v>41683.0</c:v>
                </c:pt>
                <c:pt idx="2119">
                  <c:v>41684.0</c:v>
                </c:pt>
                <c:pt idx="2120">
                  <c:v>41687.0</c:v>
                </c:pt>
                <c:pt idx="2121">
                  <c:v>41688.0</c:v>
                </c:pt>
                <c:pt idx="2122">
                  <c:v>41689.0</c:v>
                </c:pt>
                <c:pt idx="2123">
                  <c:v>41690.0</c:v>
                </c:pt>
                <c:pt idx="2124">
                  <c:v>41691.0</c:v>
                </c:pt>
                <c:pt idx="2125">
                  <c:v>41694.0</c:v>
                </c:pt>
                <c:pt idx="2126">
                  <c:v>41695.0</c:v>
                </c:pt>
                <c:pt idx="2127">
                  <c:v>41696.0</c:v>
                </c:pt>
                <c:pt idx="2128">
                  <c:v>41697.0</c:v>
                </c:pt>
                <c:pt idx="2129">
                  <c:v>41698.0</c:v>
                </c:pt>
                <c:pt idx="2130">
                  <c:v>41701.0</c:v>
                </c:pt>
                <c:pt idx="2131">
                  <c:v>41702.0</c:v>
                </c:pt>
                <c:pt idx="2132">
                  <c:v>41703.0</c:v>
                </c:pt>
                <c:pt idx="2133">
                  <c:v>41704.0</c:v>
                </c:pt>
                <c:pt idx="2134">
                  <c:v>41705.0</c:v>
                </c:pt>
                <c:pt idx="2135">
                  <c:v>41708.0</c:v>
                </c:pt>
                <c:pt idx="2136">
                  <c:v>41709.0</c:v>
                </c:pt>
                <c:pt idx="2137">
                  <c:v>41710.0</c:v>
                </c:pt>
                <c:pt idx="2138">
                  <c:v>41711.0</c:v>
                </c:pt>
                <c:pt idx="2139">
                  <c:v>41712.0</c:v>
                </c:pt>
                <c:pt idx="2140">
                  <c:v>41715.0</c:v>
                </c:pt>
                <c:pt idx="2141">
                  <c:v>41716.0</c:v>
                </c:pt>
                <c:pt idx="2142">
                  <c:v>41717.0</c:v>
                </c:pt>
                <c:pt idx="2143">
                  <c:v>41718.0</c:v>
                </c:pt>
                <c:pt idx="2144">
                  <c:v>41719.0</c:v>
                </c:pt>
                <c:pt idx="2145">
                  <c:v>41722.0</c:v>
                </c:pt>
                <c:pt idx="2146">
                  <c:v>41723.0</c:v>
                </c:pt>
                <c:pt idx="2147">
                  <c:v>41724.0</c:v>
                </c:pt>
                <c:pt idx="2148">
                  <c:v>41725.0</c:v>
                </c:pt>
                <c:pt idx="2149">
                  <c:v>41726.0</c:v>
                </c:pt>
                <c:pt idx="2150">
                  <c:v>41729.0</c:v>
                </c:pt>
                <c:pt idx="2151">
                  <c:v>41730.0</c:v>
                </c:pt>
                <c:pt idx="2152">
                  <c:v>41731.0</c:v>
                </c:pt>
                <c:pt idx="2153">
                  <c:v>41732.0</c:v>
                </c:pt>
                <c:pt idx="2154">
                  <c:v>41733.0</c:v>
                </c:pt>
                <c:pt idx="2155">
                  <c:v>41736.0</c:v>
                </c:pt>
                <c:pt idx="2156">
                  <c:v>41737.0</c:v>
                </c:pt>
                <c:pt idx="2157">
                  <c:v>41738.0</c:v>
                </c:pt>
                <c:pt idx="2158">
                  <c:v>41739.0</c:v>
                </c:pt>
                <c:pt idx="2159">
                  <c:v>41740.0</c:v>
                </c:pt>
                <c:pt idx="2160">
                  <c:v>41743.0</c:v>
                </c:pt>
                <c:pt idx="2161">
                  <c:v>41744.0</c:v>
                </c:pt>
                <c:pt idx="2162">
                  <c:v>41745.0</c:v>
                </c:pt>
                <c:pt idx="2163">
                  <c:v>41746.0</c:v>
                </c:pt>
                <c:pt idx="2164">
                  <c:v>41747.0</c:v>
                </c:pt>
                <c:pt idx="2165">
                  <c:v>41750.0</c:v>
                </c:pt>
                <c:pt idx="2166">
                  <c:v>41751.0</c:v>
                </c:pt>
                <c:pt idx="2167">
                  <c:v>41752.0</c:v>
                </c:pt>
                <c:pt idx="2168">
                  <c:v>41753.0</c:v>
                </c:pt>
                <c:pt idx="2169">
                  <c:v>41754.0</c:v>
                </c:pt>
                <c:pt idx="2170">
                  <c:v>41757.0</c:v>
                </c:pt>
                <c:pt idx="2171">
                  <c:v>41758.0</c:v>
                </c:pt>
                <c:pt idx="2172">
                  <c:v>41759.0</c:v>
                </c:pt>
                <c:pt idx="2173">
                  <c:v>41760.0</c:v>
                </c:pt>
                <c:pt idx="2174">
                  <c:v>41761.0</c:v>
                </c:pt>
                <c:pt idx="2175">
                  <c:v>41764.0</c:v>
                </c:pt>
                <c:pt idx="2176">
                  <c:v>41765.0</c:v>
                </c:pt>
                <c:pt idx="2177">
                  <c:v>41766.0</c:v>
                </c:pt>
                <c:pt idx="2178">
                  <c:v>41767.0</c:v>
                </c:pt>
                <c:pt idx="2179">
                  <c:v>41768.0</c:v>
                </c:pt>
                <c:pt idx="2180">
                  <c:v>41771.0</c:v>
                </c:pt>
                <c:pt idx="2181">
                  <c:v>41772.0</c:v>
                </c:pt>
                <c:pt idx="2182">
                  <c:v>41773.0</c:v>
                </c:pt>
                <c:pt idx="2183">
                  <c:v>41774.0</c:v>
                </c:pt>
                <c:pt idx="2184">
                  <c:v>41775.0</c:v>
                </c:pt>
                <c:pt idx="2185">
                  <c:v>41778.0</c:v>
                </c:pt>
                <c:pt idx="2186">
                  <c:v>41779.0</c:v>
                </c:pt>
                <c:pt idx="2187">
                  <c:v>41780.0</c:v>
                </c:pt>
                <c:pt idx="2188">
                  <c:v>41781.0</c:v>
                </c:pt>
                <c:pt idx="2189">
                  <c:v>41782.0</c:v>
                </c:pt>
                <c:pt idx="2190">
                  <c:v>41785.0</c:v>
                </c:pt>
                <c:pt idx="2191">
                  <c:v>41786.0</c:v>
                </c:pt>
                <c:pt idx="2192">
                  <c:v>41787.0</c:v>
                </c:pt>
                <c:pt idx="2193">
                  <c:v>41788.0</c:v>
                </c:pt>
                <c:pt idx="2194">
                  <c:v>41789.0</c:v>
                </c:pt>
                <c:pt idx="2195">
                  <c:v>41792.0</c:v>
                </c:pt>
                <c:pt idx="2196">
                  <c:v>41793.0</c:v>
                </c:pt>
                <c:pt idx="2197">
                  <c:v>41794.0</c:v>
                </c:pt>
                <c:pt idx="2198">
                  <c:v>41795.0</c:v>
                </c:pt>
                <c:pt idx="2199">
                  <c:v>41796.0</c:v>
                </c:pt>
                <c:pt idx="2200">
                  <c:v>41799.0</c:v>
                </c:pt>
                <c:pt idx="2201">
                  <c:v>41800.0</c:v>
                </c:pt>
                <c:pt idx="2202">
                  <c:v>41801.0</c:v>
                </c:pt>
                <c:pt idx="2203">
                  <c:v>41802.0</c:v>
                </c:pt>
                <c:pt idx="2204">
                  <c:v>41803.0</c:v>
                </c:pt>
                <c:pt idx="2205">
                  <c:v>41806.0</c:v>
                </c:pt>
                <c:pt idx="2206">
                  <c:v>41807.0</c:v>
                </c:pt>
                <c:pt idx="2207">
                  <c:v>41808.0</c:v>
                </c:pt>
                <c:pt idx="2208">
                  <c:v>41809.0</c:v>
                </c:pt>
                <c:pt idx="2209">
                  <c:v>41810.0</c:v>
                </c:pt>
                <c:pt idx="2210">
                  <c:v>41813.0</c:v>
                </c:pt>
                <c:pt idx="2211">
                  <c:v>41814.0</c:v>
                </c:pt>
                <c:pt idx="2212">
                  <c:v>41815.0</c:v>
                </c:pt>
                <c:pt idx="2213">
                  <c:v>41816.0</c:v>
                </c:pt>
                <c:pt idx="2214">
                  <c:v>41817.0</c:v>
                </c:pt>
                <c:pt idx="2215">
                  <c:v>41820.0</c:v>
                </c:pt>
                <c:pt idx="2216">
                  <c:v>41821.0</c:v>
                </c:pt>
                <c:pt idx="2217">
                  <c:v>41822.0</c:v>
                </c:pt>
                <c:pt idx="2218">
                  <c:v>41823.0</c:v>
                </c:pt>
                <c:pt idx="2219">
                  <c:v>41824.0</c:v>
                </c:pt>
                <c:pt idx="2220">
                  <c:v>41827.0</c:v>
                </c:pt>
                <c:pt idx="2221">
                  <c:v>41828.0</c:v>
                </c:pt>
                <c:pt idx="2222">
                  <c:v>41829.0</c:v>
                </c:pt>
                <c:pt idx="2223">
                  <c:v>41830.0</c:v>
                </c:pt>
                <c:pt idx="2224">
                  <c:v>41831.0</c:v>
                </c:pt>
                <c:pt idx="2225">
                  <c:v>41834.0</c:v>
                </c:pt>
                <c:pt idx="2226">
                  <c:v>41835.0</c:v>
                </c:pt>
                <c:pt idx="2227">
                  <c:v>41836.0</c:v>
                </c:pt>
                <c:pt idx="2228">
                  <c:v>41837.0</c:v>
                </c:pt>
                <c:pt idx="2229">
                  <c:v>41838.0</c:v>
                </c:pt>
                <c:pt idx="2230">
                  <c:v>41841.0</c:v>
                </c:pt>
                <c:pt idx="2231">
                  <c:v>41842.0</c:v>
                </c:pt>
                <c:pt idx="2232">
                  <c:v>41843.0</c:v>
                </c:pt>
                <c:pt idx="2233">
                  <c:v>41844.0</c:v>
                </c:pt>
                <c:pt idx="2234">
                  <c:v>41845.0</c:v>
                </c:pt>
                <c:pt idx="2235">
                  <c:v>41848.0</c:v>
                </c:pt>
                <c:pt idx="2236">
                  <c:v>41849.0</c:v>
                </c:pt>
                <c:pt idx="2237">
                  <c:v>41850.0</c:v>
                </c:pt>
                <c:pt idx="2238">
                  <c:v>41851.0</c:v>
                </c:pt>
                <c:pt idx="2239">
                  <c:v>41852.0</c:v>
                </c:pt>
                <c:pt idx="2240">
                  <c:v>41855.0</c:v>
                </c:pt>
                <c:pt idx="2241">
                  <c:v>41856.0</c:v>
                </c:pt>
                <c:pt idx="2242">
                  <c:v>41857.0</c:v>
                </c:pt>
                <c:pt idx="2243">
                  <c:v>41858.0</c:v>
                </c:pt>
                <c:pt idx="2244">
                  <c:v>41859.0</c:v>
                </c:pt>
                <c:pt idx="2245">
                  <c:v>41862.0</c:v>
                </c:pt>
                <c:pt idx="2246">
                  <c:v>41863.0</c:v>
                </c:pt>
                <c:pt idx="2247">
                  <c:v>41864.0</c:v>
                </c:pt>
                <c:pt idx="2248">
                  <c:v>41865.0</c:v>
                </c:pt>
                <c:pt idx="2249">
                  <c:v>41866.0</c:v>
                </c:pt>
                <c:pt idx="2250">
                  <c:v>41869.0</c:v>
                </c:pt>
                <c:pt idx="2251">
                  <c:v>41870.0</c:v>
                </c:pt>
                <c:pt idx="2252">
                  <c:v>41871.0</c:v>
                </c:pt>
                <c:pt idx="2253">
                  <c:v>41872.0</c:v>
                </c:pt>
                <c:pt idx="2254">
                  <c:v>41873.0</c:v>
                </c:pt>
                <c:pt idx="2255">
                  <c:v>41876.0</c:v>
                </c:pt>
                <c:pt idx="2256">
                  <c:v>41877.0</c:v>
                </c:pt>
                <c:pt idx="2257">
                  <c:v>41878.0</c:v>
                </c:pt>
                <c:pt idx="2258">
                  <c:v>41879.0</c:v>
                </c:pt>
                <c:pt idx="2259">
                  <c:v>41880.0</c:v>
                </c:pt>
                <c:pt idx="2260">
                  <c:v>41883.0</c:v>
                </c:pt>
                <c:pt idx="2261">
                  <c:v>41884.0</c:v>
                </c:pt>
                <c:pt idx="2262">
                  <c:v>41885.0</c:v>
                </c:pt>
                <c:pt idx="2263">
                  <c:v>41886.0</c:v>
                </c:pt>
                <c:pt idx="2264">
                  <c:v>41887.0</c:v>
                </c:pt>
                <c:pt idx="2265">
                  <c:v>41890.0</c:v>
                </c:pt>
                <c:pt idx="2266">
                  <c:v>41891.0</c:v>
                </c:pt>
                <c:pt idx="2267">
                  <c:v>41892.0</c:v>
                </c:pt>
                <c:pt idx="2268">
                  <c:v>41893.0</c:v>
                </c:pt>
                <c:pt idx="2269">
                  <c:v>41894.0</c:v>
                </c:pt>
                <c:pt idx="2270">
                  <c:v>41897.0</c:v>
                </c:pt>
                <c:pt idx="2271">
                  <c:v>41898.0</c:v>
                </c:pt>
                <c:pt idx="2272">
                  <c:v>41899.0</c:v>
                </c:pt>
                <c:pt idx="2273">
                  <c:v>41900.0</c:v>
                </c:pt>
                <c:pt idx="2274">
                  <c:v>41901.0</c:v>
                </c:pt>
                <c:pt idx="2275">
                  <c:v>41904.0</c:v>
                </c:pt>
                <c:pt idx="2276">
                  <c:v>41905.0</c:v>
                </c:pt>
                <c:pt idx="2277">
                  <c:v>41906.0</c:v>
                </c:pt>
                <c:pt idx="2278">
                  <c:v>41907.0</c:v>
                </c:pt>
                <c:pt idx="2279">
                  <c:v>41908.0</c:v>
                </c:pt>
                <c:pt idx="2280">
                  <c:v>41911.0</c:v>
                </c:pt>
                <c:pt idx="2281">
                  <c:v>41912.0</c:v>
                </c:pt>
                <c:pt idx="2282">
                  <c:v>41913.0</c:v>
                </c:pt>
                <c:pt idx="2283">
                  <c:v>41914.0</c:v>
                </c:pt>
                <c:pt idx="2284">
                  <c:v>41915.0</c:v>
                </c:pt>
                <c:pt idx="2285">
                  <c:v>41918.0</c:v>
                </c:pt>
                <c:pt idx="2286">
                  <c:v>41919.0</c:v>
                </c:pt>
                <c:pt idx="2287">
                  <c:v>41920.0</c:v>
                </c:pt>
                <c:pt idx="2288">
                  <c:v>41921.0</c:v>
                </c:pt>
                <c:pt idx="2289">
                  <c:v>41922.0</c:v>
                </c:pt>
                <c:pt idx="2290">
                  <c:v>41925.0</c:v>
                </c:pt>
                <c:pt idx="2291">
                  <c:v>41926.0</c:v>
                </c:pt>
                <c:pt idx="2292">
                  <c:v>41927.0</c:v>
                </c:pt>
                <c:pt idx="2293">
                  <c:v>41928.0</c:v>
                </c:pt>
                <c:pt idx="2294">
                  <c:v>41929.0</c:v>
                </c:pt>
                <c:pt idx="2295">
                  <c:v>41932.0</c:v>
                </c:pt>
                <c:pt idx="2296">
                  <c:v>41933.0</c:v>
                </c:pt>
                <c:pt idx="2297">
                  <c:v>41934.0</c:v>
                </c:pt>
                <c:pt idx="2298">
                  <c:v>41935.0</c:v>
                </c:pt>
                <c:pt idx="2299">
                  <c:v>41936.0</c:v>
                </c:pt>
                <c:pt idx="2300">
                  <c:v>41939.0</c:v>
                </c:pt>
                <c:pt idx="2301">
                  <c:v>41940.0</c:v>
                </c:pt>
                <c:pt idx="2302">
                  <c:v>41941.0</c:v>
                </c:pt>
                <c:pt idx="2303">
                  <c:v>41942.0</c:v>
                </c:pt>
                <c:pt idx="2304">
                  <c:v>41943.0</c:v>
                </c:pt>
                <c:pt idx="2305">
                  <c:v>41946.0</c:v>
                </c:pt>
                <c:pt idx="2306">
                  <c:v>41947.0</c:v>
                </c:pt>
                <c:pt idx="2307">
                  <c:v>41948.0</c:v>
                </c:pt>
                <c:pt idx="2308">
                  <c:v>41949.0</c:v>
                </c:pt>
                <c:pt idx="2309">
                  <c:v>41950.0</c:v>
                </c:pt>
                <c:pt idx="2310">
                  <c:v>41953.0</c:v>
                </c:pt>
                <c:pt idx="2311">
                  <c:v>41954.0</c:v>
                </c:pt>
                <c:pt idx="2312">
                  <c:v>41955.0</c:v>
                </c:pt>
                <c:pt idx="2313">
                  <c:v>41956.0</c:v>
                </c:pt>
                <c:pt idx="2314">
                  <c:v>41957.0</c:v>
                </c:pt>
                <c:pt idx="2315">
                  <c:v>41960.0</c:v>
                </c:pt>
                <c:pt idx="2316">
                  <c:v>41961.0</c:v>
                </c:pt>
                <c:pt idx="2317">
                  <c:v>41962.0</c:v>
                </c:pt>
                <c:pt idx="2318">
                  <c:v>41963.0</c:v>
                </c:pt>
                <c:pt idx="2319">
                  <c:v>41964.0</c:v>
                </c:pt>
                <c:pt idx="2320">
                  <c:v>41967.0</c:v>
                </c:pt>
                <c:pt idx="2321">
                  <c:v>41968.0</c:v>
                </c:pt>
                <c:pt idx="2322">
                  <c:v>41969.0</c:v>
                </c:pt>
                <c:pt idx="2323">
                  <c:v>41970.0</c:v>
                </c:pt>
                <c:pt idx="2324">
                  <c:v>41971.0</c:v>
                </c:pt>
                <c:pt idx="2325">
                  <c:v>41974.0</c:v>
                </c:pt>
                <c:pt idx="2326">
                  <c:v>41975.0</c:v>
                </c:pt>
                <c:pt idx="2327">
                  <c:v>41976.0</c:v>
                </c:pt>
                <c:pt idx="2328">
                  <c:v>41977.0</c:v>
                </c:pt>
                <c:pt idx="2329">
                  <c:v>41978.0</c:v>
                </c:pt>
                <c:pt idx="2330">
                  <c:v>41981.0</c:v>
                </c:pt>
                <c:pt idx="2331">
                  <c:v>41982.0</c:v>
                </c:pt>
                <c:pt idx="2332">
                  <c:v>41983.0</c:v>
                </c:pt>
                <c:pt idx="2333">
                  <c:v>41984.0</c:v>
                </c:pt>
                <c:pt idx="2334">
                  <c:v>41985.0</c:v>
                </c:pt>
                <c:pt idx="2335">
                  <c:v>41988.0</c:v>
                </c:pt>
                <c:pt idx="2336">
                  <c:v>41989.0</c:v>
                </c:pt>
                <c:pt idx="2337">
                  <c:v>41990.0</c:v>
                </c:pt>
                <c:pt idx="2338">
                  <c:v>41991.0</c:v>
                </c:pt>
                <c:pt idx="2339">
                  <c:v>41992.0</c:v>
                </c:pt>
                <c:pt idx="2340">
                  <c:v>41995.0</c:v>
                </c:pt>
                <c:pt idx="2341">
                  <c:v>41996.0</c:v>
                </c:pt>
                <c:pt idx="2342">
                  <c:v>41997.0</c:v>
                </c:pt>
                <c:pt idx="2343">
                  <c:v>41998.0</c:v>
                </c:pt>
                <c:pt idx="2344">
                  <c:v>41999.0</c:v>
                </c:pt>
                <c:pt idx="2345">
                  <c:v>42002.0</c:v>
                </c:pt>
                <c:pt idx="2346">
                  <c:v>42003.0</c:v>
                </c:pt>
                <c:pt idx="2347">
                  <c:v>42004.0</c:v>
                </c:pt>
                <c:pt idx="2348">
                  <c:v>42005.0</c:v>
                </c:pt>
                <c:pt idx="2349">
                  <c:v>42006.0</c:v>
                </c:pt>
                <c:pt idx="2350">
                  <c:v>42009.0</c:v>
                </c:pt>
                <c:pt idx="2351">
                  <c:v>42010.0</c:v>
                </c:pt>
                <c:pt idx="2352">
                  <c:v>42011.0</c:v>
                </c:pt>
                <c:pt idx="2353">
                  <c:v>42012.0</c:v>
                </c:pt>
                <c:pt idx="2354">
                  <c:v>42013.0</c:v>
                </c:pt>
                <c:pt idx="2355">
                  <c:v>42016.0</c:v>
                </c:pt>
                <c:pt idx="2356">
                  <c:v>42017.0</c:v>
                </c:pt>
                <c:pt idx="2357">
                  <c:v>42018.0</c:v>
                </c:pt>
                <c:pt idx="2358">
                  <c:v>42019.0</c:v>
                </c:pt>
                <c:pt idx="2359">
                  <c:v>42020.0</c:v>
                </c:pt>
                <c:pt idx="2360">
                  <c:v>42023.0</c:v>
                </c:pt>
                <c:pt idx="2361">
                  <c:v>42024.0</c:v>
                </c:pt>
                <c:pt idx="2362">
                  <c:v>42025.0</c:v>
                </c:pt>
                <c:pt idx="2363">
                  <c:v>42026.0</c:v>
                </c:pt>
                <c:pt idx="2364">
                  <c:v>42027.0</c:v>
                </c:pt>
                <c:pt idx="2365">
                  <c:v>42030.0</c:v>
                </c:pt>
                <c:pt idx="2366">
                  <c:v>42031.0</c:v>
                </c:pt>
                <c:pt idx="2367">
                  <c:v>42032.0</c:v>
                </c:pt>
                <c:pt idx="2368">
                  <c:v>42033.0</c:v>
                </c:pt>
                <c:pt idx="2369">
                  <c:v>42034.0</c:v>
                </c:pt>
                <c:pt idx="2370">
                  <c:v>42037.0</c:v>
                </c:pt>
                <c:pt idx="2371">
                  <c:v>42038.0</c:v>
                </c:pt>
                <c:pt idx="2372">
                  <c:v>42039.0</c:v>
                </c:pt>
                <c:pt idx="2373">
                  <c:v>42040.0</c:v>
                </c:pt>
                <c:pt idx="2374">
                  <c:v>42041.0</c:v>
                </c:pt>
                <c:pt idx="2375">
                  <c:v>42044.0</c:v>
                </c:pt>
                <c:pt idx="2376">
                  <c:v>42045.0</c:v>
                </c:pt>
                <c:pt idx="2377">
                  <c:v>42046.0</c:v>
                </c:pt>
                <c:pt idx="2378">
                  <c:v>42047.0</c:v>
                </c:pt>
                <c:pt idx="2379">
                  <c:v>42048.0</c:v>
                </c:pt>
                <c:pt idx="2380">
                  <c:v>42051.0</c:v>
                </c:pt>
                <c:pt idx="2381">
                  <c:v>42052.0</c:v>
                </c:pt>
                <c:pt idx="2382">
                  <c:v>42053.0</c:v>
                </c:pt>
                <c:pt idx="2383">
                  <c:v>42054.0</c:v>
                </c:pt>
                <c:pt idx="2384">
                  <c:v>42055.0</c:v>
                </c:pt>
                <c:pt idx="2385">
                  <c:v>42058.0</c:v>
                </c:pt>
                <c:pt idx="2386">
                  <c:v>42059.0</c:v>
                </c:pt>
                <c:pt idx="2387">
                  <c:v>42060.0</c:v>
                </c:pt>
                <c:pt idx="2388">
                  <c:v>42061.0</c:v>
                </c:pt>
                <c:pt idx="2389">
                  <c:v>42062.0</c:v>
                </c:pt>
                <c:pt idx="2390">
                  <c:v>42065.0</c:v>
                </c:pt>
                <c:pt idx="2391">
                  <c:v>42066.0</c:v>
                </c:pt>
                <c:pt idx="2392">
                  <c:v>42067.0</c:v>
                </c:pt>
                <c:pt idx="2393">
                  <c:v>42068.0</c:v>
                </c:pt>
                <c:pt idx="2394">
                  <c:v>42069.0</c:v>
                </c:pt>
                <c:pt idx="2395">
                  <c:v>42072.0</c:v>
                </c:pt>
                <c:pt idx="2396">
                  <c:v>42073.0</c:v>
                </c:pt>
                <c:pt idx="2397">
                  <c:v>42074.0</c:v>
                </c:pt>
                <c:pt idx="2398">
                  <c:v>42075.0</c:v>
                </c:pt>
                <c:pt idx="2399">
                  <c:v>42076.0</c:v>
                </c:pt>
                <c:pt idx="2400">
                  <c:v>42079.0</c:v>
                </c:pt>
                <c:pt idx="2401">
                  <c:v>42080.0</c:v>
                </c:pt>
                <c:pt idx="2402">
                  <c:v>42081.0</c:v>
                </c:pt>
                <c:pt idx="2403">
                  <c:v>42082.0</c:v>
                </c:pt>
                <c:pt idx="2404">
                  <c:v>42083.0</c:v>
                </c:pt>
                <c:pt idx="2405">
                  <c:v>42086.0</c:v>
                </c:pt>
                <c:pt idx="2406">
                  <c:v>42087.0</c:v>
                </c:pt>
                <c:pt idx="2407">
                  <c:v>42088.0</c:v>
                </c:pt>
                <c:pt idx="2408">
                  <c:v>42089.0</c:v>
                </c:pt>
                <c:pt idx="2409">
                  <c:v>42090.0</c:v>
                </c:pt>
                <c:pt idx="2410">
                  <c:v>42093.0</c:v>
                </c:pt>
                <c:pt idx="2411">
                  <c:v>42094.0</c:v>
                </c:pt>
                <c:pt idx="2412">
                  <c:v>42095.0</c:v>
                </c:pt>
                <c:pt idx="2413">
                  <c:v>42096.0</c:v>
                </c:pt>
                <c:pt idx="2414">
                  <c:v>42097.0</c:v>
                </c:pt>
                <c:pt idx="2415">
                  <c:v>42100.0</c:v>
                </c:pt>
                <c:pt idx="2416">
                  <c:v>42101.0</c:v>
                </c:pt>
                <c:pt idx="2417">
                  <c:v>42102.0</c:v>
                </c:pt>
                <c:pt idx="2418">
                  <c:v>42103.0</c:v>
                </c:pt>
                <c:pt idx="2419">
                  <c:v>42104.0</c:v>
                </c:pt>
                <c:pt idx="2420">
                  <c:v>42107.0</c:v>
                </c:pt>
                <c:pt idx="2421">
                  <c:v>42108.0</c:v>
                </c:pt>
                <c:pt idx="2422">
                  <c:v>42109.0</c:v>
                </c:pt>
                <c:pt idx="2423">
                  <c:v>42110.0</c:v>
                </c:pt>
                <c:pt idx="2424">
                  <c:v>42111.0</c:v>
                </c:pt>
                <c:pt idx="2425">
                  <c:v>42114.0</c:v>
                </c:pt>
                <c:pt idx="2426">
                  <c:v>42115.0</c:v>
                </c:pt>
                <c:pt idx="2427">
                  <c:v>42116.0</c:v>
                </c:pt>
                <c:pt idx="2428">
                  <c:v>42117.0</c:v>
                </c:pt>
                <c:pt idx="2429">
                  <c:v>42118.0</c:v>
                </c:pt>
                <c:pt idx="2430">
                  <c:v>42121.0</c:v>
                </c:pt>
                <c:pt idx="2431">
                  <c:v>42122.0</c:v>
                </c:pt>
                <c:pt idx="2432">
                  <c:v>42123.0</c:v>
                </c:pt>
                <c:pt idx="2433">
                  <c:v>42124.0</c:v>
                </c:pt>
                <c:pt idx="2434">
                  <c:v>42125.0</c:v>
                </c:pt>
                <c:pt idx="2435">
                  <c:v>42128.0</c:v>
                </c:pt>
                <c:pt idx="2436">
                  <c:v>42129.0</c:v>
                </c:pt>
                <c:pt idx="2437">
                  <c:v>42130.0</c:v>
                </c:pt>
                <c:pt idx="2438">
                  <c:v>42131.0</c:v>
                </c:pt>
                <c:pt idx="2439">
                  <c:v>42132.0</c:v>
                </c:pt>
                <c:pt idx="2440">
                  <c:v>42135.0</c:v>
                </c:pt>
                <c:pt idx="2441">
                  <c:v>42136.0</c:v>
                </c:pt>
                <c:pt idx="2442">
                  <c:v>42137.0</c:v>
                </c:pt>
                <c:pt idx="2443">
                  <c:v>42138.0</c:v>
                </c:pt>
                <c:pt idx="2444">
                  <c:v>42139.0</c:v>
                </c:pt>
                <c:pt idx="2445">
                  <c:v>42142.0</c:v>
                </c:pt>
                <c:pt idx="2446">
                  <c:v>42143.0</c:v>
                </c:pt>
                <c:pt idx="2447">
                  <c:v>42144.0</c:v>
                </c:pt>
                <c:pt idx="2448">
                  <c:v>42145.0</c:v>
                </c:pt>
                <c:pt idx="2449">
                  <c:v>42146.0</c:v>
                </c:pt>
                <c:pt idx="2450">
                  <c:v>42149.0</c:v>
                </c:pt>
                <c:pt idx="2451">
                  <c:v>42150.0</c:v>
                </c:pt>
                <c:pt idx="2452">
                  <c:v>42151.0</c:v>
                </c:pt>
                <c:pt idx="2453">
                  <c:v>42152.0</c:v>
                </c:pt>
                <c:pt idx="2454">
                  <c:v>42153.0</c:v>
                </c:pt>
                <c:pt idx="2455">
                  <c:v>42156.0</c:v>
                </c:pt>
                <c:pt idx="2456">
                  <c:v>42157.0</c:v>
                </c:pt>
                <c:pt idx="2457">
                  <c:v>42158.0</c:v>
                </c:pt>
                <c:pt idx="2458">
                  <c:v>42159.0</c:v>
                </c:pt>
                <c:pt idx="2459">
                  <c:v>42160.0</c:v>
                </c:pt>
                <c:pt idx="2460">
                  <c:v>42163.0</c:v>
                </c:pt>
                <c:pt idx="2461">
                  <c:v>42164.0</c:v>
                </c:pt>
                <c:pt idx="2462">
                  <c:v>42165.0</c:v>
                </c:pt>
                <c:pt idx="2463">
                  <c:v>42166.0</c:v>
                </c:pt>
                <c:pt idx="2464">
                  <c:v>42167.0</c:v>
                </c:pt>
                <c:pt idx="2465">
                  <c:v>42170.0</c:v>
                </c:pt>
                <c:pt idx="2466">
                  <c:v>42171.0</c:v>
                </c:pt>
                <c:pt idx="2467">
                  <c:v>42172.0</c:v>
                </c:pt>
                <c:pt idx="2468">
                  <c:v>42173.0</c:v>
                </c:pt>
                <c:pt idx="2469">
                  <c:v>42174.0</c:v>
                </c:pt>
                <c:pt idx="2470">
                  <c:v>42177.0</c:v>
                </c:pt>
                <c:pt idx="2471">
                  <c:v>42178.0</c:v>
                </c:pt>
                <c:pt idx="2472">
                  <c:v>42179.0</c:v>
                </c:pt>
                <c:pt idx="2473">
                  <c:v>42180.0</c:v>
                </c:pt>
                <c:pt idx="2474">
                  <c:v>42181.0</c:v>
                </c:pt>
                <c:pt idx="2475">
                  <c:v>42184.0</c:v>
                </c:pt>
                <c:pt idx="2476">
                  <c:v>42185.0</c:v>
                </c:pt>
                <c:pt idx="2477">
                  <c:v>42186.0</c:v>
                </c:pt>
                <c:pt idx="2478">
                  <c:v>42187.0</c:v>
                </c:pt>
                <c:pt idx="2479">
                  <c:v>42188.0</c:v>
                </c:pt>
                <c:pt idx="2480">
                  <c:v>42191.0</c:v>
                </c:pt>
                <c:pt idx="2481">
                  <c:v>42192.0</c:v>
                </c:pt>
                <c:pt idx="2482">
                  <c:v>42193.0</c:v>
                </c:pt>
                <c:pt idx="2483">
                  <c:v>42194.0</c:v>
                </c:pt>
                <c:pt idx="2484">
                  <c:v>42195.0</c:v>
                </c:pt>
                <c:pt idx="2485">
                  <c:v>42198.0</c:v>
                </c:pt>
                <c:pt idx="2486">
                  <c:v>42199.0</c:v>
                </c:pt>
                <c:pt idx="2487">
                  <c:v>42200.0</c:v>
                </c:pt>
                <c:pt idx="2488">
                  <c:v>42201.0</c:v>
                </c:pt>
                <c:pt idx="2489">
                  <c:v>42202.0</c:v>
                </c:pt>
                <c:pt idx="2490">
                  <c:v>42205.0</c:v>
                </c:pt>
                <c:pt idx="2491">
                  <c:v>42206.0</c:v>
                </c:pt>
                <c:pt idx="2492">
                  <c:v>42207.0</c:v>
                </c:pt>
                <c:pt idx="2493">
                  <c:v>42208.0</c:v>
                </c:pt>
                <c:pt idx="2494">
                  <c:v>42209.0</c:v>
                </c:pt>
                <c:pt idx="2495">
                  <c:v>42212.0</c:v>
                </c:pt>
                <c:pt idx="2496">
                  <c:v>42213.0</c:v>
                </c:pt>
                <c:pt idx="2497">
                  <c:v>42214.0</c:v>
                </c:pt>
                <c:pt idx="2498">
                  <c:v>42215.0</c:v>
                </c:pt>
                <c:pt idx="2499">
                  <c:v>42216.0</c:v>
                </c:pt>
                <c:pt idx="2500">
                  <c:v>42219.0</c:v>
                </c:pt>
                <c:pt idx="2501">
                  <c:v>42220.0</c:v>
                </c:pt>
                <c:pt idx="2502">
                  <c:v>42221.0</c:v>
                </c:pt>
                <c:pt idx="2503">
                  <c:v>42222.0</c:v>
                </c:pt>
                <c:pt idx="2504">
                  <c:v>42223.0</c:v>
                </c:pt>
                <c:pt idx="2505">
                  <c:v>42226.0</c:v>
                </c:pt>
                <c:pt idx="2506">
                  <c:v>42227.0</c:v>
                </c:pt>
                <c:pt idx="2507">
                  <c:v>42228.0</c:v>
                </c:pt>
                <c:pt idx="2508">
                  <c:v>42229.0</c:v>
                </c:pt>
                <c:pt idx="2509">
                  <c:v>42230.0</c:v>
                </c:pt>
                <c:pt idx="2510">
                  <c:v>42233.0</c:v>
                </c:pt>
                <c:pt idx="2511">
                  <c:v>42234.0</c:v>
                </c:pt>
                <c:pt idx="2512">
                  <c:v>42235.0</c:v>
                </c:pt>
                <c:pt idx="2513">
                  <c:v>42236.0</c:v>
                </c:pt>
                <c:pt idx="2514">
                  <c:v>42237.0</c:v>
                </c:pt>
                <c:pt idx="2515">
                  <c:v>42240.0</c:v>
                </c:pt>
                <c:pt idx="2516">
                  <c:v>42241.0</c:v>
                </c:pt>
                <c:pt idx="2517">
                  <c:v>42242.0</c:v>
                </c:pt>
                <c:pt idx="2518">
                  <c:v>42243.0</c:v>
                </c:pt>
                <c:pt idx="2519">
                  <c:v>42244.0</c:v>
                </c:pt>
                <c:pt idx="2520">
                  <c:v>42247.0</c:v>
                </c:pt>
                <c:pt idx="2521">
                  <c:v>42248.0</c:v>
                </c:pt>
                <c:pt idx="2522">
                  <c:v>42249.0</c:v>
                </c:pt>
                <c:pt idx="2523">
                  <c:v>42250.0</c:v>
                </c:pt>
                <c:pt idx="2524">
                  <c:v>42251.0</c:v>
                </c:pt>
                <c:pt idx="2525">
                  <c:v>42254.0</c:v>
                </c:pt>
                <c:pt idx="2526">
                  <c:v>42255.0</c:v>
                </c:pt>
                <c:pt idx="2527">
                  <c:v>42256.0</c:v>
                </c:pt>
                <c:pt idx="2528">
                  <c:v>42257.0</c:v>
                </c:pt>
                <c:pt idx="2529">
                  <c:v>42258.0</c:v>
                </c:pt>
                <c:pt idx="2530">
                  <c:v>42261.0</c:v>
                </c:pt>
                <c:pt idx="2531">
                  <c:v>42262.0</c:v>
                </c:pt>
                <c:pt idx="2532">
                  <c:v>42263.0</c:v>
                </c:pt>
                <c:pt idx="2533">
                  <c:v>42264.0</c:v>
                </c:pt>
                <c:pt idx="2534">
                  <c:v>42265.0</c:v>
                </c:pt>
                <c:pt idx="2535">
                  <c:v>42268.0</c:v>
                </c:pt>
                <c:pt idx="2536">
                  <c:v>42269.0</c:v>
                </c:pt>
                <c:pt idx="2537">
                  <c:v>42270.0</c:v>
                </c:pt>
                <c:pt idx="2538">
                  <c:v>42271.0</c:v>
                </c:pt>
                <c:pt idx="2539">
                  <c:v>42272.0</c:v>
                </c:pt>
                <c:pt idx="2540">
                  <c:v>42275.0</c:v>
                </c:pt>
                <c:pt idx="2541">
                  <c:v>42276.0</c:v>
                </c:pt>
                <c:pt idx="2542">
                  <c:v>42277.0</c:v>
                </c:pt>
                <c:pt idx="2543">
                  <c:v>42278.0</c:v>
                </c:pt>
                <c:pt idx="2544">
                  <c:v>42279.0</c:v>
                </c:pt>
                <c:pt idx="2545">
                  <c:v>42282.0</c:v>
                </c:pt>
                <c:pt idx="2546">
                  <c:v>42283.0</c:v>
                </c:pt>
                <c:pt idx="2547">
                  <c:v>42284.0</c:v>
                </c:pt>
                <c:pt idx="2548">
                  <c:v>42285.0</c:v>
                </c:pt>
                <c:pt idx="2549">
                  <c:v>42286.0</c:v>
                </c:pt>
                <c:pt idx="2550">
                  <c:v>42289.0</c:v>
                </c:pt>
                <c:pt idx="2551">
                  <c:v>42290.0</c:v>
                </c:pt>
                <c:pt idx="2552">
                  <c:v>42291.0</c:v>
                </c:pt>
                <c:pt idx="2553">
                  <c:v>42292.0</c:v>
                </c:pt>
                <c:pt idx="2554">
                  <c:v>42293.0</c:v>
                </c:pt>
                <c:pt idx="2555">
                  <c:v>42296.0</c:v>
                </c:pt>
                <c:pt idx="2556">
                  <c:v>42297.0</c:v>
                </c:pt>
                <c:pt idx="2557">
                  <c:v>42298.0</c:v>
                </c:pt>
                <c:pt idx="2558">
                  <c:v>42299.0</c:v>
                </c:pt>
                <c:pt idx="2559">
                  <c:v>42300.0</c:v>
                </c:pt>
                <c:pt idx="2560">
                  <c:v>42303.0</c:v>
                </c:pt>
                <c:pt idx="2561">
                  <c:v>42304.0</c:v>
                </c:pt>
                <c:pt idx="2562">
                  <c:v>42305.0</c:v>
                </c:pt>
                <c:pt idx="2563">
                  <c:v>42306.0</c:v>
                </c:pt>
                <c:pt idx="2564">
                  <c:v>42307.0</c:v>
                </c:pt>
                <c:pt idx="2565">
                  <c:v>42310.0</c:v>
                </c:pt>
                <c:pt idx="2566">
                  <c:v>42311.0</c:v>
                </c:pt>
                <c:pt idx="2567">
                  <c:v>42312.0</c:v>
                </c:pt>
                <c:pt idx="2568">
                  <c:v>42313.0</c:v>
                </c:pt>
                <c:pt idx="2569">
                  <c:v>42314.0</c:v>
                </c:pt>
                <c:pt idx="2570">
                  <c:v>42317.0</c:v>
                </c:pt>
                <c:pt idx="2571">
                  <c:v>42318.0</c:v>
                </c:pt>
                <c:pt idx="2572">
                  <c:v>42319.0</c:v>
                </c:pt>
                <c:pt idx="2573">
                  <c:v>42320.0</c:v>
                </c:pt>
                <c:pt idx="2574">
                  <c:v>42321.0</c:v>
                </c:pt>
                <c:pt idx="2575">
                  <c:v>42324.0</c:v>
                </c:pt>
                <c:pt idx="2576">
                  <c:v>42325.0</c:v>
                </c:pt>
                <c:pt idx="2577">
                  <c:v>42326.0</c:v>
                </c:pt>
                <c:pt idx="2578">
                  <c:v>42327.0</c:v>
                </c:pt>
                <c:pt idx="2579">
                  <c:v>42328.0</c:v>
                </c:pt>
                <c:pt idx="2580">
                  <c:v>42331.0</c:v>
                </c:pt>
                <c:pt idx="2581">
                  <c:v>42332.0</c:v>
                </c:pt>
                <c:pt idx="2582">
                  <c:v>42333.0</c:v>
                </c:pt>
                <c:pt idx="2583">
                  <c:v>42334.0</c:v>
                </c:pt>
                <c:pt idx="2584">
                  <c:v>42335.0</c:v>
                </c:pt>
                <c:pt idx="2585">
                  <c:v>42338.0</c:v>
                </c:pt>
                <c:pt idx="2586">
                  <c:v>42339.0</c:v>
                </c:pt>
                <c:pt idx="2587">
                  <c:v>42340.0</c:v>
                </c:pt>
                <c:pt idx="2588">
                  <c:v>42341.0</c:v>
                </c:pt>
                <c:pt idx="2589">
                  <c:v>42342.0</c:v>
                </c:pt>
                <c:pt idx="2590">
                  <c:v>42345.0</c:v>
                </c:pt>
                <c:pt idx="2591">
                  <c:v>42346.0</c:v>
                </c:pt>
                <c:pt idx="2592">
                  <c:v>42347.0</c:v>
                </c:pt>
                <c:pt idx="2593">
                  <c:v>42348.0</c:v>
                </c:pt>
                <c:pt idx="2594">
                  <c:v>42349.0</c:v>
                </c:pt>
                <c:pt idx="2595">
                  <c:v>42352.0</c:v>
                </c:pt>
                <c:pt idx="2596">
                  <c:v>42353.0</c:v>
                </c:pt>
                <c:pt idx="2597">
                  <c:v>42354.0</c:v>
                </c:pt>
                <c:pt idx="2598">
                  <c:v>42355.0</c:v>
                </c:pt>
                <c:pt idx="2599">
                  <c:v>42356.0</c:v>
                </c:pt>
                <c:pt idx="2600">
                  <c:v>42359.0</c:v>
                </c:pt>
                <c:pt idx="2601">
                  <c:v>42360.0</c:v>
                </c:pt>
                <c:pt idx="2602">
                  <c:v>42361.0</c:v>
                </c:pt>
                <c:pt idx="2603">
                  <c:v>42362.0</c:v>
                </c:pt>
                <c:pt idx="2604">
                  <c:v>42363.0</c:v>
                </c:pt>
                <c:pt idx="2605">
                  <c:v>42366.0</c:v>
                </c:pt>
                <c:pt idx="2606">
                  <c:v>42367.0</c:v>
                </c:pt>
                <c:pt idx="2607">
                  <c:v>42368.0</c:v>
                </c:pt>
                <c:pt idx="2608">
                  <c:v>42369.0</c:v>
                </c:pt>
                <c:pt idx="2609">
                  <c:v>42370.0</c:v>
                </c:pt>
                <c:pt idx="2610">
                  <c:v>42373.0</c:v>
                </c:pt>
                <c:pt idx="2611">
                  <c:v>42374.0</c:v>
                </c:pt>
                <c:pt idx="2612">
                  <c:v>42375.0</c:v>
                </c:pt>
                <c:pt idx="2613">
                  <c:v>42376.0</c:v>
                </c:pt>
                <c:pt idx="2614">
                  <c:v>42377.0</c:v>
                </c:pt>
                <c:pt idx="2615">
                  <c:v>42380.0</c:v>
                </c:pt>
                <c:pt idx="2616">
                  <c:v>42381.0</c:v>
                </c:pt>
                <c:pt idx="2617">
                  <c:v>42382.0</c:v>
                </c:pt>
                <c:pt idx="2618">
                  <c:v>42383.0</c:v>
                </c:pt>
                <c:pt idx="2619">
                  <c:v>42384.0</c:v>
                </c:pt>
                <c:pt idx="2620">
                  <c:v>42387.0</c:v>
                </c:pt>
                <c:pt idx="2621">
                  <c:v>42388.0</c:v>
                </c:pt>
                <c:pt idx="2622">
                  <c:v>42389.0</c:v>
                </c:pt>
                <c:pt idx="2623">
                  <c:v>42390.0</c:v>
                </c:pt>
                <c:pt idx="2624">
                  <c:v>42391.0</c:v>
                </c:pt>
                <c:pt idx="2625">
                  <c:v>42394.0</c:v>
                </c:pt>
                <c:pt idx="2626">
                  <c:v>42395.0</c:v>
                </c:pt>
                <c:pt idx="2627">
                  <c:v>42396.0</c:v>
                </c:pt>
                <c:pt idx="2628">
                  <c:v>42397.0</c:v>
                </c:pt>
                <c:pt idx="2629">
                  <c:v>42398.0</c:v>
                </c:pt>
                <c:pt idx="2630">
                  <c:v>42401.0</c:v>
                </c:pt>
                <c:pt idx="2631">
                  <c:v>42402.0</c:v>
                </c:pt>
                <c:pt idx="2632">
                  <c:v>42403.0</c:v>
                </c:pt>
                <c:pt idx="2633">
                  <c:v>42404.0</c:v>
                </c:pt>
                <c:pt idx="2634">
                  <c:v>42405.0</c:v>
                </c:pt>
                <c:pt idx="2635">
                  <c:v>42408.0</c:v>
                </c:pt>
                <c:pt idx="2636">
                  <c:v>42409.0</c:v>
                </c:pt>
                <c:pt idx="2637">
                  <c:v>42410.0</c:v>
                </c:pt>
                <c:pt idx="2638">
                  <c:v>42411.0</c:v>
                </c:pt>
                <c:pt idx="2639">
                  <c:v>42412.0</c:v>
                </c:pt>
                <c:pt idx="2640">
                  <c:v>42415.0</c:v>
                </c:pt>
                <c:pt idx="2641">
                  <c:v>42416.0</c:v>
                </c:pt>
                <c:pt idx="2642">
                  <c:v>42417.0</c:v>
                </c:pt>
                <c:pt idx="2643">
                  <c:v>42418.0</c:v>
                </c:pt>
                <c:pt idx="2644">
                  <c:v>42419.0</c:v>
                </c:pt>
                <c:pt idx="2645">
                  <c:v>42422.0</c:v>
                </c:pt>
                <c:pt idx="2646">
                  <c:v>42423.0</c:v>
                </c:pt>
                <c:pt idx="2647">
                  <c:v>42424.0</c:v>
                </c:pt>
                <c:pt idx="2648">
                  <c:v>42425.0</c:v>
                </c:pt>
                <c:pt idx="2649">
                  <c:v>42426.0</c:v>
                </c:pt>
                <c:pt idx="2650">
                  <c:v>42429.0</c:v>
                </c:pt>
                <c:pt idx="2651">
                  <c:v>42430.0</c:v>
                </c:pt>
                <c:pt idx="2652">
                  <c:v>42431.0</c:v>
                </c:pt>
                <c:pt idx="2653">
                  <c:v>42432.0</c:v>
                </c:pt>
                <c:pt idx="2654">
                  <c:v>42433.0</c:v>
                </c:pt>
                <c:pt idx="2655">
                  <c:v>42436.0</c:v>
                </c:pt>
                <c:pt idx="2656">
                  <c:v>42437.0</c:v>
                </c:pt>
                <c:pt idx="2657">
                  <c:v>42438.0</c:v>
                </c:pt>
                <c:pt idx="2658">
                  <c:v>42439.0</c:v>
                </c:pt>
                <c:pt idx="2659">
                  <c:v>42440.0</c:v>
                </c:pt>
                <c:pt idx="2660">
                  <c:v>42443.0</c:v>
                </c:pt>
                <c:pt idx="2661">
                  <c:v>42444.0</c:v>
                </c:pt>
                <c:pt idx="2662">
                  <c:v>42445.0</c:v>
                </c:pt>
                <c:pt idx="2663">
                  <c:v>42446.0</c:v>
                </c:pt>
                <c:pt idx="2664">
                  <c:v>42447.0</c:v>
                </c:pt>
                <c:pt idx="2665">
                  <c:v>42450.0</c:v>
                </c:pt>
                <c:pt idx="2666">
                  <c:v>42451.0</c:v>
                </c:pt>
                <c:pt idx="2667">
                  <c:v>42452.0</c:v>
                </c:pt>
                <c:pt idx="2668">
                  <c:v>42453.0</c:v>
                </c:pt>
                <c:pt idx="2669">
                  <c:v>42454.0</c:v>
                </c:pt>
                <c:pt idx="2670">
                  <c:v>42457.0</c:v>
                </c:pt>
                <c:pt idx="2671">
                  <c:v>42458.0</c:v>
                </c:pt>
                <c:pt idx="2672">
                  <c:v>42459.0</c:v>
                </c:pt>
                <c:pt idx="2673">
                  <c:v>42460.0</c:v>
                </c:pt>
                <c:pt idx="2674">
                  <c:v>42461.0</c:v>
                </c:pt>
                <c:pt idx="2675">
                  <c:v>42464.0</c:v>
                </c:pt>
                <c:pt idx="2676">
                  <c:v>42465.0</c:v>
                </c:pt>
                <c:pt idx="2677">
                  <c:v>42466.0</c:v>
                </c:pt>
                <c:pt idx="2678">
                  <c:v>42467.0</c:v>
                </c:pt>
                <c:pt idx="2679">
                  <c:v>42468.0</c:v>
                </c:pt>
                <c:pt idx="2680">
                  <c:v>42471.0</c:v>
                </c:pt>
                <c:pt idx="2681">
                  <c:v>42472.0</c:v>
                </c:pt>
                <c:pt idx="2682">
                  <c:v>42473.0</c:v>
                </c:pt>
                <c:pt idx="2683">
                  <c:v>42474.0</c:v>
                </c:pt>
                <c:pt idx="2684">
                  <c:v>42475.0</c:v>
                </c:pt>
                <c:pt idx="2685">
                  <c:v>42478.0</c:v>
                </c:pt>
                <c:pt idx="2686">
                  <c:v>42479.0</c:v>
                </c:pt>
                <c:pt idx="2687">
                  <c:v>42480.0</c:v>
                </c:pt>
                <c:pt idx="2688">
                  <c:v>42481.0</c:v>
                </c:pt>
                <c:pt idx="2689">
                  <c:v>42482.0</c:v>
                </c:pt>
                <c:pt idx="2690">
                  <c:v>42485.0</c:v>
                </c:pt>
                <c:pt idx="2691">
                  <c:v>42486.0</c:v>
                </c:pt>
                <c:pt idx="2692">
                  <c:v>42487.0</c:v>
                </c:pt>
                <c:pt idx="2693">
                  <c:v>42488.0</c:v>
                </c:pt>
                <c:pt idx="2694">
                  <c:v>42489.0</c:v>
                </c:pt>
                <c:pt idx="2695">
                  <c:v>42492.0</c:v>
                </c:pt>
                <c:pt idx="2696">
                  <c:v>42493.0</c:v>
                </c:pt>
                <c:pt idx="2697">
                  <c:v>42494.0</c:v>
                </c:pt>
                <c:pt idx="2698">
                  <c:v>42495.0</c:v>
                </c:pt>
                <c:pt idx="2699">
                  <c:v>42496.0</c:v>
                </c:pt>
                <c:pt idx="2700">
                  <c:v>42499.0</c:v>
                </c:pt>
                <c:pt idx="2701">
                  <c:v>42500.0</c:v>
                </c:pt>
                <c:pt idx="2702">
                  <c:v>42501.0</c:v>
                </c:pt>
                <c:pt idx="2703">
                  <c:v>42502.0</c:v>
                </c:pt>
                <c:pt idx="2704">
                  <c:v>42503.0</c:v>
                </c:pt>
                <c:pt idx="2705">
                  <c:v>42506.0</c:v>
                </c:pt>
                <c:pt idx="2706">
                  <c:v>42507.0</c:v>
                </c:pt>
                <c:pt idx="2707">
                  <c:v>42508.0</c:v>
                </c:pt>
                <c:pt idx="2708">
                  <c:v>42509.0</c:v>
                </c:pt>
                <c:pt idx="2709">
                  <c:v>42510.0</c:v>
                </c:pt>
                <c:pt idx="2710">
                  <c:v>42513.0</c:v>
                </c:pt>
                <c:pt idx="2711">
                  <c:v>42514.0</c:v>
                </c:pt>
                <c:pt idx="2712">
                  <c:v>42515.0</c:v>
                </c:pt>
                <c:pt idx="2713">
                  <c:v>42516.0</c:v>
                </c:pt>
                <c:pt idx="2714">
                  <c:v>42517.0</c:v>
                </c:pt>
                <c:pt idx="2715">
                  <c:v>42520.0</c:v>
                </c:pt>
                <c:pt idx="2716">
                  <c:v>42521.0</c:v>
                </c:pt>
                <c:pt idx="2717">
                  <c:v>42522.0</c:v>
                </c:pt>
                <c:pt idx="2718">
                  <c:v>42523.0</c:v>
                </c:pt>
                <c:pt idx="2719">
                  <c:v>42524.0</c:v>
                </c:pt>
                <c:pt idx="2720">
                  <c:v>42527.0</c:v>
                </c:pt>
                <c:pt idx="2721">
                  <c:v>42528.0</c:v>
                </c:pt>
                <c:pt idx="2722">
                  <c:v>42529.0</c:v>
                </c:pt>
                <c:pt idx="2723">
                  <c:v>42530.0</c:v>
                </c:pt>
                <c:pt idx="2724">
                  <c:v>42531.0</c:v>
                </c:pt>
                <c:pt idx="2725">
                  <c:v>42534.0</c:v>
                </c:pt>
                <c:pt idx="2726">
                  <c:v>42535.0</c:v>
                </c:pt>
                <c:pt idx="2727">
                  <c:v>42536.0</c:v>
                </c:pt>
                <c:pt idx="2728">
                  <c:v>42537.0</c:v>
                </c:pt>
                <c:pt idx="2729">
                  <c:v>42538.0</c:v>
                </c:pt>
                <c:pt idx="2730">
                  <c:v>42541.0</c:v>
                </c:pt>
                <c:pt idx="2731">
                  <c:v>42542.0</c:v>
                </c:pt>
                <c:pt idx="2732">
                  <c:v>42543.0</c:v>
                </c:pt>
                <c:pt idx="2733">
                  <c:v>42544.0</c:v>
                </c:pt>
                <c:pt idx="2734">
                  <c:v>42545.0</c:v>
                </c:pt>
                <c:pt idx="2735">
                  <c:v>42548.0</c:v>
                </c:pt>
                <c:pt idx="2736">
                  <c:v>42549.0</c:v>
                </c:pt>
                <c:pt idx="2737">
                  <c:v>42550.0</c:v>
                </c:pt>
                <c:pt idx="2738">
                  <c:v>42551.0</c:v>
                </c:pt>
                <c:pt idx="2739">
                  <c:v>42552.0</c:v>
                </c:pt>
                <c:pt idx="2740">
                  <c:v>42555.0</c:v>
                </c:pt>
                <c:pt idx="2741">
                  <c:v>42556.0</c:v>
                </c:pt>
                <c:pt idx="2742">
                  <c:v>42557.0</c:v>
                </c:pt>
                <c:pt idx="2743">
                  <c:v>42558.0</c:v>
                </c:pt>
                <c:pt idx="2744">
                  <c:v>42559.0</c:v>
                </c:pt>
                <c:pt idx="2745">
                  <c:v>42562.0</c:v>
                </c:pt>
                <c:pt idx="2746">
                  <c:v>42563.0</c:v>
                </c:pt>
                <c:pt idx="2747">
                  <c:v>42564.0</c:v>
                </c:pt>
                <c:pt idx="2748">
                  <c:v>42565.0</c:v>
                </c:pt>
                <c:pt idx="2749">
                  <c:v>42566.0</c:v>
                </c:pt>
                <c:pt idx="2750">
                  <c:v>42569.0</c:v>
                </c:pt>
                <c:pt idx="2751">
                  <c:v>42570.0</c:v>
                </c:pt>
                <c:pt idx="2752">
                  <c:v>42571.0</c:v>
                </c:pt>
                <c:pt idx="2753">
                  <c:v>42572.0</c:v>
                </c:pt>
                <c:pt idx="2754">
                  <c:v>42573.0</c:v>
                </c:pt>
                <c:pt idx="2755">
                  <c:v>42576.0</c:v>
                </c:pt>
                <c:pt idx="2756">
                  <c:v>42577.0</c:v>
                </c:pt>
                <c:pt idx="2757">
                  <c:v>42578.0</c:v>
                </c:pt>
                <c:pt idx="2758">
                  <c:v>42579.0</c:v>
                </c:pt>
                <c:pt idx="2759">
                  <c:v>42580.0</c:v>
                </c:pt>
                <c:pt idx="2760">
                  <c:v>42583.0</c:v>
                </c:pt>
                <c:pt idx="2761">
                  <c:v>42584.0</c:v>
                </c:pt>
                <c:pt idx="2762">
                  <c:v>42585.0</c:v>
                </c:pt>
                <c:pt idx="2763">
                  <c:v>42586.0</c:v>
                </c:pt>
                <c:pt idx="2764">
                  <c:v>42587.0</c:v>
                </c:pt>
                <c:pt idx="2765">
                  <c:v>42590.0</c:v>
                </c:pt>
                <c:pt idx="2766">
                  <c:v>42591.0</c:v>
                </c:pt>
                <c:pt idx="2767">
                  <c:v>42592.0</c:v>
                </c:pt>
                <c:pt idx="2768">
                  <c:v>42593.0</c:v>
                </c:pt>
                <c:pt idx="2769">
                  <c:v>42594.0</c:v>
                </c:pt>
                <c:pt idx="2770">
                  <c:v>42597.0</c:v>
                </c:pt>
                <c:pt idx="2771">
                  <c:v>42598.0</c:v>
                </c:pt>
                <c:pt idx="2772">
                  <c:v>42599.0</c:v>
                </c:pt>
                <c:pt idx="2773">
                  <c:v>42600.0</c:v>
                </c:pt>
                <c:pt idx="2774">
                  <c:v>42601.0</c:v>
                </c:pt>
                <c:pt idx="2775">
                  <c:v>42604.0</c:v>
                </c:pt>
                <c:pt idx="2776">
                  <c:v>42605.0</c:v>
                </c:pt>
                <c:pt idx="2777">
                  <c:v>42606.0</c:v>
                </c:pt>
                <c:pt idx="2778">
                  <c:v>42607.0</c:v>
                </c:pt>
                <c:pt idx="2779">
                  <c:v>42608.0</c:v>
                </c:pt>
                <c:pt idx="2780">
                  <c:v>42611.0</c:v>
                </c:pt>
                <c:pt idx="2781">
                  <c:v>42612.0</c:v>
                </c:pt>
                <c:pt idx="2782">
                  <c:v>42613.0</c:v>
                </c:pt>
                <c:pt idx="2783">
                  <c:v>42614.0</c:v>
                </c:pt>
                <c:pt idx="2784">
                  <c:v>42615.0</c:v>
                </c:pt>
                <c:pt idx="2785">
                  <c:v>42618.0</c:v>
                </c:pt>
                <c:pt idx="2786">
                  <c:v>42619.0</c:v>
                </c:pt>
                <c:pt idx="2787">
                  <c:v>42620.0</c:v>
                </c:pt>
                <c:pt idx="2788">
                  <c:v>42621.0</c:v>
                </c:pt>
                <c:pt idx="2789">
                  <c:v>42622.0</c:v>
                </c:pt>
                <c:pt idx="2790">
                  <c:v>42625.0</c:v>
                </c:pt>
                <c:pt idx="2791">
                  <c:v>42626.0</c:v>
                </c:pt>
                <c:pt idx="2792">
                  <c:v>42627.0</c:v>
                </c:pt>
                <c:pt idx="2793">
                  <c:v>42628.0</c:v>
                </c:pt>
                <c:pt idx="2794">
                  <c:v>42629.0</c:v>
                </c:pt>
                <c:pt idx="2795">
                  <c:v>42632.0</c:v>
                </c:pt>
                <c:pt idx="2796">
                  <c:v>42633.0</c:v>
                </c:pt>
                <c:pt idx="2797">
                  <c:v>42634.0</c:v>
                </c:pt>
                <c:pt idx="2798">
                  <c:v>42635.0</c:v>
                </c:pt>
                <c:pt idx="2799">
                  <c:v>42636.0</c:v>
                </c:pt>
                <c:pt idx="2800">
                  <c:v>42639.0</c:v>
                </c:pt>
                <c:pt idx="2801">
                  <c:v>42640.0</c:v>
                </c:pt>
                <c:pt idx="2802">
                  <c:v>42641.0</c:v>
                </c:pt>
                <c:pt idx="2803">
                  <c:v>42642.0</c:v>
                </c:pt>
                <c:pt idx="2804">
                  <c:v>42643.0</c:v>
                </c:pt>
                <c:pt idx="2805">
                  <c:v>42646.0</c:v>
                </c:pt>
                <c:pt idx="2806">
                  <c:v>42647.0</c:v>
                </c:pt>
                <c:pt idx="2807">
                  <c:v>42648.0</c:v>
                </c:pt>
                <c:pt idx="2808">
                  <c:v>42649.0</c:v>
                </c:pt>
                <c:pt idx="2809">
                  <c:v>42650.0</c:v>
                </c:pt>
                <c:pt idx="2810">
                  <c:v>42653.0</c:v>
                </c:pt>
                <c:pt idx="2811">
                  <c:v>42654.0</c:v>
                </c:pt>
                <c:pt idx="2812">
                  <c:v>42655.0</c:v>
                </c:pt>
                <c:pt idx="2813">
                  <c:v>42656.0</c:v>
                </c:pt>
                <c:pt idx="2814">
                  <c:v>42657.0</c:v>
                </c:pt>
                <c:pt idx="2815">
                  <c:v>42660.0</c:v>
                </c:pt>
                <c:pt idx="2816">
                  <c:v>42661.0</c:v>
                </c:pt>
                <c:pt idx="2817">
                  <c:v>42662.0</c:v>
                </c:pt>
                <c:pt idx="2818">
                  <c:v>42663.0</c:v>
                </c:pt>
                <c:pt idx="2819">
                  <c:v>42664.0</c:v>
                </c:pt>
                <c:pt idx="2820">
                  <c:v>42667.0</c:v>
                </c:pt>
                <c:pt idx="2821">
                  <c:v>42668.0</c:v>
                </c:pt>
                <c:pt idx="2822">
                  <c:v>42669.0</c:v>
                </c:pt>
                <c:pt idx="2823">
                  <c:v>42670.0</c:v>
                </c:pt>
                <c:pt idx="2824">
                  <c:v>42671.0</c:v>
                </c:pt>
                <c:pt idx="2825">
                  <c:v>42674.0</c:v>
                </c:pt>
                <c:pt idx="2826">
                  <c:v>42675.0</c:v>
                </c:pt>
                <c:pt idx="2827">
                  <c:v>42676.0</c:v>
                </c:pt>
                <c:pt idx="2828">
                  <c:v>42677.0</c:v>
                </c:pt>
                <c:pt idx="2829">
                  <c:v>42678.0</c:v>
                </c:pt>
                <c:pt idx="2830">
                  <c:v>42681.0</c:v>
                </c:pt>
                <c:pt idx="2831">
                  <c:v>42682.0</c:v>
                </c:pt>
                <c:pt idx="2832">
                  <c:v>42683.0</c:v>
                </c:pt>
                <c:pt idx="2833">
                  <c:v>42684.0</c:v>
                </c:pt>
                <c:pt idx="2834">
                  <c:v>42685.0</c:v>
                </c:pt>
                <c:pt idx="2835">
                  <c:v>42688.0</c:v>
                </c:pt>
                <c:pt idx="2836">
                  <c:v>42689.0</c:v>
                </c:pt>
                <c:pt idx="2837">
                  <c:v>42690.0</c:v>
                </c:pt>
                <c:pt idx="2838">
                  <c:v>42691.0</c:v>
                </c:pt>
                <c:pt idx="2839">
                  <c:v>42692.0</c:v>
                </c:pt>
                <c:pt idx="2840">
                  <c:v>42695.0</c:v>
                </c:pt>
                <c:pt idx="2841">
                  <c:v>42696.0</c:v>
                </c:pt>
                <c:pt idx="2842">
                  <c:v>42697.0</c:v>
                </c:pt>
                <c:pt idx="2843">
                  <c:v>42698.0</c:v>
                </c:pt>
                <c:pt idx="2844">
                  <c:v>42699.0</c:v>
                </c:pt>
                <c:pt idx="2845">
                  <c:v>42702.0</c:v>
                </c:pt>
                <c:pt idx="2846">
                  <c:v>42703.0</c:v>
                </c:pt>
                <c:pt idx="2847">
                  <c:v>42704.0</c:v>
                </c:pt>
                <c:pt idx="2848">
                  <c:v>42705.0</c:v>
                </c:pt>
                <c:pt idx="2849">
                  <c:v>42706.0</c:v>
                </c:pt>
                <c:pt idx="2850">
                  <c:v>42709.0</c:v>
                </c:pt>
                <c:pt idx="2851">
                  <c:v>42710.0</c:v>
                </c:pt>
                <c:pt idx="2852">
                  <c:v>42711.0</c:v>
                </c:pt>
                <c:pt idx="2853">
                  <c:v>42712.0</c:v>
                </c:pt>
                <c:pt idx="2854">
                  <c:v>42713.0</c:v>
                </c:pt>
                <c:pt idx="2855">
                  <c:v>42716.0</c:v>
                </c:pt>
                <c:pt idx="2856">
                  <c:v>42717.0</c:v>
                </c:pt>
                <c:pt idx="2857">
                  <c:v>42718.0</c:v>
                </c:pt>
                <c:pt idx="2858">
                  <c:v>42719.0</c:v>
                </c:pt>
                <c:pt idx="2859">
                  <c:v>42720.0</c:v>
                </c:pt>
                <c:pt idx="2860">
                  <c:v>42723.0</c:v>
                </c:pt>
                <c:pt idx="2861">
                  <c:v>42724.0</c:v>
                </c:pt>
                <c:pt idx="2862">
                  <c:v>42725.0</c:v>
                </c:pt>
                <c:pt idx="2863">
                  <c:v>42726.0</c:v>
                </c:pt>
                <c:pt idx="2864">
                  <c:v>42727.0</c:v>
                </c:pt>
                <c:pt idx="2865">
                  <c:v>42730.0</c:v>
                </c:pt>
                <c:pt idx="2866">
                  <c:v>42731.0</c:v>
                </c:pt>
                <c:pt idx="2867">
                  <c:v>42732.0</c:v>
                </c:pt>
                <c:pt idx="2868">
                  <c:v>42733.0</c:v>
                </c:pt>
                <c:pt idx="2869">
                  <c:v>42734.0</c:v>
                </c:pt>
                <c:pt idx="2870">
                  <c:v>42737.0</c:v>
                </c:pt>
                <c:pt idx="2871">
                  <c:v>42738.0</c:v>
                </c:pt>
                <c:pt idx="2872">
                  <c:v>42739.0</c:v>
                </c:pt>
                <c:pt idx="2873">
                  <c:v>42740.0</c:v>
                </c:pt>
                <c:pt idx="2874">
                  <c:v>42741.0</c:v>
                </c:pt>
                <c:pt idx="2875">
                  <c:v>42744.0</c:v>
                </c:pt>
                <c:pt idx="2876">
                  <c:v>42745.0</c:v>
                </c:pt>
                <c:pt idx="2877">
                  <c:v>42746.0</c:v>
                </c:pt>
                <c:pt idx="2878">
                  <c:v>42747.0</c:v>
                </c:pt>
                <c:pt idx="2879">
                  <c:v>42748.0</c:v>
                </c:pt>
                <c:pt idx="2880">
                  <c:v>42751.0</c:v>
                </c:pt>
                <c:pt idx="2881">
                  <c:v>42752.0</c:v>
                </c:pt>
                <c:pt idx="2882">
                  <c:v>42753.0</c:v>
                </c:pt>
                <c:pt idx="2883">
                  <c:v>42754.0</c:v>
                </c:pt>
                <c:pt idx="2884">
                  <c:v>42755.0</c:v>
                </c:pt>
                <c:pt idx="2885">
                  <c:v>42758.0</c:v>
                </c:pt>
                <c:pt idx="2886">
                  <c:v>42759.0</c:v>
                </c:pt>
                <c:pt idx="2887">
                  <c:v>42760.0</c:v>
                </c:pt>
                <c:pt idx="2888">
                  <c:v>42761.0</c:v>
                </c:pt>
                <c:pt idx="2889">
                  <c:v>42762.0</c:v>
                </c:pt>
                <c:pt idx="2890">
                  <c:v>42765.0</c:v>
                </c:pt>
                <c:pt idx="2891">
                  <c:v>42766.0</c:v>
                </c:pt>
                <c:pt idx="2892">
                  <c:v>42767.0</c:v>
                </c:pt>
                <c:pt idx="2893">
                  <c:v>42768.0</c:v>
                </c:pt>
                <c:pt idx="2894">
                  <c:v>42769.0</c:v>
                </c:pt>
                <c:pt idx="2895">
                  <c:v>42772.0</c:v>
                </c:pt>
                <c:pt idx="2896">
                  <c:v>42773.0</c:v>
                </c:pt>
                <c:pt idx="2897">
                  <c:v>42774.0</c:v>
                </c:pt>
                <c:pt idx="2898">
                  <c:v>42775.0</c:v>
                </c:pt>
                <c:pt idx="2899">
                  <c:v>42776.0</c:v>
                </c:pt>
                <c:pt idx="2900">
                  <c:v>42779.0</c:v>
                </c:pt>
                <c:pt idx="2901">
                  <c:v>42780.0</c:v>
                </c:pt>
                <c:pt idx="2902">
                  <c:v>42781.0</c:v>
                </c:pt>
                <c:pt idx="2903">
                  <c:v>42782.0</c:v>
                </c:pt>
                <c:pt idx="2904">
                  <c:v>42783.0</c:v>
                </c:pt>
                <c:pt idx="2905">
                  <c:v>42786.0</c:v>
                </c:pt>
                <c:pt idx="2906">
                  <c:v>42787.0</c:v>
                </c:pt>
                <c:pt idx="2907">
                  <c:v>42788.0</c:v>
                </c:pt>
                <c:pt idx="2908">
                  <c:v>42789.0</c:v>
                </c:pt>
                <c:pt idx="2909">
                  <c:v>42790.0</c:v>
                </c:pt>
                <c:pt idx="2910">
                  <c:v>42793.0</c:v>
                </c:pt>
                <c:pt idx="2911">
                  <c:v>42794.0</c:v>
                </c:pt>
                <c:pt idx="2912">
                  <c:v>42795.0</c:v>
                </c:pt>
                <c:pt idx="2913">
                  <c:v>42796.0</c:v>
                </c:pt>
                <c:pt idx="2914">
                  <c:v>42797.0</c:v>
                </c:pt>
                <c:pt idx="2915">
                  <c:v>42800.0</c:v>
                </c:pt>
                <c:pt idx="2916">
                  <c:v>42801.0</c:v>
                </c:pt>
                <c:pt idx="2917">
                  <c:v>42802.0</c:v>
                </c:pt>
                <c:pt idx="2918">
                  <c:v>42803.0</c:v>
                </c:pt>
                <c:pt idx="2919">
                  <c:v>42804.0</c:v>
                </c:pt>
                <c:pt idx="2920">
                  <c:v>42807.0</c:v>
                </c:pt>
                <c:pt idx="2921">
                  <c:v>42808.0</c:v>
                </c:pt>
                <c:pt idx="2922">
                  <c:v>42809.0</c:v>
                </c:pt>
                <c:pt idx="2923">
                  <c:v>42810.0</c:v>
                </c:pt>
                <c:pt idx="2924">
                  <c:v>42811.0</c:v>
                </c:pt>
                <c:pt idx="2925">
                  <c:v>42814.0</c:v>
                </c:pt>
                <c:pt idx="2926">
                  <c:v>42815.0</c:v>
                </c:pt>
                <c:pt idx="2927">
                  <c:v>42816.0</c:v>
                </c:pt>
                <c:pt idx="2928">
                  <c:v>42817.0</c:v>
                </c:pt>
                <c:pt idx="2929">
                  <c:v>42818.0</c:v>
                </c:pt>
                <c:pt idx="2930">
                  <c:v>42821.0</c:v>
                </c:pt>
                <c:pt idx="2931">
                  <c:v>42822.0</c:v>
                </c:pt>
                <c:pt idx="2932">
                  <c:v>42823.0</c:v>
                </c:pt>
                <c:pt idx="2933">
                  <c:v>42824.0</c:v>
                </c:pt>
                <c:pt idx="2934">
                  <c:v>42825.0</c:v>
                </c:pt>
                <c:pt idx="2935">
                  <c:v>42828.0</c:v>
                </c:pt>
                <c:pt idx="2936">
                  <c:v>42829.0</c:v>
                </c:pt>
                <c:pt idx="2937">
                  <c:v>42830.0</c:v>
                </c:pt>
                <c:pt idx="2938">
                  <c:v>42831.0</c:v>
                </c:pt>
                <c:pt idx="2939">
                  <c:v>42832.0</c:v>
                </c:pt>
                <c:pt idx="2940">
                  <c:v>42835.0</c:v>
                </c:pt>
                <c:pt idx="2941">
                  <c:v>42836.0</c:v>
                </c:pt>
                <c:pt idx="2942">
                  <c:v>42837.0</c:v>
                </c:pt>
                <c:pt idx="2943">
                  <c:v>42838.0</c:v>
                </c:pt>
                <c:pt idx="2944">
                  <c:v>42839.0</c:v>
                </c:pt>
                <c:pt idx="2945">
                  <c:v>42842.0</c:v>
                </c:pt>
                <c:pt idx="2946">
                  <c:v>42843.0</c:v>
                </c:pt>
                <c:pt idx="2947">
                  <c:v>42844.0</c:v>
                </c:pt>
                <c:pt idx="2948">
                  <c:v>42845.0</c:v>
                </c:pt>
                <c:pt idx="2949">
                  <c:v>42846.0</c:v>
                </c:pt>
                <c:pt idx="2950">
                  <c:v>42849.0</c:v>
                </c:pt>
                <c:pt idx="2951">
                  <c:v>42850.0</c:v>
                </c:pt>
                <c:pt idx="2952">
                  <c:v>42851.0</c:v>
                </c:pt>
                <c:pt idx="2953">
                  <c:v>42852.0</c:v>
                </c:pt>
                <c:pt idx="2954">
                  <c:v>42853.0</c:v>
                </c:pt>
                <c:pt idx="2955">
                  <c:v>42856.0</c:v>
                </c:pt>
                <c:pt idx="2956">
                  <c:v>42857.0</c:v>
                </c:pt>
              </c:numCache>
            </c:numRef>
          </c:cat>
          <c:val>
            <c:numRef>
              <c:f>Sheet2!$C$2:$C$5000</c:f>
              <c:numCache>
                <c:formatCode>General</c:formatCode>
                <c:ptCount val="4999"/>
                <c:pt idx="714">
                  <c:v>109.5295407363044</c:v>
                </c:pt>
                <c:pt idx="715">
                  <c:v>104.9841118892836</c:v>
                </c:pt>
                <c:pt idx="716">
                  <c:v>103.6951470565516</c:v>
                </c:pt>
                <c:pt idx="717">
                  <c:v>103.4094536413068</c:v>
                </c:pt>
                <c:pt idx="718">
                  <c:v>99.98897172409711</c:v>
                </c:pt>
                <c:pt idx="719">
                  <c:v>99.28581712831223</c:v>
                </c:pt>
                <c:pt idx="720">
                  <c:v>94.47150124152571</c:v>
                </c:pt>
                <c:pt idx="721">
                  <c:v>94.81041860391474</c:v>
                </c:pt>
                <c:pt idx="722">
                  <c:v>95.37074646262776</c:v>
                </c:pt>
                <c:pt idx="723">
                  <c:v>96.02798701675619</c:v>
                </c:pt>
                <c:pt idx="724">
                  <c:v>91.50874068689353</c:v>
                </c:pt>
                <c:pt idx="725">
                  <c:v>92.77616168418573</c:v>
                </c:pt>
                <c:pt idx="726">
                  <c:v>91.75967457587455</c:v>
                </c:pt>
                <c:pt idx="727">
                  <c:v>89.24051410064912</c:v>
                </c:pt>
                <c:pt idx="728">
                  <c:v>88.78111010202025</c:v>
                </c:pt>
                <c:pt idx="729">
                  <c:v>89.81917146698278</c:v>
                </c:pt>
                <c:pt idx="730">
                  <c:v>90.9954906350197</c:v>
                </c:pt>
                <c:pt idx="731">
                  <c:v>89.59489723176985</c:v>
                </c:pt>
                <c:pt idx="732">
                  <c:v>86.28939280608338</c:v>
                </c:pt>
                <c:pt idx="733">
                  <c:v>86.8772469809141</c:v>
                </c:pt>
                <c:pt idx="734">
                  <c:v>84.9871303808082</c:v>
                </c:pt>
                <c:pt idx="735">
                  <c:v>86.44372586642237</c:v>
                </c:pt>
                <c:pt idx="736">
                  <c:v>86.24505619614528</c:v>
                </c:pt>
                <c:pt idx="737">
                  <c:v>90.1969404404268</c:v>
                </c:pt>
                <c:pt idx="738">
                  <c:v>89.69778520880027</c:v>
                </c:pt>
                <c:pt idx="739">
                  <c:v>88.91179463279455</c:v>
                </c:pt>
                <c:pt idx="740">
                  <c:v>89.41023815342587</c:v>
                </c:pt>
                <c:pt idx="741">
                  <c:v>91.02848827658235</c:v>
                </c:pt>
                <c:pt idx="742">
                  <c:v>88.24620718459991</c:v>
                </c:pt>
                <c:pt idx="743">
                  <c:v>86.69190123498345</c:v>
                </c:pt>
                <c:pt idx="744">
                  <c:v>86.84941577638185</c:v>
                </c:pt>
                <c:pt idx="745">
                  <c:v>87.34321929435425</c:v>
                </c:pt>
                <c:pt idx="746">
                  <c:v>85.88319646538438</c:v>
                </c:pt>
                <c:pt idx="747">
                  <c:v>84.91687107819111</c:v>
                </c:pt>
                <c:pt idx="748">
                  <c:v>84.72127355272602</c:v>
                </c:pt>
                <c:pt idx="749">
                  <c:v>85.26030228420413</c:v>
                </c:pt>
                <c:pt idx="750">
                  <c:v>85.03951232161041</c:v>
                </c:pt>
                <c:pt idx="751">
                  <c:v>84.83892866918408</c:v>
                </c:pt>
                <c:pt idx="752">
                  <c:v>83.80888423739491</c:v>
                </c:pt>
                <c:pt idx="753">
                  <c:v>81.97503600428566</c:v>
                </c:pt>
                <c:pt idx="754">
                  <c:v>80.28459646668401</c:v>
                </c:pt>
                <c:pt idx="755">
                  <c:v>83.42431052602551</c:v>
                </c:pt>
                <c:pt idx="756">
                  <c:v>83.2124795134493</c:v>
                </c:pt>
                <c:pt idx="757">
                  <c:v>83.76694060887012</c:v>
                </c:pt>
                <c:pt idx="758">
                  <c:v>84.0391134041955</c:v>
                </c:pt>
                <c:pt idx="759">
                  <c:v>83.59810561075396</c:v>
                </c:pt>
                <c:pt idx="760">
                  <c:v>82.7878311426074</c:v>
                </c:pt>
                <c:pt idx="761">
                  <c:v>81.47030993651745</c:v>
                </c:pt>
                <c:pt idx="762">
                  <c:v>81.08281648445133</c:v>
                </c:pt>
                <c:pt idx="763">
                  <c:v>79.33894847003656</c:v>
                </c:pt>
                <c:pt idx="764">
                  <c:v>78.16069991612328</c:v>
                </c:pt>
                <c:pt idx="765">
                  <c:v>80.35076260151601</c:v>
                </c:pt>
                <c:pt idx="766">
                  <c:v>80.35255920577867</c:v>
                </c:pt>
                <c:pt idx="767">
                  <c:v>81.86427525844088</c:v>
                </c:pt>
                <c:pt idx="768">
                  <c:v>83.16360281516887</c:v>
                </c:pt>
                <c:pt idx="769">
                  <c:v>83.78184482362167</c:v>
                </c:pt>
                <c:pt idx="770">
                  <c:v>83.87272376899078</c:v>
                </c:pt>
                <c:pt idx="771">
                  <c:v>85.27123212232317</c:v>
                </c:pt>
                <c:pt idx="772">
                  <c:v>85.57735989758436</c:v>
                </c:pt>
                <c:pt idx="773">
                  <c:v>85.70479911099735</c:v>
                </c:pt>
                <c:pt idx="774">
                  <c:v>84.90502387270031</c:v>
                </c:pt>
                <c:pt idx="775">
                  <c:v>85.73900085355409</c:v>
                </c:pt>
                <c:pt idx="776">
                  <c:v>86.27897824809961</c:v>
                </c:pt>
                <c:pt idx="777">
                  <c:v>86.7650413938868</c:v>
                </c:pt>
                <c:pt idx="778">
                  <c:v>86.7650413938868</c:v>
                </c:pt>
                <c:pt idx="779">
                  <c:v>87.69663730118388</c:v>
                </c:pt>
                <c:pt idx="780">
                  <c:v>87.84537657013192</c:v>
                </c:pt>
                <c:pt idx="781">
                  <c:v>88.71525484488137</c:v>
                </c:pt>
                <c:pt idx="782">
                  <c:v>89.71805592590676</c:v>
                </c:pt>
                <c:pt idx="783">
                  <c:v>89.71805592590676</c:v>
                </c:pt>
                <c:pt idx="784">
                  <c:v>90.0256621562766</c:v>
                </c:pt>
                <c:pt idx="785">
                  <c:v>90.98348505671903</c:v>
                </c:pt>
                <c:pt idx="786">
                  <c:v>93.54087659622023</c:v>
                </c:pt>
                <c:pt idx="787">
                  <c:v>91.6895206019442</c:v>
                </c:pt>
                <c:pt idx="788">
                  <c:v>91.17423984486359</c:v>
                </c:pt>
                <c:pt idx="789">
                  <c:v>93.28128478879844</c:v>
                </c:pt>
                <c:pt idx="790">
                  <c:v>89.07211707517415</c:v>
                </c:pt>
                <c:pt idx="791">
                  <c:v>88.38719826935056</c:v>
                </c:pt>
                <c:pt idx="792">
                  <c:v>88.71006290623154</c:v>
                </c:pt>
                <c:pt idx="793">
                  <c:v>89.0492520373258</c:v>
                </c:pt>
                <c:pt idx="794">
                  <c:v>91.05937764886715</c:v>
                </c:pt>
                <c:pt idx="795">
                  <c:v>91.1075658830733</c:v>
                </c:pt>
                <c:pt idx="796">
                  <c:v>90.30253875788486</c:v>
                </c:pt>
                <c:pt idx="797">
                  <c:v>90.63019767631478</c:v>
                </c:pt>
                <c:pt idx="798">
                  <c:v>90.27252297254888</c:v>
                </c:pt>
                <c:pt idx="799">
                  <c:v>90.77177863139455</c:v>
                </c:pt>
                <c:pt idx="800">
                  <c:v>91.06482760925753</c:v>
                </c:pt>
                <c:pt idx="801">
                  <c:v>89.63876616756772</c:v>
                </c:pt>
                <c:pt idx="802">
                  <c:v>90.05379697144829</c:v>
                </c:pt>
                <c:pt idx="803">
                  <c:v>88.68075303060365</c:v>
                </c:pt>
                <c:pt idx="804">
                  <c:v>88.87764137159387</c:v>
                </c:pt>
                <c:pt idx="805">
                  <c:v>88.1469204389901</c:v>
                </c:pt>
                <c:pt idx="806">
                  <c:v>87.37942546047227</c:v>
                </c:pt>
                <c:pt idx="807">
                  <c:v>87.24301811581182</c:v>
                </c:pt>
                <c:pt idx="808">
                  <c:v>89.02863706667556</c:v>
                </c:pt>
                <c:pt idx="809">
                  <c:v>90.06723021795531</c:v>
                </c:pt>
                <c:pt idx="810">
                  <c:v>90.331825443375</c:v>
                </c:pt>
                <c:pt idx="811">
                  <c:v>90.10527630778809</c:v>
                </c:pt>
                <c:pt idx="812">
                  <c:v>89.14760018071625</c:v>
                </c:pt>
                <c:pt idx="813">
                  <c:v>88.82328585646921</c:v>
                </c:pt>
                <c:pt idx="814">
                  <c:v>88.76655905674435</c:v>
                </c:pt>
                <c:pt idx="815">
                  <c:v>88.74504269741214</c:v>
                </c:pt>
                <c:pt idx="816">
                  <c:v>86.24700313404774</c:v>
                </c:pt>
                <c:pt idx="817">
                  <c:v>85.6143016399729</c:v>
                </c:pt>
                <c:pt idx="818">
                  <c:v>85.996396684108</c:v>
                </c:pt>
                <c:pt idx="819">
                  <c:v>84.99818957899321</c:v>
                </c:pt>
                <c:pt idx="820">
                  <c:v>84.95107825718193</c:v>
                </c:pt>
                <c:pt idx="821">
                  <c:v>85.20797094675618</c:v>
                </c:pt>
                <c:pt idx="822">
                  <c:v>85.95503786796536</c:v>
                </c:pt>
                <c:pt idx="823">
                  <c:v>85.49423511875479</c:v>
                </c:pt>
                <c:pt idx="824">
                  <c:v>85.25374833143665</c:v>
                </c:pt>
                <c:pt idx="825">
                  <c:v>83.63100545658783</c:v>
                </c:pt>
                <c:pt idx="826">
                  <c:v>84.0457893178306</c:v>
                </c:pt>
                <c:pt idx="827">
                  <c:v>85.9191507213572</c:v>
                </c:pt>
                <c:pt idx="828">
                  <c:v>85.24289291885806</c:v>
                </c:pt>
                <c:pt idx="829">
                  <c:v>86.72135347696323</c:v>
                </c:pt>
                <c:pt idx="830">
                  <c:v>86.83420229062845</c:v>
                </c:pt>
                <c:pt idx="831">
                  <c:v>87.89136088557098</c:v>
                </c:pt>
                <c:pt idx="832">
                  <c:v>86.54654701046174</c:v>
                </c:pt>
                <c:pt idx="833">
                  <c:v>87.75478121974021</c:v>
                </c:pt>
                <c:pt idx="834">
                  <c:v>87.03267098118465</c:v>
                </c:pt>
                <c:pt idx="835">
                  <c:v>88.20044469358788</c:v>
                </c:pt>
                <c:pt idx="836">
                  <c:v>88.8819249815853</c:v>
                </c:pt>
                <c:pt idx="837">
                  <c:v>88.21949810771818</c:v>
                </c:pt>
                <c:pt idx="838">
                  <c:v>89.80269203657502</c:v>
                </c:pt>
                <c:pt idx="839">
                  <c:v>90.30369210332466</c:v>
                </c:pt>
                <c:pt idx="840">
                  <c:v>90.44530772662303</c:v>
                </c:pt>
                <c:pt idx="841">
                  <c:v>89.8683804946867</c:v>
                </c:pt>
                <c:pt idx="842">
                  <c:v>88.33698513602906</c:v>
                </c:pt>
                <c:pt idx="843">
                  <c:v>88.93448907144123</c:v>
                </c:pt>
                <c:pt idx="844">
                  <c:v>87.80465671969658</c:v>
                </c:pt>
                <c:pt idx="845">
                  <c:v>87.11267286830815</c:v>
                </c:pt>
                <c:pt idx="846">
                  <c:v>89.44851770688218</c:v>
                </c:pt>
                <c:pt idx="847">
                  <c:v>89.15834181581869</c:v>
                </c:pt>
                <c:pt idx="848">
                  <c:v>91.21039946284875</c:v>
                </c:pt>
                <c:pt idx="849">
                  <c:v>91.97899928549871</c:v>
                </c:pt>
                <c:pt idx="850">
                  <c:v>91.63534555817466</c:v>
                </c:pt>
                <c:pt idx="851">
                  <c:v>90.94271620905897</c:v>
                </c:pt>
                <c:pt idx="852">
                  <c:v>91.2412226729707</c:v>
                </c:pt>
                <c:pt idx="853">
                  <c:v>91.60744644357642</c:v>
                </c:pt>
                <c:pt idx="854">
                  <c:v>91.49061361010188</c:v>
                </c:pt>
                <c:pt idx="855">
                  <c:v>92.08672577435628</c:v>
                </c:pt>
                <c:pt idx="856">
                  <c:v>92.96043334432816</c:v>
                </c:pt>
                <c:pt idx="857">
                  <c:v>92.58965193665084</c:v>
                </c:pt>
                <c:pt idx="858">
                  <c:v>93.06479337038182</c:v>
                </c:pt>
                <c:pt idx="859">
                  <c:v>93.16713361489998</c:v>
                </c:pt>
                <c:pt idx="860">
                  <c:v>92.04920307440546</c:v>
                </c:pt>
                <c:pt idx="861">
                  <c:v>92.94264054854262</c:v>
                </c:pt>
                <c:pt idx="862">
                  <c:v>93.66589040254492</c:v>
                </c:pt>
                <c:pt idx="863">
                  <c:v>94.59060139440494</c:v>
                </c:pt>
                <c:pt idx="864">
                  <c:v>95.00436256757611</c:v>
                </c:pt>
                <c:pt idx="865">
                  <c:v>93.0356792612499</c:v>
                </c:pt>
                <c:pt idx="866">
                  <c:v>92.72729932435007</c:v>
                </c:pt>
                <c:pt idx="867">
                  <c:v>94.41764880933905</c:v>
                </c:pt>
                <c:pt idx="868">
                  <c:v>95.45859379100272</c:v>
                </c:pt>
                <c:pt idx="869">
                  <c:v>97.6904865702477</c:v>
                </c:pt>
                <c:pt idx="870">
                  <c:v>97.28725581965578</c:v>
                </c:pt>
                <c:pt idx="871">
                  <c:v>97.36321190094224</c:v>
                </c:pt>
                <c:pt idx="872">
                  <c:v>97.84131204829523</c:v>
                </c:pt>
                <c:pt idx="873">
                  <c:v>97.90777105064082</c:v>
                </c:pt>
                <c:pt idx="874">
                  <c:v>98.81196294089582</c:v>
                </c:pt>
                <c:pt idx="875">
                  <c:v>99.27480509248865</c:v>
                </c:pt>
                <c:pt idx="876">
                  <c:v>99.8902199203869</c:v>
                </c:pt>
                <c:pt idx="877">
                  <c:v>100.5625744840833</c:v>
                </c:pt>
                <c:pt idx="878">
                  <c:v>100.8926009988127</c:v>
                </c:pt>
                <c:pt idx="879">
                  <c:v>99.54801068096378</c:v>
                </c:pt>
                <c:pt idx="880">
                  <c:v>100.2163857261094</c:v>
                </c:pt>
                <c:pt idx="881">
                  <c:v>101.0176475332064</c:v>
                </c:pt>
                <c:pt idx="882">
                  <c:v>100.9951057968358</c:v>
                </c:pt>
                <c:pt idx="883">
                  <c:v>100.6527396271649</c:v>
                </c:pt>
                <c:pt idx="884">
                  <c:v>100.8739507586761</c:v>
                </c:pt>
                <c:pt idx="885">
                  <c:v>100.6941859463751</c:v>
                </c:pt>
                <c:pt idx="886">
                  <c:v>100.8176571605045</c:v>
                </c:pt>
                <c:pt idx="887">
                  <c:v>101.3467878400347</c:v>
                </c:pt>
                <c:pt idx="888">
                  <c:v>101.493391714687</c:v>
                </c:pt>
                <c:pt idx="889">
                  <c:v>102.2303924191117</c:v>
                </c:pt>
                <c:pt idx="890">
                  <c:v>104.842595917166</c:v>
                </c:pt>
                <c:pt idx="891">
                  <c:v>104.2322621187674</c:v>
                </c:pt>
                <c:pt idx="892">
                  <c:v>101.560497770905</c:v>
                </c:pt>
                <c:pt idx="893">
                  <c:v>103.6214718302154</c:v>
                </c:pt>
                <c:pt idx="894">
                  <c:v>102.9393067655027</c:v>
                </c:pt>
                <c:pt idx="895">
                  <c:v>101.7954178126234</c:v>
                </c:pt>
                <c:pt idx="896">
                  <c:v>102.8487564521502</c:v>
                </c:pt>
                <c:pt idx="897">
                  <c:v>102.1625770755166</c:v>
                </c:pt>
                <c:pt idx="898">
                  <c:v>102.7539120165751</c:v>
                </c:pt>
                <c:pt idx="899">
                  <c:v>101.5149035756553</c:v>
                </c:pt>
                <c:pt idx="900">
                  <c:v>99.49314046070367</c:v>
                </c:pt>
                <c:pt idx="901">
                  <c:v>99.15629591165664</c:v>
                </c:pt>
                <c:pt idx="902">
                  <c:v>99.30725002720136</c:v>
                </c:pt>
                <c:pt idx="903">
                  <c:v>99.00622735492888</c:v>
                </c:pt>
                <c:pt idx="904">
                  <c:v>98.00804710279743</c:v>
                </c:pt>
                <c:pt idx="905">
                  <c:v>96.33122046074817</c:v>
                </c:pt>
                <c:pt idx="906">
                  <c:v>97.96777523439603</c:v>
                </c:pt>
                <c:pt idx="907">
                  <c:v>97.66402611552778</c:v>
                </c:pt>
                <c:pt idx="908">
                  <c:v>98.1546526515181</c:v>
                </c:pt>
                <c:pt idx="909">
                  <c:v>98.23804059837461</c:v>
                </c:pt>
                <c:pt idx="910">
                  <c:v>98.25207740914335</c:v>
                </c:pt>
                <c:pt idx="911">
                  <c:v>97.28042782442857</c:v>
                </c:pt>
                <c:pt idx="912">
                  <c:v>98.29813849733521</c:v>
                </c:pt>
                <c:pt idx="913">
                  <c:v>97.35416652927706</c:v>
                </c:pt>
                <c:pt idx="914">
                  <c:v>97.34001847951461</c:v>
                </c:pt>
                <c:pt idx="915">
                  <c:v>95.60862127414763</c:v>
                </c:pt>
                <c:pt idx="916">
                  <c:v>93.45343813992687</c:v>
                </c:pt>
                <c:pt idx="917">
                  <c:v>92.5196668287986</c:v>
                </c:pt>
                <c:pt idx="918">
                  <c:v>93.39731674926234</c:v>
                </c:pt>
                <c:pt idx="919">
                  <c:v>93.70746157108267</c:v>
                </c:pt>
                <c:pt idx="920">
                  <c:v>93.89300044404714</c:v>
                </c:pt>
                <c:pt idx="921">
                  <c:v>93.41526981304052</c:v>
                </c:pt>
                <c:pt idx="922">
                  <c:v>92.35021239522561</c:v>
                </c:pt>
                <c:pt idx="923">
                  <c:v>91.01168460350116</c:v>
                </c:pt>
                <c:pt idx="924">
                  <c:v>92.27088739545961</c:v>
                </c:pt>
                <c:pt idx="925">
                  <c:v>93.49001047898842</c:v>
                </c:pt>
                <c:pt idx="926">
                  <c:v>92.70993198415578</c:v>
                </c:pt>
                <c:pt idx="927">
                  <c:v>92.24874396706208</c:v>
                </c:pt>
                <c:pt idx="928">
                  <c:v>93.24683822270396</c:v>
                </c:pt>
                <c:pt idx="929">
                  <c:v>92.4414430212734</c:v>
                </c:pt>
                <c:pt idx="930">
                  <c:v>92.9531098571483</c:v>
                </c:pt>
                <c:pt idx="931">
                  <c:v>93.51559133768055</c:v>
                </c:pt>
                <c:pt idx="932">
                  <c:v>93.29278687303663</c:v>
                </c:pt>
                <c:pt idx="933">
                  <c:v>95.31947153855397</c:v>
                </c:pt>
                <c:pt idx="934">
                  <c:v>95.93521723038958</c:v>
                </c:pt>
                <c:pt idx="935">
                  <c:v>97.80314516664005</c:v>
                </c:pt>
                <c:pt idx="936">
                  <c:v>97.5340399837223</c:v>
                </c:pt>
                <c:pt idx="937">
                  <c:v>96.99430062668476</c:v>
                </c:pt>
                <c:pt idx="938">
                  <c:v>95.78094166599808</c:v>
                </c:pt>
                <c:pt idx="939">
                  <c:v>95.88172628853793</c:v>
                </c:pt>
                <c:pt idx="940">
                  <c:v>96.16675529768156</c:v>
                </c:pt>
                <c:pt idx="941">
                  <c:v>97.25041012952575</c:v>
                </c:pt>
                <c:pt idx="942">
                  <c:v>97.79939009672735</c:v>
                </c:pt>
                <c:pt idx="943">
                  <c:v>96.60331505904751</c:v>
                </c:pt>
                <c:pt idx="944">
                  <c:v>94.8015916335566</c:v>
                </c:pt>
                <c:pt idx="945">
                  <c:v>90.84987279041636</c:v>
                </c:pt>
                <c:pt idx="946">
                  <c:v>91.11330842635782</c:v>
                </c:pt>
                <c:pt idx="947">
                  <c:v>91.4046192166777</c:v>
                </c:pt>
                <c:pt idx="948">
                  <c:v>91.3442233778976</c:v>
                </c:pt>
                <c:pt idx="949">
                  <c:v>91.80489050548123</c:v>
                </c:pt>
                <c:pt idx="950">
                  <c:v>93.40372006776847</c:v>
                </c:pt>
                <c:pt idx="951">
                  <c:v>93.59707185630674</c:v>
                </c:pt>
                <c:pt idx="952">
                  <c:v>93.8521188076375</c:v>
                </c:pt>
                <c:pt idx="953">
                  <c:v>94.43285171317048</c:v>
                </c:pt>
                <c:pt idx="954">
                  <c:v>95.17842768294271</c:v>
                </c:pt>
                <c:pt idx="955">
                  <c:v>95.27736807599051</c:v>
                </c:pt>
                <c:pt idx="956">
                  <c:v>92.9571257890965</c:v>
                </c:pt>
                <c:pt idx="957">
                  <c:v>92.23629500408104</c:v>
                </c:pt>
                <c:pt idx="958">
                  <c:v>91.00080415334645</c:v>
                </c:pt>
                <c:pt idx="959">
                  <c:v>89.721223488547</c:v>
                </c:pt>
                <c:pt idx="960">
                  <c:v>89.4335997888653</c:v>
                </c:pt>
                <c:pt idx="961">
                  <c:v>89.45595541888571</c:v>
                </c:pt>
                <c:pt idx="962">
                  <c:v>89.40235947618906</c:v>
                </c:pt>
                <c:pt idx="963">
                  <c:v>90.15881732754224</c:v>
                </c:pt>
                <c:pt idx="964">
                  <c:v>89.6049337901185</c:v>
                </c:pt>
                <c:pt idx="965">
                  <c:v>87.99540921069641</c:v>
                </c:pt>
                <c:pt idx="966">
                  <c:v>90.08734598261071</c:v>
                </c:pt>
                <c:pt idx="967">
                  <c:v>89.6290606111324</c:v>
                </c:pt>
                <c:pt idx="968">
                  <c:v>89.3160333662032</c:v>
                </c:pt>
                <c:pt idx="969">
                  <c:v>88.47593043931715</c:v>
                </c:pt>
                <c:pt idx="970">
                  <c:v>87.77950963572138</c:v>
                </c:pt>
                <c:pt idx="971">
                  <c:v>88.23286679427498</c:v>
                </c:pt>
                <c:pt idx="972">
                  <c:v>87.76041118783191</c:v>
                </c:pt>
                <c:pt idx="973">
                  <c:v>88.09976593791161</c:v>
                </c:pt>
                <c:pt idx="974">
                  <c:v>87.80870343042589</c:v>
                </c:pt>
                <c:pt idx="975">
                  <c:v>88.21964543960932</c:v>
                </c:pt>
                <c:pt idx="976">
                  <c:v>88.513997884163</c:v>
                </c:pt>
                <c:pt idx="977">
                  <c:v>89.00607734901651</c:v>
                </c:pt>
                <c:pt idx="978">
                  <c:v>88.75389436446112</c:v>
                </c:pt>
                <c:pt idx="979">
                  <c:v>86.94670245759886</c:v>
                </c:pt>
                <c:pt idx="980">
                  <c:v>87.07809203786091</c:v>
                </c:pt>
                <c:pt idx="981">
                  <c:v>88.66112735141065</c:v>
                </c:pt>
                <c:pt idx="982">
                  <c:v>88.66850921026396</c:v>
                </c:pt>
                <c:pt idx="983">
                  <c:v>89.29053883378013</c:v>
                </c:pt>
                <c:pt idx="984">
                  <c:v>89.22075394126075</c:v>
                </c:pt>
                <c:pt idx="985">
                  <c:v>91.81571261271756</c:v>
                </c:pt>
                <c:pt idx="986">
                  <c:v>92.84868766194338</c:v>
                </c:pt>
                <c:pt idx="987">
                  <c:v>93.26833359630771</c:v>
                </c:pt>
                <c:pt idx="988">
                  <c:v>92.71588472611857</c:v>
                </c:pt>
                <c:pt idx="989">
                  <c:v>92.21789417178624</c:v>
                </c:pt>
                <c:pt idx="990">
                  <c:v>93.81961429092463</c:v>
                </c:pt>
                <c:pt idx="991">
                  <c:v>93.04384332612688</c:v>
                </c:pt>
                <c:pt idx="992">
                  <c:v>94.85650068978607</c:v>
                </c:pt>
                <c:pt idx="993">
                  <c:v>94.9168903451103</c:v>
                </c:pt>
                <c:pt idx="994">
                  <c:v>94.84771346270902</c:v>
                </c:pt>
                <c:pt idx="995">
                  <c:v>93.4972639061279</c:v>
                </c:pt>
                <c:pt idx="996">
                  <c:v>92.21486513459564</c:v>
                </c:pt>
                <c:pt idx="997">
                  <c:v>91.5941647121852</c:v>
                </c:pt>
                <c:pt idx="998">
                  <c:v>93.01552742014767</c:v>
                </c:pt>
                <c:pt idx="999">
                  <c:v>92.27018905136358</c:v>
                </c:pt>
                <c:pt idx="1000">
                  <c:v>94.01739346261352</c:v>
                </c:pt>
                <c:pt idx="1001">
                  <c:v>94.73407459059442</c:v>
                </c:pt>
                <c:pt idx="1002">
                  <c:v>94.63985249831242</c:v>
                </c:pt>
                <c:pt idx="1003">
                  <c:v>93.33778095049371</c:v>
                </c:pt>
                <c:pt idx="1004">
                  <c:v>92.21548219372332</c:v>
                </c:pt>
                <c:pt idx="1005">
                  <c:v>93.89287122514838</c:v>
                </c:pt>
                <c:pt idx="1006">
                  <c:v>93.666179843311</c:v>
                </c:pt>
                <c:pt idx="1007">
                  <c:v>94.01679323795196</c:v>
                </c:pt>
                <c:pt idx="1008">
                  <c:v>94.61000539961317</c:v>
                </c:pt>
                <c:pt idx="1009">
                  <c:v>94.98676620189617</c:v>
                </c:pt>
                <c:pt idx="1010">
                  <c:v>96.86058621546505</c:v>
                </c:pt>
                <c:pt idx="1011">
                  <c:v>97.33528704281735</c:v>
                </c:pt>
                <c:pt idx="1012">
                  <c:v>97.19563486596955</c:v>
                </c:pt>
                <c:pt idx="1013">
                  <c:v>96.9013101217732</c:v>
                </c:pt>
                <c:pt idx="1014">
                  <c:v>96.68599031073734</c:v>
                </c:pt>
                <c:pt idx="1015">
                  <c:v>96.72767072819108</c:v>
                </c:pt>
                <c:pt idx="1016">
                  <c:v>95.87633468742119</c:v>
                </c:pt>
                <c:pt idx="1017">
                  <c:v>96.86507645970056</c:v>
                </c:pt>
                <c:pt idx="1018">
                  <c:v>96.88529708991964</c:v>
                </c:pt>
                <c:pt idx="1019">
                  <c:v>97.39525100748803</c:v>
                </c:pt>
                <c:pt idx="1020">
                  <c:v>98.54802187966668</c:v>
                </c:pt>
                <c:pt idx="1021">
                  <c:v>98.56611043376108</c:v>
                </c:pt>
                <c:pt idx="1022">
                  <c:v>97.7899000388589</c:v>
                </c:pt>
                <c:pt idx="1023">
                  <c:v>98.2488554993336</c:v>
                </c:pt>
                <c:pt idx="1024">
                  <c:v>97.35798073971935</c:v>
                </c:pt>
                <c:pt idx="1025">
                  <c:v>97.20655196697933</c:v>
                </c:pt>
                <c:pt idx="1026">
                  <c:v>96.7662248340401</c:v>
                </c:pt>
                <c:pt idx="1027">
                  <c:v>96.27285977794575</c:v>
                </c:pt>
                <c:pt idx="1028">
                  <c:v>97.07601123863942</c:v>
                </c:pt>
                <c:pt idx="1029">
                  <c:v>98.13252429224735</c:v>
                </c:pt>
                <c:pt idx="1030">
                  <c:v>99.80826049792058</c:v>
                </c:pt>
                <c:pt idx="1031">
                  <c:v>99.10250154514341</c:v>
                </c:pt>
                <c:pt idx="1032">
                  <c:v>100.0793765992204</c:v>
                </c:pt>
                <c:pt idx="1033">
                  <c:v>98.36393870365683</c:v>
                </c:pt>
                <c:pt idx="1034">
                  <c:v>98.4880858193643</c:v>
                </c:pt>
                <c:pt idx="1035">
                  <c:v>97.47540988951597</c:v>
                </c:pt>
                <c:pt idx="1036">
                  <c:v>97.08697025462457</c:v>
                </c:pt>
                <c:pt idx="1037">
                  <c:v>97.58483284098837</c:v>
                </c:pt>
                <c:pt idx="1038">
                  <c:v>97.97488939052525</c:v>
                </c:pt>
                <c:pt idx="1039">
                  <c:v>97.97488939052525</c:v>
                </c:pt>
                <c:pt idx="1040">
                  <c:v>99.61975939679809</c:v>
                </c:pt>
                <c:pt idx="1041">
                  <c:v>99.27214457127034</c:v>
                </c:pt>
                <c:pt idx="1042">
                  <c:v>99.4292624594493</c:v>
                </c:pt>
                <c:pt idx="1043">
                  <c:v>100.0</c:v>
                </c:pt>
                <c:pt idx="1044">
                  <c:v>100.0</c:v>
                </c:pt>
                <c:pt idx="1045">
                  <c:v>101.8267402115453</c:v>
                </c:pt>
                <c:pt idx="1046">
                  <c:v>102.0076407837481</c:v>
                </c:pt>
                <c:pt idx="1047">
                  <c:v>102.8909985665559</c:v>
                </c:pt>
                <c:pt idx="1048">
                  <c:v>101.6276985637648</c:v>
                </c:pt>
                <c:pt idx="1049">
                  <c:v>101.8165023961594</c:v>
                </c:pt>
                <c:pt idx="1050">
                  <c:v>101.2747239615645</c:v>
                </c:pt>
                <c:pt idx="1051">
                  <c:v>98.89671936287488</c:v>
                </c:pt>
                <c:pt idx="1052">
                  <c:v>99.1572648149145</c:v>
                </c:pt>
                <c:pt idx="1053">
                  <c:v>98.4675502871443</c:v>
                </c:pt>
                <c:pt idx="1054">
                  <c:v>97.80647018168305</c:v>
                </c:pt>
                <c:pt idx="1055">
                  <c:v>98.012916653974</c:v>
                </c:pt>
                <c:pt idx="1056">
                  <c:v>98.20221794759267</c:v>
                </c:pt>
                <c:pt idx="1057">
                  <c:v>97.70030193021671</c:v>
                </c:pt>
                <c:pt idx="1058">
                  <c:v>98.45262200482908</c:v>
                </c:pt>
                <c:pt idx="1059">
                  <c:v>97.89082330708462</c:v>
                </c:pt>
                <c:pt idx="1060">
                  <c:v>98.27482666795881</c:v>
                </c:pt>
                <c:pt idx="1061">
                  <c:v>97.87831017355954</c:v>
                </c:pt>
                <c:pt idx="1062">
                  <c:v>96.57426665857535</c:v>
                </c:pt>
                <c:pt idx="1063">
                  <c:v>96.96197850815068</c:v>
                </c:pt>
                <c:pt idx="1064">
                  <c:v>96.64115216166797</c:v>
                </c:pt>
                <c:pt idx="1065">
                  <c:v>96.20105211060761</c:v>
                </c:pt>
                <c:pt idx="1066">
                  <c:v>97.2177207695972</c:v>
                </c:pt>
                <c:pt idx="1067">
                  <c:v>95.84240555162447</c:v>
                </c:pt>
                <c:pt idx="1068">
                  <c:v>95.72544410911638</c:v>
                </c:pt>
                <c:pt idx="1069">
                  <c:v>94.86138156859201</c:v>
                </c:pt>
                <c:pt idx="1070">
                  <c:v>96.12233813109502</c:v>
                </c:pt>
                <c:pt idx="1071">
                  <c:v>96.2596941882748</c:v>
                </c:pt>
                <c:pt idx="1072">
                  <c:v>96.82186306939073</c:v>
                </c:pt>
                <c:pt idx="1073">
                  <c:v>97.56824897228417</c:v>
                </c:pt>
                <c:pt idx="1074">
                  <c:v>96.8912046990662</c:v>
                </c:pt>
                <c:pt idx="1075">
                  <c:v>96.9071212550489</c:v>
                </c:pt>
                <c:pt idx="1076">
                  <c:v>97.86287783486085</c:v>
                </c:pt>
                <c:pt idx="1077">
                  <c:v>96.68405518534535</c:v>
                </c:pt>
                <c:pt idx="1078">
                  <c:v>96.59956836861326</c:v>
                </c:pt>
                <c:pt idx="1079">
                  <c:v>96.70105176714703</c:v>
                </c:pt>
                <c:pt idx="1080">
                  <c:v>96.91838608312491</c:v>
                </c:pt>
                <c:pt idx="1081">
                  <c:v>96.34197590400423</c:v>
                </c:pt>
                <c:pt idx="1082">
                  <c:v>96.97488459476459</c:v>
                </c:pt>
                <c:pt idx="1083">
                  <c:v>95.98010377713126</c:v>
                </c:pt>
                <c:pt idx="1084">
                  <c:v>96.7391962960056</c:v>
                </c:pt>
                <c:pt idx="1085">
                  <c:v>95.79703907769428</c:v>
                </c:pt>
                <c:pt idx="1086">
                  <c:v>95.79014319383063</c:v>
                </c:pt>
                <c:pt idx="1087">
                  <c:v>95.9248044870462</c:v>
                </c:pt>
                <c:pt idx="1088">
                  <c:v>95.05099660949238</c:v>
                </c:pt>
                <c:pt idx="1089">
                  <c:v>94.92713101849847</c:v>
                </c:pt>
                <c:pt idx="1090">
                  <c:v>95.15858094484704</c:v>
                </c:pt>
                <c:pt idx="1091">
                  <c:v>94.3802995955407</c:v>
                </c:pt>
                <c:pt idx="1092">
                  <c:v>94.03833980567788</c:v>
                </c:pt>
                <c:pt idx="1093">
                  <c:v>92.80452740602507</c:v>
                </c:pt>
                <c:pt idx="1094">
                  <c:v>92.73142257092877</c:v>
                </c:pt>
                <c:pt idx="1095">
                  <c:v>92.64388687892391</c:v>
                </c:pt>
                <c:pt idx="1096">
                  <c:v>92.5500777664456</c:v>
                </c:pt>
                <c:pt idx="1097">
                  <c:v>93.35164183176708</c:v>
                </c:pt>
                <c:pt idx="1098">
                  <c:v>93.30406014899573</c:v>
                </c:pt>
                <c:pt idx="1099">
                  <c:v>93.23714911740541</c:v>
                </c:pt>
                <c:pt idx="1100">
                  <c:v>93.05783119797169</c:v>
                </c:pt>
                <c:pt idx="1101">
                  <c:v>91.90399785448753</c:v>
                </c:pt>
                <c:pt idx="1102">
                  <c:v>92.1674015768903</c:v>
                </c:pt>
                <c:pt idx="1103">
                  <c:v>91.26195415242211</c:v>
                </c:pt>
                <c:pt idx="1104">
                  <c:v>91.3542896990251</c:v>
                </c:pt>
                <c:pt idx="1105">
                  <c:v>91.83778046276389</c:v>
                </c:pt>
                <c:pt idx="1106">
                  <c:v>92.31551524271327</c:v>
                </c:pt>
                <c:pt idx="1107">
                  <c:v>90.22032631572894</c:v>
                </c:pt>
                <c:pt idx="1108">
                  <c:v>90.76754622331547</c:v>
                </c:pt>
                <c:pt idx="1109">
                  <c:v>90.72568491208243</c:v>
                </c:pt>
                <c:pt idx="1110">
                  <c:v>90.82287499934961</c:v>
                </c:pt>
                <c:pt idx="1111">
                  <c:v>91.67258898112166</c:v>
                </c:pt>
                <c:pt idx="1112">
                  <c:v>92.70313365844252</c:v>
                </c:pt>
                <c:pt idx="1113">
                  <c:v>92.0560411454525</c:v>
                </c:pt>
                <c:pt idx="1114">
                  <c:v>92.59932352374927</c:v>
                </c:pt>
                <c:pt idx="1115">
                  <c:v>93.05676693729326</c:v>
                </c:pt>
                <c:pt idx="1116">
                  <c:v>93.64467977606101</c:v>
                </c:pt>
                <c:pt idx="1117">
                  <c:v>94.0902395879587</c:v>
                </c:pt>
                <c:pt idx="1118">
                  <c:v>94.502621056729</c:v>
                </c:pt>
                <c:pt idx="1119">
                  <c:v>94.32504166406048</c:v>
                </c:pt>
                <c:pt idx="1120">
                  <c:v>93.64101528625326</c:v>
                </c:pt>
                <c:pt idx="1121">
                  <c:v>94.4263993946238</c:v>
                </c:pt>
                <c:pt idx="1122">
                  <c:v>94.81243150775531</c:v>
                </c:pt>
                <c:pt idx="1123">
                  <c:v>95.1330573025465</c:v>
                </c:pt>
                <c:pt idx="1124">
                  <c:v>94.52267842110933</c:v>
                </c:pt>
                <c:pt idx="1125">
                  <c:v>94.44816897905762</c:v>
                </c:pt>
                <c:pt idx="1126">
                  <c:v>93.56630484411451</c:v>
                </c:pt>
                <c:pt idx="1127">
                  <c:v>93.77088177298178</c:v>
                </c:pt>
                <c:pt idx="1128">
                  <c:v>94.34911468003663</c:v>
                </c:pt>
                <c:pt idx="1129">
                  <c:v>94.59428798267393</c:v>
                </c:pt>
                <c:pt idx="1130">
                  <c:v>94.21995450907587</c:v>
                </c:pt>
                <c:pt idx="1131">
                  <c:v>94.22745546766626</c:v>
                </c:pt>
                <c:pt idx="1132">
                  <c:v>94.34189032160981</c:v>
                </c:pt>
                <c:pt idx="1133">
                  <c:v>93.31698180476866</c:v>
                </c:pt>
                <c:pt idx="1134">
                  <c:v>93.32697972461946</c:v>
                </c:pt>
                <c:pt idx="1135">
                  <c:v>93.38015420301481</c:v>
                </c:pt>
                <c:pt idx="1136">
                  <c:v>93.36747283514092</c:v>
                </c:pt>
                <c:pt idx="1137">
                  <c:v>93.72223645569375</c:v>
                </c:pt>
                <c:pt idx="1138">
                  <c:v>93.2346636492965</c:v>
                </c:pt>
                <c:pt idx="1139">
                  <c:v>92.18912566508726</c:v>
                </c:pt>
                <c:pt idx="1140">
                  <c:v>91.30574400017852</c:v>
                </c:pt>
                <c:pt idx="1141">
                  <c:v>91.9472003009123</c:v>
                </c:pt>
                <c:pt idx="1142">
                  <c:v>92.17855082995899</c:v>
                </c:pt>
                <c:pt idx="1143">
                  <c:v>92.34390857524607</c:v>
                </c:pt>
                <c:pt idx="1144">
                  <c:v>92.91427747677471</c:v>
                </c:pt>
                <c:pt idx="1145">
                  <c:v>92.44225206310602</c:v>
                </c:pt>
                <c:pt idx="1146">
                  <c:v>91.50211583664208</c:v>
                </c:pt>
                <c:pt idx="1147">
                  <c:v>91.91597801958186</c:v>
                </c:pt>
                <c:pt idx="1148">
                  <c:v>91.97693662871252</c:v>
                </c:pt>
                <c:pt idx="1149">
                  <c:v>90.33491301866165</c:v>
                </c:pt>
                <c:pt idx="1150">
                  <c:v>90.26954399600673</c:v>
                </c:pt>
                <c:pt idx="1151">
                  <c:v>89.95058394873214</c:v>
                </c:pt>
                <c:pt idx="1152">
                  <c:v>89.14056474979346</c:v>
                </c:pt>
                <c:pt idx="1153">
                  <c:v>89.50658498888016</c:v>
                </c:pt>
                <c:pt idx="1154">
                  <c:v>88.44548007356906</c:v>
                </c:pt>
                <c:pt idx="1155">
                  <c:v>88.12432876608415</c:v>
                </c:pt>
                <c:pt idx="1156">
                  <c:v>87.64581125484325</c:v>
                </c:pt>
                <c:pt idx="1157">
                  <c:v>87.75054403115931</c:v>
                </c:pt>
                <c:pt idx="1158">
                  <c:v>87.84840059224008</c:v>
                </c:pt>
                <c:pt idx="1159">
                  <c:v>88.70274149226857</c:v>
                </c:pt>
                <c:pt idx="1160">
                  <c:v>89.50867458514895</c:v>
                </c:pt>
                <c:pt idx="1161">
                  <c:v>89.3472538645919</c:v>
                </c:pt>
                <c:pt idx="1162">
                  <c:v>89.75679809295647</c:v>
                </c:pt>
                <c:pt idx="1163">
                  <c:v>89.81441030757185</c:v>
                </c:pt>
                <c:pt idx="1164">
                  <c:v>90.16975429383062</c:v>
                </c:pt>
                <c:pt idx="1165">
                  <c:v>90.44688645133962</c:v>
                </c:pt>
                <c:pt idx="1166">
                  <c:v>90.42504386741602</c:v>
                </c:pt>
                <c:pt idx="1167">
                  <c:v>90.09410379098765</c:v>
                </c:pt>
                <c:pt idx="1168">
                  <c:v>90.10184379301181</c:v>
                </c:pt>
                <c:pt idx="1169">
                  <c:v>89.86712218639864</c:v>
                </c:pt>
                <c:pt idx="1170">
                  <c:v>89.63707206881193</c:v>
                </c:pt>
                <c:pt idx="1171">
                  <c:v>88.95563263417871</c:v>
                </c:pt>
                <c:pt idx="1172">
                  <c:v>90.27805924218937</c:v>
                </c:pt>
                <c:pt idx="1173">
                  <c:v>90.33016598436388</c:v>
                </c:pt>
                <c:pt idx="1174">
                  <c:v>90.73669563066461</c:v>
                </c:pt>
                <c:pt idx="1175">
                  <c:v>90.7211510800189</c:v>
                </c:pt>
                <c:pt idx="1176">
                  <c:v>90.91795866295652</c:v>
                </c:pt>
                <c:pt idx="1177">
                  <c:v>92.5673688653388</c:v>
                </c:pt>
                <c:pt idx="1178">
                  <c:v>93.53535006461013</c:v>
                </c:pt>
                <c:pt idx="1179">
                  <c:v>93.57429598002302</c:v>
                </c:pt>
                <c:pt idx="1180">
                  <c:v>93.82897359940225</c:v>
                </c:pt>
                <c:pt idx="1181">
                  <c:v>94.05663127358937</c:v>
                </c:pt>
                <c:pt idx="1182">
                  <c:v>94.360693575733</c:v>
                </c:pt>
                <c:pt idx="1183">
                  <c:v>95.18929458756065</c:v>
                </c:pt>
                <c:pt idx="1184">
                  <c:v>94.96146453735477</c:v>
                </c:pt>
                <c:pt idx="1185">
                  <c:v>94.52017395750562</c:v>
                </c:pt>
                <c:pt idx="1186">
                  <c:v>94.05008263549117</c:v>
                </c:pt>
                <c:pt idx="1187">
                  <c:v>94.86375379781306</c:v>
                </c:pt>
                <c:pt idx="1188">
                  <c:v>95.92602486146323</c:v>
                </c:pt>
                <c:pt idx="1189">
                  <c:v>96.0432405195101</c:v>
                </c:pt>
                <c:pt idx="1190">
                  <c:v>95.5940522307677</c:v>
                </c:pt>
                <c:pt idx="1191">
                  <c:v>95.61864051384427</c:v>
                </c:pt>
                <c:pt idx="1192">
                  <c:v>97.25510654797972</c:v>
                </c:pt>
                <c:pt idx="1193">
                  <c:v>98.61612895682046</c:v>
                </c:pt>
                <c:pt idx="1194">
                  <c:v>100.3535243986048</c:v>
                </c:pt>
                <c:pt idx="1195">
                  <c:v>101.3298650467791</c:v>
                </c:pt>
                <c:pt idx="1196">
                  <c:v>100.783617924258</c:v>
                </c:pt>
                <c:pt idx="1197">
                  <c:v>102.6020493185537</c:v>
                </c:pt>
                <c:pt idx="1198">
                  <c:v>104.2175934000638</c:v>
                </c:pt>
                <c:pt idx="1199">
                  <c:v>102.6005248984122</c:v>
                </c:pt>
                <c:pt idx="1200">
                  <c:v>101.8893286849573</c:v>
                </c:pt>
                <c:pt idx="1201">
                  <c:v>101.7433138834832</c:v>
                </c:pt>
                <c:pt idx="1202">
                  <c:v>101.6674434363746</c:v>
                </c:pt>
                <c:pt idx="1203">
                  <c:v>103.1340872454055</c:v>
                </c:pt>
                <c:pt idx="1204">
                  <c:v>103.8663893073608</c:v>
                </c:pt>
                <c:pt idx="1205">
                  <c:v>101.6314591811058</c:v>
                </c:pt>
                <c:pt idx="1206">
                  <c:v>102.0901660783434</c:v>
                </c:pt>
                <c:pt idx="1207">
                  <c:v>102.1551962495157</c:v>
                </c:pt>
                <c:pt idx="1208">
                  <c:v>102.6709364089618</c:v>
                </c:pt>
                <c:pt idx="1209">
                  <c:v>102.852732075018</c:v>
                </c:pt>
                <c:pt idx="1210">
                  <c:v>103.42357359531</c:v>
                </c:pt>
                <c:pt idx="1211">
                  <c:v>102.2803063716751</c:v>
                </c:pt>
                <c:pt idx="1212">
                  <c:v>101.6015726238399</c:v>
                </c:pt>
                <c:pt idx="1213">
                  <c:v>102.3682048365006</c:v>
                </c:pt>
                <c:pt idx="1214">
                  <c:v>103.0949677802619</c:v>
                </c:pt>
                <c:pt idx="1215">
                  <c:v>103.9823426022547</c:v>
                </c:pt>
                <c:pt idx="1216">
                  <c:v>102.9053199726153</c:v>
                </c:pt>
                <c:pt idx="1217">
                  <c:v>104.0028176313055</c:v>
                </c:pt>
                <c:pt idx="1218">
                  <c:v>104.3870182340389</c:v>
                </c:pt>
                <c:pt idx="1219">
                  <c:v>105.9358606875429</c:v>
                </c:pt>
                <c:pt idx="1220">
                  <c:v>106.0796725373837</c:v>
                </c:pt>
                <c:pt idx="1221">
                  <c:v>106.8497820292877</c:v>
                </c:pt>
                <c:pt idx="1222">
                  <c:v>106.2616811750384</c:v>
                </c:pt>
                <c:pt idx="1223">
                  <c:v>107.6632898947045</c:v>
                </c:pt>
                <c:pt idx="1224">
                  <c:v>107.612687956363</c:v>
                </c:pt>
                <c:pt idx="1225">
                  <c:v>108.6266530212773</c:v>
                </c:pt>
                <c:pt idx="1226">
                  <c:v>109.4694902512849</c:v>
                </c:pt>
                <c:pt idx="1227">
                  <c:v>109.563497170584</c:v>
                </c:pt>
                <c:pt idx="1228">
                  <c:v>109.6497804016375</c:v>
                </c:pt>
                <c:pt idx="1229">
                  <c:v>111.1131788346446</c:v>
                </c:pt>
                <c:pt idx="1230">
                  <c:v>111.1109543260251</c:v>
                </c:pt>
                <c:pt idx="1231">
                  <c:v>110.1390351441529</c:v>
                </c:pt>
                <c:pt idx="1232">
                  <c:v>110.9235533469002</c:v>
                </c:pt>
                <c:pt idx="1233">
                  <c:v>110.8634044049128</c:v>
                </c:pt>
                <c:pt idx="1234">
                  <c:v>113.2246613906636</c:v>
                </c:pt>
                <c:pt idx="1235">
                  <c:v>112.8969486364369</c:v>
                </c:pt>
                <c:pt idx="1236">
                  <c:v>111.9336610765415</c:v>
                </c:pt>
                <c:pt idx="1237">
                  <c:v>111.5633175850269</c:v>
                </c:pt>
                <c:pt idx="1238">
                  <c:v>110.7132545350311</c:v>
                </c:pt>
                <c:pt idx="1239">
                  <c:v>107.4043841068827</c:v>
                </c:pt>
                <c:pt idx="1240">
                  <c:v>106.6472051448832</c:v>
                </c:pt>
                <c:pt idx="1241">
                  <c:v>108.5347373586942</c:v>
                </c:pt>
                <c:pt idx="1242">
                  <c:v>108.0343687128222</c:v>
                </c:pt>
                <c:pt idx="1243">
                  <c:v>109.3362721027487</c:v>
                </c:pt>
                <c:pt idx="1244">
                  <c:v>113.8320083410065</c:v>
                </c:pt>
                <c:pt idx="1245">
                  <c:v>114.747357297512</c:v>
                </c:pt>
                <c:pt idx="1246">
                  <c:v>116.2389114977054</c:v>
                </c:pt>
                <c:pt idx="1247">
                  <c:v>115.6170849697983</c:v>
                </c:pt>
                <c:pt idx="1248">
                  <c:v>115.6887611348837</c:v>
                </c:pt>
                <c:pt idx="1249">
                  <c:v>115.232214165513</c:v>
                </c:pt>
                <c:pt idx="1250">
                  <c:v>114.6511612747091</c:v>
                </c:pt>
                <c:pt idx="1251">
                  <c:v>114.1499970700649</c:v>
                </c:pt>
                <c:pt idx="1252">
                  <c:v>116.5743235478791</c:v>
                </c:pt>
                <c:pt idx="1253">
                  <c:v>115.4499940199114</c:v>
                </c:pt>
                <c:pt idx="1254">
                  <c:v>115.3714704186866</c:v>
                </c:pt>
                <c:pt idx="1255">
                  <c:v>116.5892051812389</c:v>
                </c:pt>
                <c:pt idx="1256">
                  <c:v>116.8588696801449</c:v>
                </c:pt>
                <c:pt idx="1257">
                  <c:v>117.6308505451557</c:v>
                </c:pt>
                <c:pt idx="1258">
                  <c:v>118.1390584206063</c:v>
                </c:pt>
                <c:pt idx="1259">
                  <c:v>118.0487101304123</c:v>
                </c:pt>
                <c:pt idx="1260">
                  <c:v>117.2842804892943</c:v>
                </c:pt>
                <c:pt idx="1261">
                  <c:v>117.3661039920533</c:v>
                </c:pt>
                <c:pt idx="1262">
                  <c:v>117.5489759589324</c:v>
                </c:pt>
                <c:pt idx="1263">
                  <c:v>120.607449105978</c:v>
                </c:pt>
                <c:pt idx="1264">
                  <c:v>121.0796028260249</c:v>
                </c:pt>
                <c:pt idx="1265">
                  <c:v>121.4348250662177</c:v>
                </c:pt>
                <c:pt idx="1266">
                  <c:v>123.1343104717173</c:v>
                </c:pt>
                <c:pt idx="1267">
                  <c:v>121.922819049468</c:v>
                </c:pt>
                <c:pt idx="1268">
                  <c:v>120.9931900078686</c:v>
                </c:pt>
                <c:pt idx="1269">
                  <c:v>115.8472766435644</c:v>
                </c:pt>
                <c:pt idx="1270">
                  <c:v>117.3855152117143</c:v>
                </c:pt>
                <c:pt idx="1271">
                  <c:v>113.2450402758229</c:v>
                </c:pt>
                <c:pt idx="1272">
                  <c:v>113.1967888544499</c:v>
                </c:pt>
                <c:pt idx="1273">
                  <c:v>115.8500928950233</c:v>
                </c:pt>
                <c:pt idx="1274">
                  <c:v>113.3938129297866</c:v>
                </c:pt>
                <c:pt idx="1275">
                  <c:v>113.7019031268699</c:v>
                </c:pt>
                <c:pt idx="1276">
                  <c:v>114.5036317840877</c:v>
                </c:pt>
                <c:pt idx="1277">
                  <c:v>115.5423518532759</c:v>
                </c:pt>
                <c:pt idx="1278">
                  <c:v>115.8813012996968</c:v>
                </c:pt>
                <c:pt idx="1279">
                  <c:v>115.8190696856446</c:v>
                </c:pt>
                <c:pt idx="1280">
                  <c:v>116.2011264537306</c:v>
                </c:pt>
                <c:pt idx="1281">
                  <c:v>117.3973198499577</c:v>
                </c:pt>
                <c:pt idx="1282">
                  <c:v>121.1217323413093</c:v>
                </c:pt>
                <c:pt idx="1283">
                  <c:v>121.1103798947627</c:v>
                </c:pt>
                <c:pt idx="1284">
                  <c:v>123.2615741112423</c:v>
                </c:pt>
                <c:pt idx="1285">
                  <c:v>123.1873551647194</c:v>
                </c:pt>
                <c:pt idx="1286">
                  <c:v>122.4243925849629</c:v>
                </c:pt>
                <c:pt idx="1287">
                  <c:v>123.2255981635692</c:v>
                </c:pt>
                <c:pt idx="1288">
                  <c:v>123.0207065510684</c:v>
                </c:pt>
                <c:pt idx="1289">
                  <c:v>122.8820749879117</c:v>
                </c:pt>
                <c:pt idx="1290">
                  <c:v>125.0037189074459</c:v>
                </c:pt>
                <c:pt idx="1291">
                  <c:v>124.1455421749843</c:v>
                </c:pt>
                <c:pt idx="1292">
                  <c:v>124.2623955426163</c:v>
                </c:pt>
                <c:pt idx="1293">
                  <c:v>123.7277813331695</c:v>
                </c:pt>
                <c:pt idx="1294">
                  <c:v>124.7884906360916</c:v>
                </c:pt>
                <c:pt idx="1295">
                  <c:v>125.8866625483751</c:v>
                </c:pt>
                <c:pt idx="1296">
                  <c:v>126.2619043083507</c:v>
                </c:pt>
                <c:pt idx="1297">
                  <c:v>127.0655892590984</c:v>
                </c:pt>
                <c:pt idx="1298">
                  <c:v>128.2017973357615</c:v>
                </c:pt>
                <c:pt idx="1299">
                  <c:v>128.234481847089</c:v>
                </c:pt>
                <c:pt idx="1300">
                  <c:v>128.9796909867489</c:v>
                </c:pt>
                <c:pt idx="1301">
                  <c:v>130.0259094443572</c:v>
                </c:pt>
                <c:pt idx="1302">
                  <c:v>129.6285232088767</c:v>
                </c:pt>
                <c:pt idx="1303">
                  <c:v>127.8274011261296</c:v>
                </c:pt>
                <c:pt idx="1304">
                  <c:v>129.3478350684046</c:v>
                </c:pt>
                <c:pt idx="1305">
                  <c:v>129.8380345583392</c:v>
                </c:pt>
                <c:pt idx="1306">
                  <c:v>128.3227124973698</c:v>
                </c:pt>
                <c:pt idx="1307">
                  <c:v>129.9693936526199</c:v>
                </c:pt>
                <c:pt idx="1308">
                  <c:v>128.0705240240199</c:v>
                </c:pt>
                <c:pt idx="1309">
                  <c:v>127.2612505304684</c:v>
                </c:pt>
                <c:pt idx="1310">
                  <c:v>128.1683956271283</c:v>
                </c:pt>
                <c:pt idx="1311">
                  <c:v>127.9080229678324</c:v>
                </c:pt>
                <c:pt idx="1312">
                  <c:v>129.7519158550592</c:v>
                </c:pt>
                <c:pt idx="1313">
                  <c:v>130.8242867276971</c:v>
                </c:pt>
                <c:pt idx="1314">
                  <c:v>130.6207398595313</c:v>
                </c:pt>
                <c:pt idx="1315">
                  <c:v>130.2504163358535</c:v>
                </c:pt>
                <c:pt idx="1316">
                  <c:v>131.8312361876709</c:v>
                </c:pt>
                <c:pt idx="1317">
                  <c:v>131.798316752451</c:v>
                </c:pt>
                <c:pt idx="1318">
                  <c:v>132.4920373657103</c:v>
                </c:pt>
                <c:pt idx="1319">
                  <c:v>133.4488524030298</c:v>
                </c:pt>
                <c:pt idx="1320">
                  <c:v>133.7031894534426</c:v>
                </c:pt>
                <c:pt idx="1321">
                  <c:v>132.6040738443294</c:v>
                </c:pt>
                <c:pt idx="1322">
                  <c:v>134.6455006108249</c:v>
                </c:pt>
                <c:pt idx="1323">
                  <c:v>135.0977919372689</c:v>
                </c:pt>
                <c:pt idx="1324">
                  <c:v>134.5012817297814</c:v>
                </c:pt>
                <c:pt idx="1325">
                  <c:v>136.3226156287524</c:v>
                </c:pt>
                <c:pt idx="1326">
                  <c:v>137.4711955717447</c:v>
                </c:pt>
                <c:pt idx="1327">
                  <c:v>139.3736627537439</c:v>
                </c:pt>
                <c:pt idx="1328">
                  <c:v>137.6326728657318</c:v>
                </c:pt>
                <c:pt idx="1329">
                  <c:v>138.017643861169</c:v>
                </c:pt>
                <c:pt idx="1330">
                  <c:v>137.9835745297974</c:v>
                </c:pt>
                <c:pt idx="1331">
                  <c:v>138.313158917916</c:v>
                </c:pt>
                <c:pt idx="1332">
                  <c:v>140.4409943744093</c:v>
                </c:pt>
                <c:pt idx="1333">
                  <c:v>139.7932973798604</c:v>
                </c:pt>
                <c:pt idx="1334">
                  <c:v>139.3607811984698</c:v>
                </c:pt>
                <c:pt idx="1335">
                  <c:v>138.6529685166</c:v>
                </c:pt>
                <c:pt idx="1336">
                  <c:v>136.555837920326</c:v>
                </c:pt>
                <c:pt idx="1337">
                  <c:v>135.7053181804544</c:v>
                </c:pt>
                <c:pt idx="1338">
                  <c:v>137.4653676082634</c:v>
                </c:pt>
                <c:pt idx="1339">
                  <c:v>135.4879649633842</c:v>
                </c:pt>
                <c:pt idx="1340">
                  <c:v>135.389642868094</c:v>
                </c:pt>
                <c:pt idx="1341">
                  <c:v>133.6830296259788</c:v>
                </c:pt>
                <c:pt idx="1342">
                  <c:v>131.2528523398317</c:v>
                </c:pt>
                <c:pt idx="1343">
                  <c:v>130.4712835192462</c:v>
                </c:pt>
                <c:pt idx="1344">
                  <c:v>133.9408554907903</c:v>
                </c:pt>
                <c:pt idx="1345">
                  <c:v>134.783044038463</c:v>
                </c:pt>
                <c:pt idx="1346">
                  <c:v>133.8033255163533</c:v>
                </c:pt>
                <c:pt idx="1347">
                  <c:v>134.3500614691673</c:v>
                </c:pt>
                <c:pt idx="1348">
                  <c:v>135.6199520634652</c:v>
                </c:pt>
                <c:pt idx="1349">
                  <c:v>135.5391617949799</c:v>
                </c:pt>
                <c:pt idx="1350">
                  <c:v>134.2660926210305</c:v>
                </c:pt>
                <c:pt idx="1351">
                  <c:v>132.9886610514256</c:v>
                </c:pt>
                <c:pt idx="1352">
                  <c:v>131.571039877498</c:v>
                </c:pt>
                <c:pt idx="1353">
                  <c:v>129.3763164392402</c:v>
                </c:pt>
                <c:pt idx="1354">
                  <c:v>127.7062430952304</c:v>
                </c:pt>
                <c:pt idx="1355">
                  <c:v>127.4174394059066</c:v>
                </c:pt>
                <c:pt idx="1356">
                  <c:v>122.9232514057635</c:v>
                </c:pt>
                <c:pt idx="1357">
                  <c:v>123.167606857363</c:v>
                </c:pt>
                <c:pt idx="1358">
                  <c:v>126.9895582058473</c:v>
                </c:pt>
                <c:pt idx="1359">
                  <c:v>129.9121273405656</c:v>
                </c:pt>
                <c:pt idx="1360">
                  <c:v>129.4990919298911</c:v>
                </c:pt>
                <c:pt idx="1361">
                  <c:v>129.2019079021138</c:v>
                </c:pt>
                <c:pt idx="1362">
                  <c:v>128.1248626746633</c:v>
                </c:pt>
                <c:pt idx="1363">
                  <c:v>129.85803382664</c:v>
                </c:pt>
                <c:pt idx="1364">
                  <c:v>129.873478816886</c:v>
                </c:pt>
                <c:pt idx="1365">
                  <c:v>128.7916165422974</c:v>
                </c:pt>
                <c:pt idx="1366">
                  <c:v>129.6861173192944</c:v>
                </c:pt>
                <c:pt idx="1367">
                  <c:v>129.9051470159162</c:v>
                </c:pt>
                <c:pt idx="1368">
                  <c:v>132.8746275419156</c:v>
                </c:pt>
                <c:pt idx="1369">
                  <c:v>133.7694740425659</c:v>
                </c:pt>
                <c:pt idx="1370">
                  <c:v>135.891706816784</c:v>
                </c:pt>
                <c:pt idx="1371">
                  <c:v>135.8296862861677</c:v>
                </c:pt>
                <c:pt idx="1372">
                  <c:v>135.1986001366907</c:v>
                </c:pt>
                <c:pt idx="1373">
                  <c:v>133.9330180748432</c:v>
                </c:pt>
                <c:pt idx="1374">
                  <c:v>134.9425211513124</c:v>
                </c:pt>
                <c:pt idx="1375">
                  <c:v>134.5639768745002</c:v>
                </c:pt>
                <c:pt idx="1376">
                  <c:v>132.149335743449</c:v>
                </c:pt>
                <c:pt idx="1377">
                  <c:v>131.698550836549</c:v>
                </c:pt>
                <c:pt idx="1378">
                  <c:v>130.8783617548128</c:v>
                </c:pt>
                <c:pt idx="1379">
                  <c:v>130.8517981849575</c:v>
                </c:pt>
                <c:pt idx="1380">
                  <c:v>131.9766577377372</c:v>
                </c:pt>
                <c:pt idx="1381">
                  <c:v>132.6450995607639</c:v>
                </c:pt>
                <c:pt idx="1382">
                  <c:v>133.1996071376637</c:v>
                </c:pt>
                <c:pt idx="1383">
                  <c:v>134.2742429497683</c:v>
                </c:pt>
                <c:pt idx="1384">
                  <c:v>134.1489732928155</c:v>
                </c:pt>
                <c:pt idx="1385">
                  <c:v>135.7239202037294</c:v>
                </c:pt>
                <c:pt idx="1386">
                  <c:v>135.5503141745056</c:v>
                </c:pt>
                <c:pt idx="1387">
                  <c:v>133.8426340544486</c:v>
                </c:pt>
                <c:pt idx="1388">
                  <c:v>131.0154350862615</c:v>
                </c:pt>
                <c:pt idx="1389">
                  <c:v>133.4081678754001</c:v>
                </c:pt>
                <c:pt idx="1390">
                  <c:v>132.2583834398058</c:v>
                </c:pt>
                <c:pt idx="1391">
                  <c:v>131.6286693248994</c:v>
                </c:pt>
                <c:pt idx="1392">
                  <c:v>130.3752529172544</c:v>
                </c:pt>
                <c:pt idx="1393">
                  <c:v>128.7275984009501</c:v>
                </c:pt>
                <c:pt idx="1394">
                  <c:v>128.5006677357228</c:v>
                </c:pt>
                <c:pt idx="1395">
                  <c:v>130.7132366275583</c:v>
                </c:pt>
                <c:pt idx="1396">
                  <c:v>132.5412451825185</c:v>
                </c:pt>
                <c:pt idx="1397">
                  <c:v>129.8790332985936</c:v>
                </c:pt>
                <c:pt idx="1398">
                  <c:v>129.7801627739566</c:v>
                </c:pt>
                <c:pt idx="1399">
                  <c:v>129.5415888605804</c:v>
                </c:pt>
                <c:pt idx="1400">
                  <c:v>130.7039749120418</c:v>
                </c:pt>
                <c:pt idx="1401">
                  <c:v>132.4709992049615</c:v>
                </c:pt>
                <c:pt idx="1402">
                  <c:v>135.9406472623224</c:v>
                </c:pt>
                <c:pt idx="1403">
                  <c:v>136.09968063315</c:v>
                </c:pt>
                <c:pt idx="1404">
                  <c:v>136.5538887520983</c:v>
                </c:pt>
                <c:pt idx="1405">
                  <c:v>135.5394924284212</c:v>
                </c:pt>
                <c:pt idx="1406">
                  <c:v>134.5839621476376</c:v>
                </c:pt>
                <c:pt idx="1407">
                  <c:v>135.7813988272531</c:v>
                </c:pt>
                <c:pt idx="1408">
                  <c:v>136.4126331391168</c:v>
                </c:pt>
                <c:pt idx="1409">
                  <c:v>136.7304483244186</c:v>
                </c:pt>
                <c:pt idx="1410">
                  <c:v>136.6487370461</c:v>
                </c:pt>
                <c:pt idx="1411">
                  <c:v>135.0867502491796</c:v>
                </c:pt>
                <c:pt idx="1412">
                  <c:v>134.5024238547206</c:v>
                </c:pt>
                <c:pt idx="1413">
                  <c:v>136.1404576172123</c:v>
                </c:pt>
                <c:pt idx="1414">
                  <c:v>136.3332877794705</c:v>
                </c:pt>
                <c:pt idx="1415">
                  <c:v>134.180141627924</c:v>
                </c:pt>
                <c:pt idx="1416">
                  <c:v>134.2120244091726</c:v>
                </c:pt>
                <c:pt idx="1417">
                  <c:v>135.5986137782495</c:v>
                </c:pt>
                <c:pt idx="1418">
                  <c:v>135.4765963646183</c:v>
                </c:pt>
                <c:pt idx="1419">
                  <c:v>135.4902724352166</c:v>
                </c:pt>
                <c:pt idx="1420">
                  <c:v>134.7621364311582</c:v>
                </c:pt>
                <c:pt idx="1421">
                  <c:v>133.0577780945436</c:v>
                </c:pt>
                <c:pt idx="1422">
                  <c:v>131.9988659272217</c:v>
                </c:pt>
                <c:pt idx="1423">
                  <c:v>130.680607265208</c:v>
                </c:pt>
                <c:pt idx="1424">
                  <c:v>130.8204621934965</c:v>
                </c:pt>
                <c:pt idx="1425">
                  <c:v>131.4957757119471</c:v>
                </c:pt>
                <c:pt idx="1426">
                  <c:v>132.3367050042972</c:v>
                </c:pt>
                <c:pt idx="1427">
                  <c:v>130.265493689946</c:v>
                </c:pt>
                <c:pt idx="1428">
                  <c:v>130.1017136855914</c:v>
                </c:pt>
                <c:pt idx="1429">
                  <c:v>129.4607510673078</c:v>
                </c:pt>
                <c:pt idx="1430">
                  <c:v>128.7688237133118</c:v>
                </c:pt>
                <c:pt idx="1431">
                  <c:v>130.4132715168382</c:v>
                </c:pt>
                <c:pt idx="1432">
                  <c:v>130.6740386767605</c:v>
                </c:pt>
                <c:pt idx="1433">
                  <c:v>128.3035263406596</c:v>
                </c:pt>
                <c:pt idx="1434">
                  <c:v>127.5402023267202</c:v>
                </c:pt>
                <c:pt idx="1435">
                  <c:v>127.5565445823839</c:v>
                </c:pt>
                <c:pt idx="1436">
                  <c:v>129.2581261418513</c:v>
                </c:pt>
                <c:pt idx="1437">
                  <c:v>128.6124202316828</c:v>
                </c:pt>
                <c:pt idx="1438">
                  <c:v>129.5597116208502</c:v>
                </c:pt>
                <c:pt idx="1439">
                  <c:v>130.4178534615674</c:v>
                </c:pt>
                <c:pt idx="1440">
                  <c:v>129.3722598779227</c:v>
                </c:pt>
                <c:pt idx="1441">
                  <c:v>131.5014181425967</c:v>
                </c:pt>
                <c:pt idx="1442">
                  <c:v>133.500575536325</c:v>
                </c:pt>
                <c:pt idx="1443">
                  <c:v>133.4252935538422</c:v>
                </c:pt>
                <c:pt idx="1444">
                  <c:v>134.302441413613</c:v>
                </c:pt>
                <c:pt idx="1445">
                  <c:v>133.8478149909012</c:v>
                </c:pt>
                <c:pt idx="1446">
                  <c:v>134.319887487433</c:v>
                </c:pt>
                <c:pt idx="1447">
                  <c:v>134.9367564955493</c:v>
                </c:pt>
                <c:pt idx="1448">
                  <c:v>134.7435382520081</c:v>
                </c:pt>
                <c:pt idx="1449">
                  <c:v>135.5002970460583</c:v>
                </c:pt>
                <c:pt idx="1450">
                  <c:v>134.6263745187962</c:v>
                </c:pt>
                <c:pt idx="1451">
                  <c:v>135.8891402507585</c:v>
                </c:pt>
                <c:pt idx="1452">
                  <c:v>136.1208566111064</c:v>
                </c:pt>
                <c:pt idx="1453">
                  <c:v>134.9449094178432</c:v>
                </c:pt>
                <c:pt idx="1454">
                  <c:v>133.3923709121415</c:v>
                </c:pt>
                <c:pt idx="1455">
                  <c:v>134.2702792776656</c:v>
                </c:pt>
                <c:pt idx="1456">
                  <c:v>136.1936466157216</c:v>
                </c:pt>
                <c:pt idx="1457">
                  <c:v>135.5893136834002</c:v>
                </c:pt>
                <c:pt idx="1458">
                  <c:v>134.1682464361223</c:v>
                </c:pt>
                <c:pt idx="1459">
                  <c:v>134.1235856089301</c:v>
                </c:pt>
                <c:pt idx="1460">
                  <c:v>132.1681833280244</c:v>
                </c:pt>
                <c:pt idx="1461">
                  <c:v>132.6675573027941</c:v>
                </c:pt>
                <c:pt idx="1462">
                  <c:v>133.5740940610309</c:v>
                </c:pt>
                <c:pt idx="1463">
                  <c:v>135.5383786312834</c:v>
                </c:pt>
                <c:pt idx="1464">
                  <c:v>135.0878773115145</c:v>
                </c:pt>
                <c:pt idx="1465">
                  <c:v>135.6646097775497</c:v>
                </c:pt>
                <c:pt idx="1466">
                  <c:v>136.1801350650942</c:v>
                </c:pt>
                <c:pt idx="1467">
                  <c:v>137.2248506140246</c:v>
                </c:pt>
                <c:pt idx="1468">
                  <c:v>135.3744500402348</c:v>
                </c:pt>
                <c:pt idx="1469">
                  <c:v>136.922651136016</c:v>
                </c:pt>
                <c:pt idx="1470">
                  <c:v>137.6953043398287</c:v>
                </c:pt>
                <c:pt idx="1471">
                  <c:v>138.7721996802933</c:v>
                </c:pt>
                <c:pt idx="1472">
                  <c:v>138.1777485665452</c:v>
                </c:pt>
                <c:pt idx="1473">
                  <c:v>138.2089742047025</c:v>
                </c:pt>
                <c:pt idx="1474">
                  <c:v>140.14189864124</c:v>
                </c:pt>
                <c:pt idx="1475">
                  <c:v>140.3881115323933</c:v>
                </c:pt>
                <c:pt idx="1476">
                  <c:v>140.3446501815339</c:v>
                </c:pt>
                <c:pt idx="1477">
                  <c:v>140.1384973894571</c:v>
                </c:pt>
                <c:pt idx="1478">
                  <c:v>137.7325682563674</c:v>
                </c:pt>
                <c:pt idx="1479">
                  <c:v>138.5558410525936</c:v>
                </c:pt>
                <c:pt idx="1480">
                  <c:v>138.421834556151</c:v>
                </c:pt>
                <c:pt idx="1481">
                  <c:v>136.4726076836235</c:v>
                </c:pt>
                <c:pt idx="1482">
                  <c:v>136.4348184798247</c:v>
                </c:pt>
                <c:pt idx="1483">
                  <c:v>135.4862167481962</c:v>
                </c:pt>
                <c:pt idx="1484">
                  <c:v>135.7598895188507</c:v>
                </c:pt>
                <c:pt idx="1485">
                  <c:v>135.4072851341948</c:v>
                </c:pt>
                <c:pt idx="1486">
                  <c:v>133.8554129952982</c:v>
                </c:pt>
                <c:pt idx="1487">
                  <c:v>133.7230501433216</c:v>
                </c:pt>
                <c:pt idx="1488">
                  <c:v>132.8531886933876</c:v>
                </c:pt>
                <c:pt idx="1489">
                  <c:v>131.5817943777253</c:v>
                </c:pt>
                <c:pt idx="1490">
                  <c:v>130.6461956080798</c:v>
                </c:pt>
                <c:pt idx="1491">
                  <c:v>130.4782162079917</c:v>
                </c:pt>
                <c:pt idx="1492">
                  <c:v>129.5392228880213</c:v>
                </c:pt>
                <c:pt idx="1493">
                  <c:v>126.0238791443768</c:v>
                </c:pt>
                <c:pt idx="1494">
                  <c:v>125.0401782330514</c:v>
                </c:pt>
                <c:pt idx="1495">
                  <c:v>125.4854902243687</c:v>
                </c:pt>
                <c:pt idx="1496">
                  <c:v>126.6323864543916</c:v>
                </c:pt>
                <c:pt idx="1497">
                  <c:v>124.3318550578518</c:v>
                </c:pt>
                <c:pt idx="1498">
                  <c:v>125.3213151391568</c:v>
                </c:pt>
                <c:pt idx="1499">
                  <c:v>121.8557845085875</c:v>
                </c:pt>
                <c:pt idx="1500">
                  <c:v>120.9853967506601</c:v>
                </c:pt>
                <c:pt idx="1501">
                  <c:v>119.9026051199596</c:v>
                </c:pt>
                <c:pt idx="1502">
                  <c:v>121.0534438109957</c:v>
                </c:pt>
                <c:pt idx="1503">
                  <c:v>120.8751184976852</c:v>
                </c:pt>
                <c:pt idx="1504">
                  <c:v>120.3383197915058</c:v>
                </c:pt>
                <c:pt idx="1505">
                  <c:v>121.5366395470236</c:v>
                </c:pt>
                <c:pt idx="1506">
                  <c:v>124.2866333097038</c:v>
                </c:pt>
                <c:pt idx="1507">
                  <c:v>124.930683110927</c:v>
                </c:pt>
                <c:pt idx="1508">
                  <c:v>125.2815390484682</c:v>
                </c:pt>
                <c:pt idx="1509">
                  <c:v>126.4915063852385</c:v>
                </c:pt>
                <c:pt idx="1510">
                  <c:v>126.3021839736475</c:v>
                </c:pt>
                <c:pt idx="1511">
                  <c:v>126.1045734119616</c:v>
                </c:pt>
                <c:pt idx="1512">
                  <c:v>125.1692788090071</c:v>
                </c:pt>
                <c:pt idx="1513">
                  <c:v>125.7892774573019</c:v>
                </c:pt>
                <c:pt idx="1514">
                  <c:v>125.3848786725614</c:v>
                </c:pt>
                <c:pt idx="1515">
                  <c:v>126.5999978068219</c:v>
                </c:pt>
                <c:pt idx="1516">
                  <c:v>126.6079071320908</c:v>
                </c:pt>
                <c:pt idx="1517">
                  <c:v>124.8453084523322</c:v>
                </c:pt>
                <c:pt idx="1518">
                  <c:v>126.656596717039</c:v>
                </c:pt>
                <c:pt idx="1519">
                  <c:v>125.7801181104993</c:v>
                </c:pt>
                <c:pt idx="1520">
                  <c:v>124.6625121633</c:v>
                </c:pt>
                <c:pt idx="1521">
                  <c:v>123.9855119939394</c:v>
                </c:pt>
                <c:pt idx="1522">
                  <c:v>123.6324089823489</c:v>
                </c:pt>
                <c:pt idx="1523">
                  <c:v>124.5701234278545</c:v>
                </c:pt>
                <c:pt idx="1524">
                  <c:v>124.5040863915414</c:v>
                </c:pt>
                <c:pt idx="1525">
                  <c:v>123.9725954274024</c:v>
                </c:pt>
                <c:pt idx="1526">
                  <c:v>124.751044995106</c:v>
                </c:pt>
                <c:pt idx="1527">
                  <c:v>122.982203949323</c:v>
                </c:pt>
                <c:pt idx="1528">
                  <c:v>121.7659413465723</c:v>
                </c:pt>
                <c:pt idx="1529">
                  <c:v>121.6897036748611</c:v>
                </c:pt>
                <c:pt idx="1530">
                  <c:v>121.5938571126562</c:v>
                </c:pt>
                <c:pt idx="1531">
                  <c:v>122.6373752104248</c:v>
                </c:pt>
                <c:pt idx="1532">
                  <c:v>121.8394421559104</c:v>
                </c:pt>
                <c:pt idx="1533">
                  <c:v>119.6124790844252</c:v>
                </c:pt>
                <c:pt idx="1534">
                  <c:v>119.5337426530618</c:v>
                </c:pt>
                <c:pt idx="1535">
                  <c:v>118.1429419857017</c:v>
                </c:pt>
                <c:pt idx="1536">
                  <c:v>118.0108153425841</c:v>
                </c:pt>
                <c:pt idx="1537">
                  <c:v>116.6453312918582</c:v>
                </c:pt>
                <c:pt idx="1538">
                  <c:v>116.4721033818227</c:v>
                </c:pt>
                <c:pt idx="1539">
                  <c:v>115.831293860518</c:v>
                </c:pt>
                <c:pt idx="1540">
                  <c:v>116.340773196894</c:v>
                </c:pt>
                <c:pt idx="1541">
                  <c:v>117.1740972402383</c:v>
                </c:pt>
                <c:pt idx="1542">
                  <c:v>117.6183912510151</c:v>
                </c:pt>
                <c:pt idx="1543">
                  <c:v>117.3337094345652</c:v>
                </c:pt>
                <c:pt idx="1544">
                  <c:v>117.5306076260698</c:v>
                </c:pt>
                <c:pt idx="1545">
                  <c:v>117.3390372562948</c:v>
                </c:pt>
                <c:pt idx="1546">
                  <c:v>117.3366504473003</c:v>
                </c:pt>
                <c:pt idx="1547">
                  <c:v>116.6655992828275</c:v>
                </c:pt>
                <c:pt idx="1548">
                  <c:v>117.0322859262949</c:v>
                </c:pt>
                <c:pt idx="1549">
                  <c:v>115.9426026345885</c:v>
                </c:pt>
                <c:pt idx="1550">
                  <c:v>115.5200778819207</c:v>
                </c:pt>
                <c:pt idx="1551">
                  <c:v>115.8530092583448</c:v>
                </c:pt>
                <c:pt idx="1552">
                  <c:v>114.8101937060364</c:v>
                </c:pt>
                <c:pt idx="1553">
                  <c:v>114.1820984730539</c:v>
                </c:pt>
                <c:pt idx="1554">
                  <c:v>114.8209405826269</c:v>
                </c:pt>
                <c:pt idx="1555">
                  <c:v>115.9310485436836</c:v>
                </c:pt>
                <c:pt idx="1556">
                  <c:v>116.4912473314198</c:v>
                </c:pt>
                <c:pt idx="1557">
                  <c:v>117.2401650379763</c:v>
                </c:pt>
                <c:pt idx="1558">
                  <c:v>117.547293130647</c:v>
                </c:pt>
                <c:pt idx="1559">
                  <c:v>117.8165583417468</c:v>
                </c:pt>
                <c:pt idx="1560">
                  <c:v>117.8165583417468</c:v>
                </c:pt>
                <c:pt idx="1561">
                  <c:v>119.3877220735724</c:v>
                </c:pt>
                <c:pt idx="1562">
                  <c:v>119.5335648333172</c:v>
                </c:pt>
                <c:pt idx="1563">
                  <c:v>119.3690830523275</c:v>
                </c:pt>
                <c:pt idx="1564">
                  <c:v>120.6450107106637</c:v>
                </c:pt>
                <c:pt idx="1565">
                  <c:v>120.6450107106637</c:v>
                </c:pt>
                <c:pt idx="1566">
                  <c:v>121.9051451178925</c:v>
                </c:pt>
                <c:pt idx="1567">
                  <c:v>122.0297709268677</c:v>
                </c:pt>
                <c:pt idx="1568">
                  <c:v>119.8319548569637</c:v>
                </c:pt>
                <c:pt idx="1569">
                  <c:v>119.7155423406912</c:v>
                </c:pt>
                <c:pt idx="1570">
                  <c:v>121.3890623983079</c:v>
                </c:pt>
                <c:pt idx="1571">
                  <c:v>121.3096579445727</c:v>
                </c:pt>
                <c:pt idx="1572">
                  <c:v>121.0867016590755</c:v>
                </c:pt>
                <c:pt idx="1573">
                  <c:v>118.6983458299862</c:v>
                </c:pt>
                <c:pt idx="1574">
                  <c:v>118.0836348862279</c:v>
                </c:pt>
                <c:pt idx="1575">
                  <c:v>118.1911794968622</c:v>
                </c:pt>
                <c:pt idx="1576">
                  <c:v>119.2742173960408</c:v>
                </c:pt>
                <c:pt idx="1577">
                  <c:v>118.4709814643887</c:v>
                </c:pt>
                <c:pt idx="1578">
                  <c:v>119.5317064929101</c:v>
                </c:pt>
                <c:pt idx="1579">
                  <c:v>119.768223767409</c:v>
                </c:pt>
                <c:pt idx="1580">
                  <c:v>121.0838629076982</c:v>
                </c:pt>
                <c:pt idx="1581">
                  <c:v>121.7577245001144</c:v>
                </c:pt>
                <c:pt idx="1582">
                  <c:v>122.1283781868445</c:v>
                </c:pt>
                <c:pt idx="1583">
                  <c:v>122.8883702890997</c:v>
                </c:pt>
                <c:pt idx="1584">
                  <c:v>122.36935182788</c:v>
                </c:pt>
                <c:pt idx="1585">
                  <c:v>120.8384651753764</c:v>
                </c:pt>
                <c:pt idx="1586">
                  <c:v>121.5683290898406</c:v>
                </c:pt>
                <c:pt idx="1587">
                  <c:v>121.8787930035227</c:v>
                </c:pt>
                <c:pt idx="1588">
                  <c:v>121.5260752643034</c:v>
                </c:pt>
                <c:pt idx="1589">
                  <c:v>122.1351034106413</c:v>
                </c:pt>
                <c:pt idx="1590">
                  <c:v>122.6386002206351</c:v>
                </c:pt>
                <c:pt idx="1591">
                  <c:v>122.3462179179374</c:v>
                </c:pt>
                <c:pt idx="1592">
                  <c:v>122.6547915971477</c:v>
                </c:pt>
                <c:pt idx="1593">
                  <c:v>121.8417590559082</c:v>
                </c:pt>
                <c:pt idx="1594">
                  <c:v>121.1708030033443</c:v>
                </c:pt>
                <c:pt idx="1595">
                  <c:v>122.5309402132558</c:v>
                </c:pt>
                <c:pt idx="1596">
                  <c:v>122.2030524135389</c:v>
                </c:pt>
                <c:pt idx="1597">
                  <c:v>122.0946173762924</c:v>
                </c:pt>
                <c:pt idx="1598">
                  <c:v>122.6953890111937</c:v>
                </c:pt>
                <c:pt idx="1599">
                  <c:v>123.2516611552648</c:v>
                </c:pt>
                <c:pt idx="1600">
                  <c:v>123.2854199118237</c:v>
                </c:pt>
                <c:pt idx="1601">
                  <c:v>122.8456776413317</c:v>
                </c:pt>
                <c:pt idx="1602">
                  <c:v>123.6701604936501</c:v>
                </c:pt>
                <c:pt idx="1603">
                  <c:v>123.7567310202393</c:v>
                </c:pt>
                <c:pt idx="1604">
                  <c:v>124.7213897509374</c:v>
                </c:pt>
                <c:pt idx="1605">
                  <c:v>125.0365702293475</c:v>
                </c:pt>
                <c:pt idx="1606">
                  <c:v>125.7068389572087</c:v>
                </c:pt>
                <c:pt idx="1607">
                  <c:v>125.6079273517061</c:v>
                </c:pt>
                <c:pt idx="1608">
                  <c:v>125.6952794569712</c:v>
                </c:pt>
                <c:pt idx="1609">
                  <c:v>126.4447505295363</c:v>
                </c:pt>
                <c:pt idx="1610">
                  <c:v>126.0895773150112</c:v>
                </c:pt>
                <c:pt idx="1611">
                  <c:v>125.2381578917312</c:v>
                </c:pt>
                <c:pt idx="1612">
                  <c:v>124.450643797216</c:v>
                </c:pt>
                <c:pt idx="1613">
                  <c:v>124.5643829989043</c:v>
                </c:pt>
                <c:pt idx="1614">
                  <c:v>125.0751525645837</c:v>
                </c:pt>
                <c:pt idx="1615">
                  <c:v>125.7730660974408</c:v>
                </c:pt>
                <c:pt idx="1616">
                  <c:v>126.3587561618856</c:v>
                </c:pt>
                <c:pt idx="1617">
                  <c:v>126.2908063193954</c:v>
                </c:pt>
                <c:pt idx="1618">
                  <c:v>128.393032114258</c:v>
                </c:pt>
                <c:pt idx="1619">
                  <c:v>128.64845826542</c:v>
                </c:pt>
                <c:pt idx="1620">
                  <c:v>127.9649911759192</c:v>
                </c:pt>
                <c:pt idx="1621">
                  <c:v>126.3992928919596</c:v>
                </c:pt>
                <c:pt idx="1622">
                  <c:v>126.0716794252669</c:v>
                </c:pt>
                <c:pt idx="1623">
                  <c:v>126.5367696655886</c:v>
                </c:pt>
                <c:pt idx="1624">
                  <c:v>127.3674862076042</c:v>
                </c:pt>
                <c:pt idx="1625">
                  <c:v>127.342132753992</c:v>
                </c:pt>
                <c:pt idx="1626">
                  <c:v>126.4710421015019</c:v>
                </c:pt>
                <c:pt idx="1627">
                  <c:v>125.4061200788275</c:v>
                </c:pt>
                <c:pt idx="1628">
                  <c:v>124.7496985902088</c:v>
                </c:pt>
                <c:pt idx="1629">
                  <c:v>126.8691051017605</c:v>
                </c:pt>
                <c:pt idx="1630">
                  <c:v>128.3071376950739</c:v>
                </c:pt>
                <c:pt idx="1631">
                  <c:v>128.0946607428896</c:v>
                </c:pt>
                <c:pt idx="1632">
                  <c:v>127.6412497571039</c:v>
                </c:pt>
                <c:pt idx="1633">
                  <c:v>127.9961801505377</c:v>
                </c:pt>
                <c:pt idx="1634">
                  <c:v>127.9574101600065</c:v>
                </c:pt>
                <c:pt idx="1635">
                  <c:v>127.4676564040342</c:v>
                </c:pt>
                <c:pt idx="1636">
                  <c:v>126.3523139942062</c:v>
                </c:pt>
                <c:pt idx="1637">
                  <c:v>126.4246066772412</c:v>
                </c:pt>
                <c:pt idx="1638">
                  <c:v>127.4617173668794</c:v>
                </c:pt>
                <c:pt idx="1639">
                  <c:v>126.4525022830886</c:v>
                </c:pt>
                <c:pt idx="1640">
                  <c:v>125.5824983722096</c:v>
                </c:pt>
                <c:pt idx="1641">
                  <c:v>125.2146190878762</c:v>
                </c:pt>
                <c:pt idx="1642">
                  <c:v>124.0413644295397</c:v>
                </c:pt>
                <c:pt idx="1643">
                  <c:v>124.2024831466744</c:v>
                </c:pt>
                <c:pt idx="1644">
                  <c:v>124.4554790655724</c:v>
                </c:pt>
                <c:pt idx="1645">
                  <c:v>124.7863196081322</c:v>
                </c:pt>
                <c:pt idx="1646">
                  <c:v>125.1073281874932</c:v>
                </c:pt>
                <c:pt idx="1647">
                  <c:v>125.3827066166415</c:v>
                </c:pt>
                <c:pt idx="1648">
                  <c:v>125.5537696756775</c:v>
                </c:pt>
                <c:pt idx="1649">
                  <c:v>126.4268147869881</c:v>
                </c:pt>
                <c:pt idx="1650">
                  <c:v>126.7138177749217</c:v>
                </c:pt>
                <c:pt idx="1651">
                  <c:v>126.0857472925149</c:v>
                </c:pt>
                <c:pt idx="1652">
                  <c:v>124.1916753049054</c:v>
                </c:pt>
                <c:pt idx="1653">
                  <c:v>123.8923811169607</c:v>
                </c:pt>
                <c:pt idx="1654">
                  <c:v>124.0053316906901</c:v>
                </c:pt>
                <c:pt idx="1655">
                  <c:v>123.9947210593657</c:v>
                </c:pt>
                <c:pt idx="1656">
                  <c:v>123.2822935992199</c:v>
                </c:pt>
                <c:pt idx="1657">
                  <c:v>122.3633673807847</c:v>
                </c:pt>
                <c:pt idx="1658">
                  <c:v>122.5720319921914</c:v>
                </c:pt>
                <c:pt idx="1659">
                  <c:v>120.7853225606808</c:v>
                </c:pt>
                <c:pt idx="1660">
                  <c:v>120.0680022311756</c:v>
                </c:pt>
                <c:pt idx="1661">
                  <c:v>121.499803620143</c:v>
                </c:pt>
                <c:pt idx="1662">
                  <c:v>122.9650987136092</c:v>
                </c:pt>
                <c:pt idx="1663">
                  <c:v>124.2528520490848</c:v>
                </c:pt>
                <c:pt idx="1664">
                  <c:v>125.0583399405921</c:v>
                </c:pt>
                <c:pt idx="1665">
                  <c:v>125.6030087326583</c:v>
                </c:pt>
                <c:pt idx="1666">
                  <c:v>123.1672834106536</c:v>
                </c:pt>
                <c:pt idx="1667">
                  <c:v>122.0989353010894</c:v>
                </c:pt>
                <c:pt idx="1668">
                  <c:v>121.7876623657807</c:v>
                </c:pt>
                <c:pt idx="1669">
                  <c:v>122.071557649859</c:v>
                </c:pt>
                <c:pt idx="1670">
                  <c:v>122.1271213191156</c:v>
                </c:pt>
                <c:pt idx="1671">
                  <c:v>121.177712512308</c:v>
                </c:pt>
                <c:pt idx="1672">
                  <c:v>120.4968243576075</c:v>
                </c:pt>
                <c:pt idx="1673">
                  <c:v>119.1773569059446</c:v>
                </c:pt>
                <c:pt idx="1674">
                  <c:v>118.063117792313</c:v>
                </c:pt>
                <c:pt idx="1675">
                  <c:v>118.7366369607194</c:v>
                </c:pt>
                <c:pt idx="1676">
                  <c:v>118.8629891605272</c:v>
                </c:pt>
                <c:pt idx="1677">
                  <c:v>121.5399006568376</c:v>
                </c:pt>
                <c:pt idx="1678">
                  <c:v>123.142202721455</c:v>
                </c:pt>
                <c:pt idx="1679">
                  <c:v>122.9404819137498</c:v>
                </c:pt>
                <c:pt idx="1680">
                  <c:v>123.1940186168175</c:v>
                </c:pt>
                <c:pt idx="1681">
                  <c:v>122.8924737553887</c:v>
                </c:pt>
                <c:pt idx="1682">
                  <c:v>122.4368564442108</c:v>
                </c:pt>
                <c:pt idx="1683">
                  <c:v>122.100334978353</c:v>
                </c:pt>
                <c:pt idx="1684">
                  <c:v>121.3962200973542</c:v>
                </c:pt>
                <c:pt idx="1685">
                  <c:v>123.2596838717288</c:v>
                </c:pt>
                <c:pt idx="1686">
                  <c:v>125.9568461984513</c:v>
                </c:pt>
                <c:pt idx="1687">
                  <c:v>127.4365542987202</c:v>
                </c:pt>
                <c:pt idx="1688">
                  <c:v>126.2740119344151</c:v>
                </c:pt>
                <c:pt idx="1689">
                  <c:v>125.7221030921537</c:v>
                </c:pt>
                <c:pt idx="1690">
                  <c:v>129.7172782811962</c:v>
                </c:pt>
                <c:pt idx="1691">
                  <c:v>129.9210012873919</c:v>
                </c:pt>
                <c:pt idx="1692">
                  <c:v>130.3686492093653</c:v>
                </c:pt>
                <c:pt idx="1693">
                  <c:v>129.5770431148</c:v>
                </c:pt>
                <c:pt idx="1694">
                  <c:v>131.2225954726651</c:v>
                </c:pt>
                <c:pt idx="1695">
                  <c:v>132.604649724606</c:v>
                </c:pt>
                <c:pt idx="1696">
                  <c:v>135.1904573819425</c:v>
                </c:pt>
                <c:pt idx="1697">
                  <c:v>135.1773835774116</c:v>
                </c:pt>
                <c:pt idx="1698">
                  <c:v>138.9221098354525</c:v>
                </c:pt>
                <c:pt idx="1699">
                  <c:v>137.4914674337329</c:v>
                </c:pt>
                <c:pt idx="1700">
                  <c:v>140.244774967078</c:v>
                </c:pt>
                <c:pt idx="1701">
                  <c:v>139.1889665383158</c:v>
                </c:pt>
                <c:pt idx="1702">
                  <c:v>138.466351068289</c:v>
                </c:pt>
                <c:pt idx="1703">
                  <c:v>139.2259504927538</c:v>
                </c:pt>
                <c:pt idx="1704">
                  <c:v>140.1523153400421</c:v>
                </c:pt>
                <c:pt idx="1705">
                  <c:v>141.7826141417808</c:v>
                </c:pt>
                <c:pt idx="1706">
                  <c:v>141.584853320276</c:v>
                </c:pt>
                <c:pt idx="1707">
                  <c:v>143.225047888008</c:v>
                </c:pt>
                <c:pt idx="1708">
                  <c:v>145.674949299283</c:v>
                </c:pt>
                <c:pt idx="1709">
                  <c:v>146.951532970289</c:v>
                </c:pt>
                <c:pt idx="1710">
                  <c:v>144.67852921068</c:v>
                </c:pt>
                <c:pt idx="1711">
                  <c:v>141.5564917438913</c:v>
                </c:pt>
                <c:pt idx="1712">
                  <c:v>143.4031370664578</c:v>
                </c:pt>
                <c:pt idx="1713">
                  <c:v>141.0388252529384</c:v>
                </c:pt>
                <c:pt idx="1714">
                  <c:v>142.6891402034283</c:v>
                </c:pt>
                <c:pt idx="1715">
                  <c:v>144.9147243129937</c:v>
                </c:pt>
                <c:pt idx="1716">
                  <c:v>143.456001997514</c:v>
                </c:pt>
                <c:pt idx="1717">
                  <c:v>142.2236002386568</c:v>
                </c:pt>
                <c:pt idx="1718">
                  <c:v>140.5850464234077</c:v>
                </c:pt>
                <c:pt idx="1719">
                  <c:v>141.8360306180528</c:v>
                </c:pt>
                <c:pt idx="1720">
                  <c:v>140.5152113369969</c:v>
                </c:pt>
                <c:pt idx="1721">
                  <c:v>139.836148343606</c:v>
                </c:pt>
                <c:pt idx="1722">
                  <c:v>140.4508073299696</c:v>
                </c:pt>
                <c:pt idx="1723">
                  <c:v>142.0694453427145</c:v>
                </c:pt>
                <c:pt idx="1724">
                  <c:v>141.1845662686831</c:v>
                </c:pt>
                <c:pt idx="1725">
                  <c:v>138.3988399917494</c:v>
                </c:pt>
                <c:pt idx="1726">
                  <c:v>137.5856409901016</c:v>
                </c:pt>
                <c:pt idx="1727">
                  <c:v>137.7747248605298</c:v>
                </c:pt>
                <c:pt idx="1728">
                  <c:v>138.2852349339248</c:v>
                </c:pt>
                <c:pt idx="1729">
                  <c:v>139.006198244019</c:v>
                </c:pt>
                <c:pt idx="1730">
                  <c:v>140.3569620951752</c:v>
                </c:pt>
                <c:pt idx="1731">
                  <c:v>141.8225136818615</c:v>
                </c:pt>
                <c:pt idx="1732">
                  <c:v>141.8284390307545</c:v>
                </c:pt>
                <c:pt idx="1733">
                  <c:v>140.8088070890412</c:v>
                </c:pt>
                <c:pt idx="1734">
                  <c:v>139.8065657201509</c:v>
                </c:pt>
                <c:pt idx="1735">
                  <c:v>139.036266080416</c:v>
                </c:pt>
                <c:pt idx="1736">
                  <c:v>138.6337926702729</c:v>
                </c:pt>
                <c:pt idx="1737">
                  <c:v>139.8852937095837</c:v>
                </c:pt>
                <c:pt idx="1738">
                  <c:v>139.630085327353</c:v>
                </c:pt>
                <c:pt idx="1739">
                  <c:v>138.6844804547484</c:v>
                </c:pt>
                <c:pt idx="1740">
                  <c:v>138.818486951191</c:v>
                </c:pt>
                <c:pt idx="1741">
                  <c:v>138.9991566250958</c:v>
                </c:pt>
                <c:pt idx="1742">
                  <c:v>136.7136036140082</c:v>
                </c:pt>
                <c:pt idx="1743">
                  <c:v>136.5118670018799</c:v>
                </c:pt>
                <c:pt idx="1744">
                  <c:v>136.3649476608828</c:v>
                </c:pt>
                <c:pt idx="1745">
                  <c:v>135.1028635616738</c:v>
                </c:pt>
                <c:pt idx="1746">
                  <c:v>134.8537556800181</c:v>
                </c:pt>
                <c:pt idx="1747">
                  <c:v>135.8700669961992</c:v>
                </c:pt>
                <c:pt idx="1748">
                  <c:v>136.225589716035</c:v>
                </c:pt>
                <c:pt idx="1749">
                  <c:v>136.6332519326202</c:v>
                </c:pt>
                <c:pt idx="1750">
                  <c:v>133.5385358501268</c:v>
                </c:pt>
                <c:pt idx="1751">
                  <c:v>131.9692325320635</c:v>
                </c:pt>
                <c:pt idx="1752">
                  <c:v>133.5885339296995</c:v>
                </c:pt>
                <c:pt idx="1753">
                  <c:v>132.5474571280461</c:v>
                </c:pt>
                <c:pt idx="1754">
                  <c:v>133.212314459176</c:v>
                </c:pt>
                <c:pt idx="1755">
                  <c:v>132.6053721598417</c:v>
                </c:pt>
                <c:pt idx="1756">
                  <c:v>132.8308872343332</c:v>
                </c:pt>
                <c:pt idx="1757">
                  <c:v>131.0648324128021</c:v>
                </c:pt>
                <c:pt idx="1758">
                  <c:v>130.664314147984</c:v>
                </c:pt>
                <c:pt idx="1759">
                  <c:v>133.747608516316</c:v>
                </c:pt>
                <c:pt idx="1760">
                  <c:v>132.552765366254</c:v>
                </c:pt>
                <c:pt idx="1761">
                  <c:v>131.3243064823631</c:v>
                </c:pt>
                <c:pt idx="1762">
                  <c:v>131.9156836495917</c:v>
                </c:pt>
                <c:pt idx="1763">
                  <c:v>132.4371818424772</c:v>
                </c:pt>
                <c:pt idx="1764">
                  <c:v>132.2644364430893</c:v>
                </c:pt>
                <c:pt idx="1765">
                  <c:v>132.5923803702522</c:v>
                </c:pt>
                <c:pt idx="1766">
                  <c:v>132.5928482841101</c:v>
                </c:pt>
                <c:pt idx="1767">
                  <c:v>132.4711076276919</c:v>
                </c:pt>
                <c:pt idx="1768">
                  <c:v>134.6480424622387</c:v>
                </c:pt>
                <c:pt idx="1769">
                  <c:v>132.7774083615307</c:v>
                </c:pt>
                <c:pt idx="1770">
                  <c:v>131.6595093451568</c:v>
                </c:pt>
                <c:pt idx="1771">
                  <c:v>131.3700069275124</c:v>
                </c:pt>
                <c:pt idx="1772">
                  <c:v>132.3352550570395</c:v>
                </c:pt>
                <c:pt idx="1773">
                  <c:v>133.682509792036</c:v>
                </c:pt>
                <c:pt idx="1774">
                  <c:v>133.9024286838</c:v>
                </c:pt>
                <c:pt idx="1775">
                  <c:v>134.6129729206843</c:v>
                </c:pt>
                <c:pt idx="1776">
                  <c:v>134.4903041452487</c:v>
                </c:pt>
                <c:pt idx="1777">
                  <c:v>135.1230659763081</c:v>
                </c:pt>
                <c:pt idx="1778">
                  <c:v>134.4125774063523</c:v>
                </c:pt>
                <c:pt idx="1779">
                  <c:v>133.9035032572893</c:v>
                </c:pt>
                <c:pt idx="1780">
                  <c:v>132.6237944102228</c:v>
                </c:pt>
                <c:pt idx="1781">
                  <c:v>132.6257801559733</c:v>
                </c:pt>
                <c:pt idx="1782">
                  <c:v>133.4690851585236</c:v>
                </c:pt>
                <c:pt idx="1783">
                  <c:v>133.5004109743318</c:v>
                </c:pt>
                <c:pt idx="1784">
                  <c:v>132.4209303190732</c:v>
                </c:pt>
                <c:pt idx="1785">
                  <c:v>131.5512820573278</c:v>
                </c:pt>
                <c:pt idx="1786">
                  <c:v>132.3810887272296</c:v>
                </c:pt>
                <c:pt idx="1787">
                  <c:v>132.2562465032882</c:v>
                </c:pt>
                <c:pt idx="1788">
                  <c:v>131.9478530041171</c:v>
                </c:pt>
                <c:pt idx="1789">
                  <c:v>131.14875622225</c:v>
                </c:pt>
                <c:pt idx="1790">
                  <c:v>128.3357080099354</c:v>
                </c:pt>
                <c:pt idx="1791">
                  <c:v>128.4688674583917</c:v>
                </c:pt>
                <c:pt idx="1792">
                  <c:v>128.3344044985651</c:v>
                </c:pt>
                <c:pt idx="1793">
                  <c:v>127.7141398248579</c:v>
                </c:pt>
                <c:pt idx="1794">
                  <c:v>127.8752046313222</c:v>
                </c:pt>
                <c:pt idx="1795">
                  <c:v>128.9925111091769</c:v>
                </c:pt>
                <c:pt idx="1796">
                  <c:v>129.3612717434243</c:v>
                </c:pt>
                <c:pt idx="1797">
                  <c:v>128.8183036058923</c:v>
                </c:pt>
                <c:pt idx="1798">
                  <c:v>128.6875655605824</c:v>
                </c:pt>
                <c:pt idx="1799">
                  <c:v>128.6855701520056</c:v>
                </c:pt>
                <c:pt idx="1800">
                  <c:v>129.1667688170831</c:v>
                </c:pt>
                <c:pt idx="1801">
                  <c:v>130.854331175231</c:v>
                </c:pt>
                <c:pt idx="1802">
                  <c:v>131.0344118192783</c:v>
                </c:pt>
                <c:pt idx="1803">
                  <c:v>131.0461628062012</c:v>
                </c:pt>
                <c:pt idx="1804">
                  <c:v>131.056994525041</c:v>
                </c:pt>
                <c:pt idx="1805">
                  <c:v>130.9746583406922</c:v>
                </c:pt>
                <c:pt idx="1806">
                  <c:v>131.0723498493884</c:v>
                </c:pt>
                <c:pt idx="1807">
                  <c:v>132.3775154563842</c:v>
                </c:pt>
                <c:pt idx="1808">
                  <c:v>132.5032566732052</c:v>
                </c:pt>
                <c:pt idx="1809">
                  <c:v>131.4923695709977</c:v>
                </c:pt>
                <c:pt idx="1810">
                  <c:v>131.0269605644194</c:v>
                </c:pt>
                <c:pt idx="1811">
                  <c:v>130.1250522835686</c:v>
                </c:pt>
                <c:pt idx="1812">
                  <c:v>128.8757166181726</c:v>
                </c:pt>
                <c:pt idx="1813">
                  <c:v>128.4252969205719</c:v>
                </c:pt>
                <c:pt idx="1814">
                  <c:v>129.3152520015494</c:v>
                </c:pt>
                <c:pt idx="1815">
                  <c:v>129.100678741702</c:v>
                </c:pt>
                <c:pt idx="1816">
                  <c:v>128.3963976992828</c:v>
                </c:pt>
                <c:pt idx="1817">
                  <c:v>127.3228334218648</c:v>
                </c:pt>
                <c:pt idx="1818">
                  <c:v>126.3929933354189</c:v>
                </c:pt>
                <c:pt idx="1819">
                  <c:v>127.0642538210624</c:v>
                </c:pt>
                <c:pt idx="1820">
                  <c:v>127.2412763567021</c:v>
                </c:pt>
                <c:pt idx="1821">
                  <c:v>127.2412763567021</c:v>
                </c:pt>
                <c:pt idx="1822">
                  <c:v>126.2381126804904</c:v>
                </c:pt>
                <c:pt idx="1823">
                  <c:v>126.3499213543394</c:v>
                </c:pt>
                <c:pt idx="1824">
                  <c:v>126.5975409850245</c:v>
                </c:pt>
                <c:pt idx="1825">
                  <c:v>126.4438832059832</c:v>
                </c:pt>
                <c:pt idx="1826">
                  <c:v>126.4438832059832</c:v>
                </c:pt>
                <c:pt idx="1827">
                  <c:v>126.3422144720885</c:v>
                </c:pt>
                <c:pt idx="1828">
                  <c:v>125.9044246882988</c:v>
                </c:pt>
                <c:pt idx="1829">
                  <c:v>125.1800602115417</c:v>
                </c:pt>
                <c:pt idx="1830">
                  <c:v>125.7895125310237</c:v>
                </c:pt>
                <c:pt idx="1831">
                  <c:v>125.7298229188969</c:v>
                </c:pt>
                <c:pt idx="1832">
                  <c:v>125.8853941111243</c:v>
                </c:pt>
                <c:pt idx="1833">
                  <c:v>125.8003605805668</c:v>
                </c:pt>
                <c:pt idx="1834">
                  <c:v>126.3106697777735</c:v>
                </c:pt>
                <c:pt idx="1835">
                  <c:v>127.8204351683912</c:v>
                </c:pt>
                <c:pt idx="1836">
                  <c:v>128.0734678382773</c:v>
                </c:pt>
                <c:pt idx="1837">
                  <c:v>128.9266082976153</c:v>
                </c:pt>
                <c:pt idx="1838">
                  <c:v>128.3032725351352</c:v>
                </c:pt>
                <c:pt idx="1839">
                  <c:v>128.539149948548</c:v>
                </c:pt>
                <c:pt idx="1840">
                  <c:v>128.7764440588146</c:v>
                </c:pt>
                <c:pt idx="1841">
                  <c:v>129.2536351278999</c:v>
                </c:pt>
                <c:pt idx="1842">
                  <c:v>128.8920541553935</c:v>
                </c:pt>
                <c:pt idx="1843">
                  <c:v>128.7694058991412</c:v>
                </c:pt>
                <c:pt idx="1844">
                  <c:v>128.9376828805708</c:v>
                </c:pt>
                <c:pt idx="1845">
                  <c:v>129.4674636844847</c:v>
                </c:pt>
                <c:pt idx="1846">
                  <c:v>129.4959851632312</c:v>
                </c:pt>
                <c:pt idx="1847">
                  <c:v>130.9933266684303</c:v>
                </c:pt>
                <c:pt idx="1848">
                  <c:v>131.0517230571473</c:v>
                </c:pt>
                <c:pt idx="1849">
                  <c:v>130.8838301951366</c:v>
                </c:pt>
                <c:pt idx="1850">
                  <c:v>131.1614115954532</c:v>
                </c:pt>
                <c:pt idx="1851">
                  <c:v>131.0658417763673</c:v>
                </c:pt>
                <c:pt idx="1852">
                  <c:v>130.7464892712952</c:v>
                </c:pt>
                <c:pt idx="1853">
                  <c:v>130.0544102278534</c:v>
                </c:pt>
                <c:pt idx="1854">
                  <c:v>129.3160787426576</c:v>
                </c:pt>
                <c:pt idx="1855">
                  <c:v>128.1950076286707</c:v>
                </c:pt>
                <c:pt idx="1856">
                  <c:v>127.1303941910171</c:v>
                </c:pt>
                <c:pt idx="1857">
                  <c:v>127.3621782489677</c:v>
                </c:pt>
                <c:pt idx="1858">
                  <c:v>126.7690820160753</c:v>
                </c:pt>
                <c:pt idx="1859">
                  <c:v>127.1027029757158</c:v>
                </c:pt>
                <c:pt idx="1860">
                  <c:v>127.0815066244529</c:v>
                </c:pt>
                <c:pt idx="1861">
                  <c:v>127.7522330748253</c:v>
                </c:pt>
                <c:pt idx="1862">
                  <c:v>128.3768360573162</c:v>
                </c:pt>
                <c:pt idx="1863">
                  <c:v>127.1336865933232</c:v>
                </c:pt>
                <c:pt idx="1864">
                  <c:v>125.950279468325</c:v>
                </c:pt>
                <c:pt idx="1865">
                  <c:v>124.7607502363159</c:v>
                </c:pt>
                <c:pt idx="1866">
                  <c:v>124.6663625168175</c:v>
                </c:pt>
                <c:pt idx="1867">
                  <c:v>125.1454815410631</c:v>
                </c:pt>
                <c:pt idx="1868">
                  <c:v>125.4761399412399</c:v>
                </c:pt>
                <c:pt idx="1869">
                  <c:v>125.5946841068579</c:v>
                </c:pt>
                <c:pt idx="1870">
                  <c:v>125.6606102953978</c:v>
                </c:pt>
                <c:pt idx="1871">
                  <c:v>126.0135028605548</c:v>
                </c:pt>
                <c:pt idx="1872">
                  <c:v>124.7478056945867</c:v>
                </c:pt>
                <c:pt idx="1873">
                  <c:v>125.5062374790349</c:v>
                </c:pt>
                <c:pt idx="1874">
                  <c:v>126.1256941486532</c:v>
                </c:pt>
                <c:pt idx="1875">
                  <c:v>126.4931110512747</c:v>
                </c:pt>
                <c:pt idx="1876">
                  <c:v>126.1189116221039</c:v>
                </c:pt>
                <c:pt idx="1877">
                  <c:v>125.1883557514942</c:v>
                </c:pt>
                <c:pt idx="1878">
                  <c:v>125.1123610974009</c:v>
                </c:pt>
                <c:pt idx="1879">
                  <c:v>124.8836987583209</c:v>
                </c:pt>
                <c:pt idx="1880">
                  <c:v>124.1769767660073</c:v>
                </c:pt>
                <c:pt idx="1881">
                  <c:v>124.5188010765474</c:v>
                </c:pt>
                <c:pt idx="1882">
                  <c:v>125.1479507738897</c:v>
                </c:pt>
                <c:pt idx="1883">
                  <c:v>125.4888125902117</c:v>
                </c:pt>
                <c:pt idx="1884">
                  <c:v>125.1106405367184</c:v>
                </c:pt>
                <c:pt idx="1885">
                  <c:v>125.0513936923099</c:v>
                </c:pt>
                <c:pt idx="1886">
                  <c:v>125.3251022383552</c:v>
                </c:pt>
                <c:pt idx="1887">
                  <c:v>126.0771731985626</c:v>
                </c:pt>
                <c:pt idx="1888">
                  <c:v>122.5827765358467</c:v>
                </c:pt>
                <c:pt idx="1889">
                  <c:v>122.5595373857327</c:v>
                </c:pt>
                <c:pt idx="1890">
                  <c:v>120.4439768832554</c:v>
                </c:pt>
                <c:pt idx="1891">
                  <c:v>120.9768290795085</c:v>
                </c:pt>
                <c:pt idx="1892">
                  <c:v>121.4070430286024</c:v>
                </c:pt>
                <c:pt idx="1893">
                  <c:v>120.8498921134809</c:v>
                </c:pt>
                <c:pt idx="1894">
                  <c:v>120.7282070541904</c:v>
                </c:pt>
                <c:pt idx="1895">
                  <c:v>121.8968619297412</c:v>
                </c:pt>
                <c:pt idx="1896">
                  <c:v>122.5223508284755</c:v>
                </c:pt>
                <c:pt idx="1897">
                  <c:v>122.3136972521765</c:v>
                </c:pt>
                <c:pt idx="1898">
                  <c:v>122.8133320868735</c:v>
                </c:pt>
                <c:pt idx="1899">
                  <c:v>123.6652530122945</c:v>
                </c:pt>
                <c:pt idx="1900">
                  <c:v>122.001277610246</c:v>
                </c:pt>
                <c:pt idx="1901">
                  <c:v>123.2124692373063</c:v>
                </c:pt>
                <c:pt idx="1902">
                  <c:v>123.1897556827111</c:v>
                </c:pt>
                <c:pt idx="1903">
                  <c:v>123.0850287316192</c:v>
                </c:pt>
                <c:pt idx="1904">
                  <c:v>123.2733362715486</c:v>
                </c:pt>
                <c:pt idx="1905">
                  <c:v>122.3708246254495</c:v>
                </c:pt>
                <c:pt idx="1906">
                  <c:v>122.2942946096849</c:v>
                </c:pt>
                <c:pt idx="1907">
                  <c:v>122.0328022843812</c:v>
                </c:pt>
                <c:pt idx="1908">
                  <c:v>123.5403730999864</c:v>
                </c:pt>
                <c:pt idx="1909">
                  <c:v>123.5273569799997</c:v>
                </c:pt>
                <c:pt idx="1910">
                  <c:v>126.025982566627</c:v>
                </c:pt>
                <c:pt idx="1911">
                  <c:v>126.611746671033</c:v>
                </c:pt>
                <c:pt idx="1912">
                  <c:v>125.5287491853898</c:v>
                </c:pt>
                <c:pt idx="1913">
                  <c:v>126.422927546855</c:v>
                </c:pt>
                <c:pt idx="1914">
                  <c:v>126.5527326253009</c:v>
                </c:pt>
                <c:pt idx="1915">
                  <c:v>125.6100998534232</c:v>
                </c:pt>
                <c:pt idx="1916">
                  <c:v>125.9019277669822</c:v>
                </c:pt>
                <c:pt idx="1917">
                  <c:v>126.3139745941373</c:v>
                </c:pt>
                <c:pt idx="1918">
                  <c:v>128.1017289338612</c:v>
                </c:pt>
                <c:pt idx="1919">
                  <c:v>127.460760931461</c:v>
                </c:pt>
                <c:pt idx="1920">
                  <c:v>129.0721119458864</c:v>
                </c:pt>
                <c:pt idx="1921">
                  <c:v>128.831754313384</c:v>
                </c:pt>
                <c:pt idx="1922">
                  <c:v>125.8927569746413</c:v>
                </c:pt>
                <c:pt idx="1923">
                  <c:v>126.1145867685898</c:v>
                </c:pt>
                <c:pt idx="1924">
                  <c:v>127.024065901033</c:v>
                </c:pt>
                <c:pt idx="1925">
                  <c:v>127.5682043708861</c:v>
                </c:pt>
                <c:pt idx="1926">
                  <c:v>127.5171523338821</c:v>
                </c:pt>
                <c:pt idx="1927">
                  <c:v>128.5488384197843</c:v>
                </c:pt>
                <c:pt idx="1928">
                  <c:v>129.072062520205</c:v>
                </c:pt>
                <c:pt idx="1929">
                  <c:v>128.4552796272034</c:v>
                </c:pt>
                <c:pt idx="1930">
                  <c:v>128.536990905522</c:v>
                </c:pt>
                <c:pt idx="1931">
                  <c:v>129.358436439799</c:v>
                </c:pt>
                <c:pt idx="1932">
                  <c:v>129.3354854345954</c:v>
                </c:pt>
                <c:pt idx="1933">
                  <c:v>128.5475907195567</c:v>
                </c:pt>
                <c:pt idx="1934">
                  <c:v>129.3484591872391</c:v>
                </c:pt>
                <c:pt idx="1935">
                  <c:v>129.2916457165536</c:v>
                </c:pt>
                <c:pt idx="1936">
                  <c:v>129.4038624107445</c:v>
                </c:pt>
                <c:pt idx="1937">
                  <c:v>129.7627741949512</c:v>
                </c:pt>
                <c:pt idx="1938">
                  <c:v>129.9035760267167</c:v>
                </c:pt>
                <c:pt idx="1939">
                  <c:v>130.0111388116905</c:v>
                </c:pt>
                <c:pt idx="1940">
                  <c:v>129.0519710708224</c:v>
                </c:pt>
                <c:pt idx="1941">
                  <c:v>130.223198179867</c:v>
                </c:pt>
                <c:pt idx="1942">
                  <c:v>129.9972970652652</c:v>
                </c:pt>
                <c:pt idx="1943">
                  <c:v>129.6626534446913</c:v>
                </c:pt>
                <c:pt idx="1944">
                  <c:v>130.3821059428753</c:v>
                </c:pt>
                <c:pt idx="1945">
                  <c:v>131.0539991788525</c:v>
                </c:pt>
                <c:pt idx="1946">
                  <c:v>131.823592115528</c:v>
                </c:pt>
                <c:pt idx="1947">
                  <c:v>133.0545629202842</c:v>
                </c:pt>
                <c:pt idx="1948">
                  <c:v>131.451971883416</c:v>
                </c:pt>
                <c:pt idx="1949">
                  <c:v>130.8764985835309</c:v>
                </c:pt>
                <c:pt idx="1950">
                  <c:v>130.1274376479338</c:v>
                </c:pt>
                <c:pt idx="1951">
                  <c:v>130.1962604570917</c:v>
                </c:pt>
                <c:pt idx="1952">
                  <c:v>130.2559431694176</c:v>
                </c:pt>
                <c:pt idx="1953">
                  <c:v>130.6399602866438</c:v>
                </c:pt>
                <c:pt idx="1954">
                  <c:v>131.1298024643515</c:v>
                </c:pt>
                <c:pt idx="1955">
                  <c:v>129.5299271807071</c:v>
                </c:pt>
                <c:pt idx="1956">
                  <c:v>129.8733811663089</c:v>
                </c:pt>
                <c:pt idx="1957">
                  <c:v>130.2614924433025</c:v>
                </c:pt>
                <c:pt idx="1958">
                  <c:v>130.281103150099</c:v>
                </c:pt>
                <c:pt idx="1959">
                  <c:v>130.1234391288733</c:v>
                </c:pt>
                <c:pt idx="1960">
                  <c:v>131.0021533623122</c:v>
                </c:pt>
                <c:pt idx="1961">
                  <c:v>132.226333655142</c:v>
                </c:pt>
                <c:pt idx="1962">
                  <c:v>132.2412464260231</c:v>
                </c:pt>
                <c:pt idx="1963">
                  <c:v>132.3761630375747</c:v>
                </c:pt>
                <c:pt idx="1964">
                  <c:v>130.929205106028</c:v>
                </c:pt>
                <c:pt idx="1965">
                  <c:v>127.1773115448391</c:v>
                </c:pt>
                <c:pt idx="1966">
                  <c:v>127.5751146166985</c:v>
                </c:pt>
                <c:pt idx="1967">
                  <c:v>127.3524099120723</c:v>
                </c:pt>
                <c:pt idx="1968">
                  <c:v>127.673009497906</c:v>
                </c:pt>
                <c:pt idx="1969">
                  <c:v>128.502731768392</c:v>
                </c:pt>
                <c:pt idx="1970">
                  <c:v>129.3384579769258</c:v>
                </c:pt>
                <c:pt idx="1971">
                  <c:v>127.8301973441591</c:v>
                </c:pt>
                <c:pt idx="1972">
                  <c:v>125.9498569935627</c:v>
                </c:pt>
                <c:pt idx="1973">
                  <c:v>124.4910446044261</c:v>
                </c:pt>
                <c:pt idx="1974">
                  <c:v>122.5400835487911</c:v>
                </c:pt>
                <c:pt idx="1975">
                  <c:v>122.9411617731357</c:v>
                </c:pt>
                <c:pt idx="1976">
                  <c:v>123.0198660217424</c:v>
                </c:pt>
                <c:pt idx="1977">
                  <c:v>123.8736496334206</c:v>
                </c:pt>
                <c:pt idx="1978">
                  <c:v>122.0469589484356</c:v>
                </c:pt>
                <c:pt idx="1979">
                  <c:v>121.0871936669084</c:v>
                </c:pt>
                <c:pt idx="1980">
                  <c:v>120.365266043434</c:v>
                </c:pt>
                <c:pt idx="1981">
                  <c:v>120.2555042466022</c:v>
                </c:pt>
                <c:pt idx="1982">
                  <c:v>120.2733139169332</c:v>
                </c:pt>
                <c:pt idx="1983">
                  <c:v>121.3308978424382</c:v>
                </c:pt>
                <c:pt idx="1984">
                  <c:v>120.8896972856598</c:v>
                </c:pt>
                <c:pt idx="1985">
                  <c:v>121.6992147648551</c:v>
                </c:pt>
                <c:pt idx="1986">
                  <c:v>121.2753974924017</c:v>
                </c:pt>
                <c:pt idx="1987">
                  <c:v>122.0703476499853</c:v>
                </c:pt>
                <c:pt idx="1988">
                  <c:v>121.3110970311606</c:v>
                </c:pt>
                <c:pt idx="1989">
                  <c:v>120.7430897064417</c:v>
                </c:pt>
                <c:pt idx="1990">
                  <c:v>121.2751683510169</c:v>
                </c:pt>
                <c:pt idx="1991">
                  <c:v>121.4970454078789</c:v>
                </c:pt>
                <c:pt idx="1992">
                  <c:v>122.5763062736135</c:v>
                </c:pt>
                <c:pt idx="1993">
                  <c:v>122.0324082943235</c:v>
                </c:pt>
                <c:pt idx="1994">
                  <c:v>123.5305135180185</c:v>
                </c:pt>
                <c:pt idx="1995">
                  <c:v>126.146891669757</c:v>
                </c:pt>
                <c:pt idx="1996">
                  <c:v>125.1329404427451</c:v>
                </c:pt>
                <c:pt idx="1997">
                  <c:v>125.4049100938327</c:v>
                </c:pt>
                <c:pt idx="1998">
                  <c:v>123.0950569499619</c:v>
                </c:pt>
                <c:pt idx="1999">
                  <c:v>122.8402316337175</c:v>
                </c:pt>
                <c:pt idx="2000">
                  <c:v>122.9154060097706</c:v>
                </c:pt>
                <c:pt idx="2001">
                  <c:v>122.2846750820735</c:v>
                </c:pt>
                <c:pt idx="2002">
                  <c:v>121.1985197642548</c:v>
                </c:pt>
                <c:pt idx="2003">
                  <c:v>121.5021324092112</c:v>
                </c:pt>
                <c:pt idx="2004">
                  <c:v>122.0734639015333</c:v>
                </c:pt>
                <c:pt idx="2005">
                  <c:v>120.7837725183365</c:v>
                </c:pt>
                <c:pt idx="2006">
                  <c:v>120.6661300434971</c:v>
                </c:pt>
                <c:pt idx="2007">
                  <c:v>120.9556111447665</c:v>
                </c:pt>
                <c:pt idx="2008">
                  <c:v>122.0414206195358</c:v>
                </c:pt>
                <c:pt idx="2009">
                  <c:v>122.7482939875718</c:v>
                </c:pt>
                <c:pt idx="2010">
                  <c:v>119.3129733360813</c:v>
                </c:pt>
                <c:pt idx="2011">
                  <c:v>119.2048593311937</c:v>
                </c:pt>
                <c:pt idx="2012">
                  <c:v>119.5728235978968</c:v>
                </c:pt>
                <c:pt idx="2013">
                  <c:v>119.9243828648849</c:v>
                </c:pt>
                <c:pt idx="2014">
                  <c:v>118.8356458366104</c:v>
                </c:pt>
                <c:pt idx="2015">
                  <c:v>118.6681987781853</c:v>
                </c:pt>
                <c:pt idx="2016">
                  <c:v>118.8716122821303</c:v>
                </c:pt>
                <c:pt idx="2017">
                  <c:v>119.6302867421066</c:v>
                </c:pt>
                <c:pt idx="2018">
                  <c:v>119.5601419406236</c:v>
                </c:pt>
                <c:pt idx="2019">
                  <c:v>119.5178559848072</c:v>
                </c:pt>
                <c:pt idx="2020">
                  <c:v>118.9347337689704</c:v>
                </c:pt>
                <c:pt idx="2021">
                  <c:v>118.9771846698327</c:v>
                </c:pt>
                <c:pt idx="2022">
                  <c:v>119.1732894713744</c:v>
                </c:pt>
                <c:pt idx="2023">
                  <c:v>119.6187871324583</c:v>
                </c:pt>
                <c:pt idx="2024">
                  <c:v>119.720430741926</c:v>
                </c:pt>
                <c:pt idx="2025">
                  <c:v>119.8165589279302</c:v>
                </c:pt>
                <c:pt idx="2026">
                  <c:v>119.6594423979233</c:v>
                </c:pt>
                <c:pt idx="2027">
                  <c:v>119.8579072896943</c:v>
                </c:pt>
                <c:pt idx="2028">
                  <c:v>120.1056679398192</c:v>
                </c:pt>
                <c:pt idx="2029">
                  <c:v>119.6882147404098</c:v>
                </c:pt>
                <c:pt idx="2030">
                  <c:v>119.8567905222156</c:v>
                </c:pt>
                <c:pt idx="2031">
                  <c:v>119.3716790157228</c:v>
                </c:pt>
                <c:pt idx="2032">
                  <c:v>119.7356057947512</c:v>
                </c:pt>
                <c:pt idx="2033">
                  <c:v>119.2120329501884</c:v>
                </c:pt>
                <c:pt idx="2034">
                  <c:v>120.1107747198514</c:v>
                </c:pt>
                <c:pt idx="2035">
                  <c:v>120.2401542244873</c:v>
                </c:pt>
                <c:pt idx="2036">
                  <c:v>120.3818261566264</c:v>
                </c:pt>
                <c:pt idx="2037">
                  <c:v>120.9930045628415</c:v>
                </c:pt>
                <c:pt idx="2038">
                  <c:v>120.7437838995331</c:v>
                </c:pt>
                <c:pt idx="2039">
                  <c:v>120.4623281076936</c:v>
                </c:pt>
                <c:pt idx="2040">
                  <c:v>119.237406020041</c:v>
                </c:pt>
                <c:pt idx="2041">
                  <c:v>119.3538499819904</c:v>
                </c:pt>
                <c:pt idx="2042">
                  <c:v>119.2595256821734</c:v>
                </c:pt>
                <c:pt idx="2043">
                  <c:v>118.6601912295262</c:v>
                </c:pt>
                <c:pt idx="2044">
                  <c:v>118.0655350747755</c:v>
                </c:pt>
                <c:pt idx="2045">
                  <c:v>117.7580699468834</c:v>
                </c:pt>
                <c:pt idx="2046">
                  <c:v>117.2871583526455</c:v>
                </c:pt>
                <c:pt idx="2047">
                  <c:v>116.9950288419307</c:v>
                </c:pt>
                <c:pt idx="2048">
                  <c:v>117.0476872483136</c:v>
                </c:pt>
                <c:pt idx="2049">
                  <c:v>117.6016300405542</c:v>
                </c:pt>
                <c:pt idx="2050">
                  <c:v>117.8427168489155</c:v>
                </c:pt>
                <c:pt idx="2051">
                  <c:v>118.2321006704421</c:v>
                </c:pt>
                <c:pt idx="2052">
                  <c:v>117.8966997969213</c:v>
                </c:pt>
                <c:pt idx="2053">
                  <c:v>117.7996892344724</c:v>
                </c:pt>
                <c:pt idx="2054">
                  <c:v>116.5227527317094</c:v>
                </c:pt>
                <c:pt idx="2055">
                  <c:v>116.3063054385699</c:v>
                </c:pt>
                <c:pt idx="2056">
                  <c:v>116.1605884430172</c:v>
                </c:pt>
                <c:pt idx="2057">
                  <c:v>115.8848141676001</c:v>
                </c:pt>
                <c:pt idx="2058">
                  <c:v>116.5721584027016</c:v>
                </c:pt>
                <c:pt idx="2059">
                  <c:v>117.0982751097762</c:v>
                </c:pt>
                <c:pt idx="2060">
                  <c:v>117.3655855998405</c:v>
                </c:pt>
                <c:pt idx="2061">
                  <c:v>117.4440629690365</c:v>
                </c:pt>
                <c:pt idx="2062">
                  <c:v>117.4292920695536</c:v>
                </c:pt>
                <c:pt idx="2063">
                  <c:v>117.4292920695536</c:v>
                </c:pt>
                <c:pt idx="2064">
                  <c:v>118.050647957537</c:v>
                </c:pt>
                <c:pt idx="2065">
                  <c:v>117.0830983889946</c:v>
                </c:pt>
                <c:pt idx="2066">
                  <c:v>117.171437123647</c:v>
                </c:pt>
                <c:pt idx="2067">
                  <c:v>117.467159208506</c:v>
                </c:pt>
                <c:pt idx="2068">
                  <c:v>116.9812161196737</c:v>
                </c:pt>
                <c:pt idx="2069">
                  <c:v>116.9123051470839</c:v>
                </c:pt>
                <c:pt idx="2070">
                  <c:v>117.2109348578642</c:v>
                </c:pt>
                <c:pt idx="2071">
                  <c:v>116.8969980141701</c:v>
                </c:pt>
                <c:pt idx="2072">
                  <c:v>116.9754914977623</c:v>
                </c:pt>
                <c:pt idx="2073">
                  <c:v>116.1157314218686</c:v>
                </c:pt>
                <c:pt idx="2074">
                  <c:v>115.9003039438885</c:v>
                </c:pt>
                <c:pt idx="2075">
                  <c:v>115.0845682668101</c:v>
                </c:pt>
                <c:pt idx="2076">
                  <c:v>115.1117814219489</c:v>
                </c:pt>
                <c:pt idx="2077">
                  <c:v>114.1853534001306</c:v>
                </c:pt>
                <c:pt idx="2078">
                  <c:v>114.4714249586746</c:v>
                </c:pt>
                <c:pt idx="2079">
                  <c:v>115.1191324389476</c:v>
                </c:pt>
                <c:pt idx="2080">
                  <c:v>114.6829302603292</c:v>
                </c:pt>
                <c:pt idx="2081">
                  <c:v>114.6831493980266</c:v>
                </c:pt>
                <c:pt idx="2082">
                  <c:v>114.6831493980266</c:v>
                </c:pt>
                <c:pt idx="2083">
                  <c:v>114.3024386995015</c:v>
                </c:pt>
                <c:pt idx="2084">
                  <c:v>114.7395667186522</c:v>
                </c:pt>
                <c:pt idx="2085">
                  <c:v>114.4321826544504</c:v>
                </c:pt>
                <c:pt idx="2086">
                  <c:v>114.1897722470715</c:v>
                </c:pt>
                <c:pt idx="2087">
                  <c:v>114.1897722470715</c:v>
                </c:pt>
                <c:pt idx="2088">
                  <c:v>113.5491331727227</c:v>
                </c:pt>
                <c:pt idx="2089">
                  <c:v>113.7628882112765</c:v>
                </c:pt>
                <c:pt idx="2090">
                  <c:v>113.9004479689396</c:v>
                </c:pt>
                <c:pt idx="2091">
                  <c:v>113.8510990171144</c:v>
                </c:pt>
                <c:pt idx="2092">
                  <c:v>113.1148549353333</c:v>
                </c:pt>
                <c:pt idx="2093">
                  <c:v>112.9580948671291</c:v>
                </c:pt>
                <c:pt idx="2094">
                  <c:v>113.2309793319695</c:v>
                </c:pt>
                <c:pt idx="2095">
                  <c:v>113.3796673438952</c:v>
                </c:pt>
                <c:pt idx="2096">
                  <c:v>113.761543432944</c:v>
                </c:pt>
                <c:pt idx="2097">
                  <c:v>112.5715787533896</c:v>
                </c:pt>
                <c:pt idx="2098">
                  <c:v>113.1020913717891</c:v>
                </c:pt>
                <c:pt idx="2099">
                  <c:v>112.8071708598629</c:v>
                </c:pt>
                <c:pt idx="2100">
                  <c:v>112.9294920737523</c:v>
                </c:pt>
                <c:pt idx="2101">
                  <c:v>112.1073043357834</c:v>
                </c:pt>
                <c:pt idx="2102">
                  <c:v>112.3102405599822</c:v>
                </c:pt>
                <c:pt idx="2103">
                  <c:v>112.7450649430086</c:v>
                </c:pt>
                <c:pt idx="2104">
                  <c:v>112.896349771847</c:v>
                </c:pt>
                <c:pt idx="2105">
                  <c:v>112.7446037398123</c:v>
                </c:pt>
                <c:pt idx="2106">
                  <c:v>112.8362233533648</c:v>
                </c:pt>
                <c:pt idx="2107">
                  <c:v>112.9348416702496</c:v>
                </c:pt>
                <c:pt idx="2108">
                  <c:v>112.4403620202131</c:v>
                </c:pt>
                <c:pt idx="2109">
                  <c:v>113.070454721459</c:v>
                </c:pt>
                <c:pt idx="2110">
                  <c:v>113.7944816411612</c:v>
                </c:pt>
                <c:pt idx="2111">
                  <c:v>115.1940728751516</c:v>
                </c:pt>
                <c:pt idx="2112">
                  <c:v>115.4233058388147</c:v>
                </c:pt>
                <c:pt idx="2113">
                  <c:v>115.6724472371865</c:v>
                </c:pt>
                <c:pt idx="2114">
                  <c:v>115.7550530830757</c:v>
                </c:pt>
                <c:pt idx="2115">
                  <c:v>116.2872976632411</c:v>
                </c:pt>
                <c:pt idx="2116">
                  <c:v>116.5894009359435</c:v>
                </c:pt>
                <c:pt idx="2117">
                  <c:v>116.5847079896806</c:v>
                </c:pt>
                <c:pt idx="2118">
                  <c:v>117.4991467127295</c:v>
                </c:pt>
                <c:pt idx="2119">
                  <c:v>117.614598548544</c:v>
                </c:pt>
                <c:pt idx="2120">
                  <c:v>117.9008080028672</c:v>
                </c:pt>
                <c:pt idx="2121">
                  <c:v>119.4874937513125</c:v>
                </c:pt>
                <c:pt idx="2122">
                  <c:v>119.9494177327427</c:v>
                </c:pt>
                <c:pt idx="2123">
                  <c:v>120.3821908864528</c:v>
                </c:pt>
                <c:pt idx="2124">
                  <c:v>120.8608805252731</c:v>
                </c:pt>
                <c:pt idx="2125">
                  <c:v>122.1443907846964</c:v>
                </c:pt>
                <c:pt idx="2126">
                  <c:v>122.473199278562</c:v>
                </c:pt>
                <c:pt idx="2127">
                  <c:v>122.6550330293197</c:v>
                </c:pt>
                <c:pt idx="2128">
                  <c:v>121.9356474041725</c:v>
                </c:pt>
                <c:pt idx="2129">
                  <c:v>122.8478549207304</c:v>
                </c:pt>
                <c:pt idx="2130">
                  <c:v>124.1384763629833</c:v>
                </c:pt>
                <c:pt idx="2131">
                  <c:v>125.1007061879295</c:v>
                </c:pt>
                <c:pt idx="2132">
                  <c:v>125.6079173696241</c:v>
                </c:pt>
                <c:pt idx="2133">
                  <c:v>126.7326182553512</c:v>
                </c:pt>
                <c:pt idx="2134">
                  <c:v>127.3447026560242</c:v>
                </c:pt>
                <c:pt idx="2135">
                  <c:v>126.3065696284682</c:v>
                </c:pt>
                <c:pt idx="2136">
                  <c:v>127.0811567332239</c:v>
                </c:pt>
                <c:pt idx="2137">
                  <c:v>127.243092441612</c:v>
                </c:pt>
                <c:pt idx="2138">
                  <c:v>127.2353357918873</c:v>
                </c:pt>
                <c:pt idx="2139">
                  <c:v>127.4858978890473</c:v>
                </c:pt>
                <c:pt idx="2140">
                  <c:v>127.4519409530556</c:v>
                </c:pt>
                <c:pt idx="2141">
                  <c:v>129.0778298953852</c:v>
                </c:pt>
                <c:pt idx="2142">
                  <c:v>130.6148594171183</c:v>
                </c:pt>
                <c:pt idx="2143">
                  <c:v>130.3485539753841</c:v>
                </c:pt>
                <c:pt idx="2144">
                  <c:v>129.6181921734771</c:v>
                </c:pt>
                <c:pt idx="2145">
                  <c:v>131.1996460223261</c:v>
                </c:pt>
                <c:pt idx="2146">
                  <c:v>131.325373808418</c:v>
                </c:pt>
                <c:pt idx="2147">
                  <c:v>131.4138708460353</c:v>
                </c:pt>
                <c:pt idx="2148">
                  <c:v>132.2604280308977</c:v>
                </c:pt>
                <c:pt idx="2149">
                  <c:v>131.9937782653865</c:v>
                </c:pt>
                <c:pt idx="2150">
                  <c:v>132.6284228076877</c:v>
                </c:pt>
                <c:pt idx="2151">
                  <c:v>132.4062595586953</c:v>
                </c:pt>
                <c:pt idx="2152">
                  <c:v>131.2408197409062</c:v>
                </c:pt>
                <c:pt idx="2153">
                  <c:v>131.7555727867272</c:v>
                </c:pt>
                <c:pt idx="2154">
                  <c:v>131.6047490424777</c:v>
                </c:pt>
                <c:pt idx="2155">
                  <c:v>130.9204853833068</c:v>
                </c:pt>
                <c:pt idx="2156">
                  <c:v>131.4107660738019</c:v>
                </c:pt>
                <c:pt idx="2157">
                  <c:v>131.3369432767658</c:v>
                </c:pt>
                <c:pt idx="2158">
                  <c:v>130.7006722067378</c:v>
                </c:pt>
                <c:pt idx="2159">
                  <c:v>129.7170794172164</c:v>
                </c:pt>
                <c:pt idx="2160">
                  <c:v>130.3941789949183</c:v>
                </c:pt>
                <c:pt idx="2161">
                  <c:v>131.4593688298733</c:v>
                </c:pt>
                <c:pt idx="2162">
                  <c:v>131.6166260733717</c:v>
                </c:pt>
                <c:pt idx="2163">
                  <c:v>131.0852805571874</c:v>
                </c:pt>
                <c:pt idx="2164">
                  <c:v>130.8319127525648</c:v>
                </c:pt>
                <c:pt idx="2165">
                  <c:v>129.5663576868681</c:v>
                </c:pt>
                <c:pt idx="2166">
                  <c:v>129.5820715004084</c:v>
                </c:pt>
                <c:pt idx="2167">
                  <c:v>129.8265866909879</c:v>
                </c:pt>
                <c:pt idx="2168">
                  <c:v>130.2191159269638</c:v>
                </c:pt>
                <c:pt idx="2169">
                  <c:v>131.3103079970481</c:v>
                </c:pt>
                <c:pt idx="2170">
                  <c:v>131.1875193980156</c:v>
                </c:pt>
                <c:pt idx="2171">
                  <c:v>132.4067561752761</c:v>
                </c:pt>
                <c:pt idx="2172">
                  <c:v>132.669587222559</c:v>
                </c:pt>
                <c:pt idx="2173">
                  <c:v>131.04923225993</c:v>
                </c:pt>
                <c:pt idx="2174">
                  <c:v>131.1320371549153</c:v>
                </c:pt>
                <c:pt idx="2175">
                  <c:v>131.3362628276653</c:v>
                </c:pt>
                <c:pt idx="2176">
                  <c:v>131.7067880673511</c:v>
                </c:pt>
                <c:pt idx="2177">
                  <c:v>131.335449488569</c:v>
                </c:pt>
                <c:pt idx="2178">
                  <c:v>131.8209319652912</c:v>
                </c:pt>
                <c:pt idx="2179">
                  <c:v>131.6937702057624</c:v>
                </c:pt>
                <c:pt idx="2180">
                  <c:v>131.0016821395648</c:v>
                </c:pt>
                <c:pt idx="2181">
                  <c:v>131.6836035106844</c:v>
                </c:pt>
                <c:pt idx="2182">
                  <c:v>131.2530104203946</c:v>
                </c:pt>
                <c:pt idx="2183">
                  <c:v>129.5402480371055</c:v>
                </c:pt>
                <c:pt idx="2184">
                  <c:v>128.8269537829766</c:v>
                </c:pt>
                <c:pt idx="2185">
                  <c:v>128.8149522860827</c:v>
                </c:pt>
                <c:pt idx="2186">
                  <c:v>127.9898675320852</c:v>
                </c:pt>
                <c:pt idx="2187">
                  <c:v>128.3515985722589</c:v>
                </c:pt>
                <c:pt idx="2188">
                  <c:v>128.4206126738469</c:v>
                </c:pt>
                <c:pt idx="2189">
                  <c:v>128.0383516827432</c:v>
                </c:pt>
                <c:pt idx="2190">
                  <c:v>127.9697142089556</c:v>
                </c:pt>
                <c:pt idx="2191">
                  <c:v>126.7616605076997</c:v>
                </c:pt>
                <c:pt idx="2192">
                  <c:v>127.0563639659282</c:v>
                </c:pt>
                <c:pt idx="2193">
                  <c:v>126.877379741346</c:v>
                </c:pt>
                <c:pt idx="2194">
                  <c:v>126.1440231731302</c:v>
                </c:pt>
                <c:pt idx="2195">
                  <c:v>126.0659363875102</c:v>
                </c:pt>
                <c:pt idx="2196">
                  <c:v>124.9925719829145</c:v>
                </c:pt>
                <c:pt idx="2197">
                  <c:v>125.1468745538344</c:v>
                </c:pt>
                <c:pt idx="2198">
                  <c:v>124.331857764201</c:v>
                </c:pt>
                <c:pt idx="2199">
                  <c:v>125.2460148707469</c:v>
                </c:pt>
                <c:pt idx="2200">
                  <c:v>124.9511747574325</c:v>
                </c:pt>
                <c:pt idx="2201">
                  <c:v>124.7506366627999</c:v>
                </c:pt>
                <c:pt idx="2202">
                  <c:v>124.0227434698883</c:v>
                </c:pt>
                <c:pt idx="2203">
                  <c:v>123.9197165056582</c:v>
                </c:pt>
                <c:pt idx="2204">
                  <c:v>124.6990343277886</c:v>
                </c:pt>
                <c:pt idx="2205">
                  <c:v>124.5622924433857</c:v>
                </c:pt>
                <c:pt idx="2206">
                  <c:v>124.3892487030693</c:v>
                </c:pt>
                <c:pt idx="2207">
                  <c:v>125.8075025852057</c:v>
                </c:pt>
                <c:pt idx="2208">
                  <c:v>126.4915940916549</c:v>
                </c:pt>
                <c:pt idx="2209">
                  <c:v>126.4647133866155</c:v>
                </c:pt>
                <c:pt idx="2210">
                  <c:v>126.6301049901879</c:v>
                </c:pt>
                <c:pt idx="2211">
                  <c:v>126.171326707929</c:v>
                </c:pt>
                <c:pt idx="2212">
                  <c:v>126.8230026816767</c:v>
                </c:pt>
                <c:pt idx="2213">
                  <c:v>127.6295086207875</c:v>
                </c:pt>
                <c:pt idx="2214">
                  <c:v>127.2711911208462</c:v>
                </c:pt>
                <c:pt idx="2215">
                  <c:v>125.4807458287513</c:v>
                </c:pt>
                <c:pt idx="2216">
                  <c:v>125.5462135151257</c:v>
                </c:pt>
                <c:pt idx="2217">
                  <c:v>125.091966366076</c:v>
                </c:pt>
                <c:pt idx="2218">
                  <c:v>125.3409072276577</c:v>
                </c:pt>
                <c:pt idx="2219">
                  <c:v>125.3049542651976</c:v>
                </c:pt>
                <c:pt idx="2220">
                  <c:v>124.3295772559207</c:v>
                </c:pt>
                <c:pt idx="2221">
                  <c:v>123.8322810361057</c:v>
                </c:pt>
                <c:pt idx="2222">
                  <c:v>123.0436345491371</c:v>
                </c:pt>
                <c:pt idx="2223">
                  <c:v>122.7448421053976</c:v>
                </c:pt>
                <c:pt idx="2224">
                  <c:v>121.2880471248871</c:v>
                </c:pt>
                <c:pt idx="2225">
                  <c:v>121.6038183415369</c:v>
                </c:pt>
                <c:pt idx="2226">
                  <c:v>118.2905949523412</c:v>
                </c:pt>
                <c:pt idx="2227">
                  <c:v>118.7185020968952</c:v>
                </c:pt>
                <c:pt idx="2228">
                  <c:v>118.8201739129179</c:v>
                </c:pt>
                <c:pt idx="2229">
                  <c:v>118.2591262332004</c:v>
                </c:pt>
                <c:pt idx="2230">
                  <c:v>118.0001579991857</c:v>
                </c:pt>
                <c:pt idx="2231">
                  <c:v>117.8647390194002</c:v>
                </c:pt>
                <c:pt idx="2232">
                  <c:v>118.0259298869919</c:v>
                </c:pt>
                <c:pt idx="2233">
                  <c:v>118.0647151591478</c:v>
                </c:pt>
                <c:pt idx="2234">
                  <c:v>117.9623522884523</c:v>
                </c:pt>
                <c:pt idx="2235">
                  <c:v>118.2528326978263</c:v>
                </c:pt>
                <c:pt idx="2236">
                  <c:v>117.615183665483</c:v>
                </c:pt>
                <c:pt idx="2237">
                  <c:v>116.9783884162062</c:v>
                </c:pt>
                <c:pt idx="2238">
                  <c:v>116.9981838399045</c:v>
                </c:pt>
                <c:pt idx="2239">
                  <c:v>116.2007152366172</c:v>
                </c:pt>
                <c:pt idx="2240">
                  <c:v>116.5016690761786</c:v>
                </c:pt>
                <c:pt idx="2241">
                  <c:v>115.5489668939155</c:v>
                </c:pt>
                <c:pt idx="2242">
                  <c:v>115.8981121029861</c:v>
                </c:pt>
                <c:pt idx="2243">
                  <c:v>115.6947844464596</c:v>
                </c:pt>
                <c:pt idx="2244">
                  <c:v>115.7771495581492</c:v>
                </c:pt>
                <c:pt idx="2245">
                  <c:v>115.693972322014</c:v>
                </c:pt>
                <c:pt idx="2246">
                  <c:v>114.8266777595967</c:v>
                </c:pt>
                <c:pt idx="2247">
                  <c:v>114.2297321179532</c:v>
                </c:pt>
                <c:pt idx="2248">
                  <c:v>114.6277955951419</c:v>
                </c:pt>
                <c:pt idx="2249">
                  <c:v>111.5127833484517</c:v>
                </c:pt>
                <c:pt idx="2250">
                  <c:v>110.8153706055275</c:v>
                </c:pt>
                <c:pt idx="2251">
                  <c:v>110.6379216711844</c:v>
                </c:pt>
                <c:pt idx="2252">
                  <c:v>110.0228576424563</c:v>
                </c:pt>
                <c:pt idx="2253">
                  <c:v>110.4167911875632</c:v>
                </c:pt>
                <c:pt idx="2254">
                  <c:v>111.0285401795056</c:v>
                </c:pt>
                <c:pt idx="2255">
                  <c:v>109.3040472170739</c:v>
                </c:pt>
                <c:pt idx="2256">
                  <c:v>107.9879358235072</c:v>
                </c:pt>
                <c:pt idx="2257">
                  <c:v>108.4918500408825</c:v>
                </c:pt>
                <c:pt idx="2258">
                  <c:v>108.7408153796349</c:v>
                </c:pt>
                <c:pt idx="2259">
                  <c:v>108.3568943698289</c:v>
                </c:pt>
                <c:pt idx="2260">
                  <c:v>108.3568943698289</c:v>
                </c:pt>
                <c:pt idx="2261">
                  <c:v>108.1162082167423</c:v>
                </c:pt>
                <c:pt idx="2262">
                  <c:v>106.8832172751456</c:v>
                </c:pt>
                <c:pt idx="2263">
                  <c:v>106.5720749900206</c:v>
                </c:pt>
                <c:pt idx="2264">
                  <c:v>107.6344020919051</c:v>
                </c:pt>
                <c:pt idx="2265">
                  <c:v>107.8540622242495</c:v>
                </c:pt>
                <c:pt idx="2266">
                  <c:v>107.6007983331443</c:v>
                </c:pt>
                <c:pt idx="2267">
                  <c:v>107.2219398084879</c:v>
                </c:pt>
                <c:pt idx="2268">
                  <c:v>106.642987114033</c:v>
                </c:pt>
                <c:pt idx="2269">
                  <c:v>106.1627817998912</c:v>
                </c:pt>
                <c:pt idx="2270">
                  <c:v>103.7477724270938</c:v>
                </c:pt>
                <c:pt idx="2271">
                  <c:v>103.613107011254</c:v>
                </c:pt>
                <c:pt idx="2272">
                  <c:v>103.723970514065</c:v>
                </c:pt>
                <c:pt idx="2273">
                  <c:v>103.13014987563</c:v>
                </c:pt>
                <c:pt idx="2274">
                  <c:v>102.281607598915</c:v>
                </c:pt>
                <c:pt idx="2275">
                  <c:v>102.1444590210265</c:v>
                </c:pt>
                <c:pt idx="2276">
                  <c:v>102.2372976746382</c:v>
                </c:pt>
                <c:pt idx="2277">
                  <c:v>103.0274804561864</c:v>
                </c:pt>
                <c:pt idx="2278">
                  <c:v>102.9068421816695</c:v>
                </c:pt>
                <c:pt idx="2279">
                  <c:v>103.0720857202105</c:v>
                </c:pt>
                <c:pt idx="2280">
                  <c:v>103.6730818313862</c:v>
                </c:pt>
                <c:pt idx="2281">
                  <c:v>103.1212919922935</c:v>
                </c:pt>
                <c:pt idx="2282">
                  <c:v>103.3829651553005</c:v>
                </c:pt>
                <c:pt idx="2283">
                  <c:v>103.386004508301</c:v>
                </c:pt>
                <c:pt idx="2284">
                  <c:v>103.5118150388413</c:v>
                </c:pt>
                <c:pt idx="2285">
                  <c:v>104.961920249764</c:v>
                </c:pt>
                <c:pt idx="2286">
                  <c:v>105.6871950914294</c:v>
                </c:pt>
                <c:pt idx="2287">
                  <c:v>105.2486991750157</c:v>
                </c:pt>
                <c:pt idx="2288">
                  <c:v>104.8929932762385</c:v>
                </c:pt>
                <c:pt idx="2289">
                  <c:v>104.4821836162365</c:v>
                </c:pt>
                <c:pt idx="2290">
                  <c:v>104.9066835425892</c:v>
                </c:pt>
                <c:pt idx="2291">
                  <c:v>106.8611112034236</c:v>
                </c:pt>
                <c:pt idx="2292">
                  <c:v>105.3505348186393</c:v>
                </c:pt>
                <c:pt idx="2293">
                  <c:v>105.7967755778843</c:v>
                </c:pt>
                <c:pt idx="2294">
                  <c:v>105.0829109311102</c:v>
                </c:pt>
                <c:pt idx="2295">
                  <c:v>104.7534942462361</c:v>
                </c:pt>
                <c:pt idx="2296">
                  <c:v>105.2356352061469</c:v>
                </c:pt>
                <c:pt idx="2297">
                  <c:v>104.8754808273901</c:v>
                </c:pt>
                <c:pt idx="2298">
                  <c:v>105.3708895986616</c:v>
                </c:pt>
                <c:pt idx="2299">
                  <c:v>104.5150656019554</c:v>
                </c:pt>
                <c:pt idx="2300">
                  <c:v>105.064012814755</c:v>
                </c:pt>
                <c:pt idx="2301">
                  <c:v>106.1944630809685</c:v>
                </c:pt>
                <c:pt idx="2302">
                  <c:v>107.6465437114286</c:v>
                </c:pt>
                <c:pt idx="2303">
                  <c:v>106.700223447566</c:v>
                </c:pt>
                <c:pt idx="2304">
                  <c:v>106.845195035658</c:v>
                </c:pt>
                <c:pt idx="2305">
                  <c:v>106.104594756362</c:v>
                </c:pt>
                <c:pt idx="2306">
                  <c:v>105.145741351408</c:v>
                </c:pt>
                <c:pt idx="2307">
                  <c:v>104.8923715627227</c:v>
                </c:pt>
                <c:pt idx="2308">
                  <c:v>105.0005429779331</c:v>
                </c:pt>
                <c:pt idx="2309">
                  <c:v>104.7914357474445</c:v>
                </c:pt>
                <c:pt idx="2310">
                  <c:v>104.4979762575102</c:v>
                </c:pt>
                <c:pt idx="2311">
                  <c:v>105.7128271084431</c:v>
                </c:pt>
                <c:pt idx="2312">
                  <c:v>106.4470158722019</c:v>
                </c:pt>
                <c:pt idx="2313">
                  <c:v>106.4869476894672</c:v>
                </c:pt>
                <c:pt idx="2314">
                  <c:v>105.5830047445543</c:v>
                </c:pt>
                <c:pt idx="2315">
                  <c:v>105.8038255098268</c:v>
                </c:pt>
                <c:pt idx="2316">
                  <c:v>105.3002146909664</c:v>
                </c:pt>
                <c:pt idx="2317">
                  <c:v>104.8177346434112</c:v>
                </c:pt>
                <c:pt idx="2318">
                  <c:v>105.6985415818154</c:v>
                </c:pt>
                <c:pt idx="2319">
                  <c:v>106.13545804113</c:v>
                </c:pt>
                <c:pt idx="2320">
                  <c:v>105.8548967036672</c:v>
                </c:pt>
                <c:pt idx="2321">
                  <c:v>106.7147217521947</c:v>
                </c:pt>
                <c:pt idx="2322">
                  <c:v>107.2733257381131</c:v>
                </c:pt>
                <c:pt idx="2323">
                  <c:v>107.1425876928033</c:v>
                </c:pt>
                <c:pt idx="2324">
                  <c:v>106.1831167949546</c:v>
                </c:pt>
                <c:pt idx="2325">
                  <c:v>106.581090304157</c:v>
                </c:pt>
                <c:pt idx="2326">
                  <c:v>105.6952327302646</c:v>
                </c:pt>
                <c:pt idx="2327">
                  <c:v>105.0537149434483</c:v>
                </c:pt>
                <c:pt idx="2328">
                  <c:v>105.2604892685731</c:v>
                </c:pt>
                <c:pt idx="2329">
                  <c:v>105.8681650150266</c:v>
                </c:pt>
                <c:pt idx="2330">
                  <c:v>106.1430463109409</c:v>
                </c:pt>
                <c:pt idx="2331">
                  <c:v>106.0903758175218</c:v>
                </c:pt>
                <c:pt idx="2332">
                  <c:v>105.6174951806547</c:v>
                </c:pt>
                <c:pt idx="2333">
                  <c:v>105.9601745770315</c:v>
                </c:pt>
                <c:pt idx="2334">
                  <c:v>105.436415454963</c:v>
                </c:pt>
                <c:pt idx="2335">
                  <c:v>105.4191032243522</c:v>
                </c:pt>
                <c:pt idx="2336">
                  <c:v>104.5403404796115</c:v>
                </c:pt>
                <c:pt idx="2337">
                  <c:v>105.4135337232342</c:v>
                </c:pt>
                <c:pt idx="2338">
                  <c:v>105.6640475017877</c:v>
                </c:pt>
                <c:pt idx="2339">
                  <c:v>104.9912789255477</c:v>
                </c:pt>
                <c:pt idx="2340">
                  <c:v>104.7731864280387</c:v>
                </c:pt>
                <c:pt idx="2341">
                  <c:v>105.0779025749035</c:v>
                </c:pt>
                <c:pt idx="2342">
                  <c:v>104.0564670454474</c:v>
                </c:pt>
                <c:pt idx="2343">
                  <c:v>104.0564670454474</c:v>
                </c:pt>
                <c:pt idx="2344">
                  <c:v>104.4971159487616</c:v>
                </c:pt>
                <c:pt idx="2345">
                  <c:v>104.4412739288634</c:v>
                </c:pt>
                <c:pt idx="2346">
                  <c:v>103.7821645018809</c:v>
                </c:pt>
                <c:pt idx="2347">
                  <c:v>102.747771295558</c:v>
                </c:pt>
                <c:pt idx="2348">
                  <c:v>102.747771295558</c:v>
                </c:pt>
                <c:pt idx="2349">
                  <c:v>101.8865106051403</c:v>
                </c:pt>
                <c:pt idx="2350">
                  <c:v>103.1494240783816</c:v>
                </c:pt>
                <c:pt idx="2351">
                  <c:v>103.7969518510683</c:v>
                </c:pt>
                <c:pt idx="2352">
                  <c:v>103.3286659721222</c:v>
                </c:pt>
                <c:pt idx="2353">
                  <c:v>102.9498019466767</c:v>
                </c:pt>
                <c:pt idx="2354">
                  <c:v>102.9696549974</c:v>
                </c:pt>
                <c:pt idx="2355">
                  <c:v>101.9435100976769</c:v>
                </c:pt>
                <c:pt idx="2356">
                  <c:v>101.2452656059617</c:v>
                </c:pt>
                <c:pt idx="2357">
                  <c:v>100.2802971262346</c:v>
                </c:pt>
                <c:pt idx="2358">
                  <c:v>100.531206531221</c:v>
                </c:pt>
                <c:pt idx="2359">
                  <c:v>100.7760898146825</c:v>
                </c:pt>
                <c:pt idx="2360">
                  <c:v>100.7334885270221</c:v>
                </c:pt>
                <c:pt idx="2361">
                  <c:v>100.7818633532581</c:v>
                </c:pt>
                <c:pt idx="2362">
                  <c:v>100.4713227123528</c:v>
                </c:pt>
                <c:pt idx="2363">
                  <c:v>99.69475169919635</c:v>
                </c:pt>
                <c:pt idx="2364">
                  <c:v>99.00784035525916</c:v>
                </c:pt>
                <c:pt idx="2365">
                  <c:v>98.69461045678818</c:v>
                </c:pt>
                <c:pt idx="2366">
                  <c:v>98.13346041635501</c:v>
                </c:pt>
                <c:pt idx="2367">
                  <c:v>97.23945370281026</c:v>
                </c:pt>
                <c:pt idx="2368">
                  <c:v>96.8075569023378</c:v>
                </c:pt>
                <c:pt idx="2369">
                  <c:v>96.22973560032402</c:v>
                </c:pt>
                <c:pt idx="2370">
                  <c:v>95.6853978080769</c:v>
                </c:pt>
                <c:pt idx="2371">
                  <c:v>97.42753754037316</c:v>
                </c:pt>
                <c:pt idx="2372">
                  <c:v>96.75056019436817</c:v>
                </c:pt>
                <c:pt idx="2373">
                  <c:v>97.5652279236361</c:v>
                </c:pt>
                <c:pt idx="2374">
                  <c:v>97.39142288107504</c:v>
                </c:pt>
                <c:pt idx="2375">
                  <c:v>97.36444330876804</c:v>
                </c:pt>
                <c:pt idx="2376">
                  <c:v>96.42673182143854</c:v>
                </c:pt>
                <c:pt idx="2377">
                  <c:v>96.47034277164055</c:v>
                </c:pt>
                <c:pt idx="2378">
                  <c:v>96.41392452911107</c:v>
                </c:pt>
                <c:pt idx="2379">
                  <c:v>96.73971895595986</c:v>
                </c:pt>
                <c:pt idx="2380">
                  <c:v>96.86691998882912</c:v>
                </c:pt>
                <c:pt idx="2381">
                  <c:v>97.31351874914106</c:v>
                </c:pt>
                <c:pt idx="2382">
                  <c:v>96.63556981995585</c:v>
                </c:pt>
                <c:pt idx="2383">
                  <c:v>96.80943819470338</c:v>
                </c:pt>
                <c:pt idx="2384">
                  <c:v>96.19005092044995</c:v>
                </c:pt>
                <c:pt idx="2385">
                  <c:v>95.72654676017016</c:v>
                </c:pt>
                <c:pt idx="2386">
                  <c:v>96.36794465007382</c:v>
                </c:pt>
                <c:pt idx="2387">
                  <c:v>96.04457030675242</c:v>
                </c:pt>
                <c:pt idx="2388">
                  <c:v>96.73994222791451</c:v>
                </c:pt>
                <c:pt idx="2389">
                  <c:v>97.56542277663233</c:v>
                </c:pt>
                <c:pt idx="2390">
                  <c:v>97.2492349441319</c:v>
                </c:pt>
                <c:pt idx="2391">
                  <c:v>97.23910263793831</c:v>
                </c:pt>
                <c:pt idx="2392">
                  <c:v>96.06873977931678</c:v>
                </c:pt>
                <c:pt idx="2393">
                  <c:v>95.4989389473322</c:v>
                </c:pt>
                <c:pt idx="2394">
                  <c:v>95.27916054912964</c:v>
                </c:pt>
                <c:pt idx="2395">
                  <c:v>95.70413198264736</c:v>
                </c:pt>
                <c:pt idx="2396">
                  <c:v>95.32313344325975</c:v>
                </c:pt>
                <c:pt idx="2397">
                  <c:v>95.99670047443372</c:v>
                </c:pt>
                <c:pt idx="2398">
                  <c:v>95.79688167420498</c:v>
                </c:pt>
                <c:pt idx="2399">
                  <c:v>94.71874402732285</c:v>
                </c:pt>
                <c:pt idx="2400">
                  <c:v>94.70471486410788</c:v>
                </c:pt>
                <c:pt idx="2401">
                  <c:v>93.58834888125604</c:v>
                </c:pt>
                <c:pt idx="2402">
                  <c:v>94.46842460432623</c:v>
                </c:pt>
                <c:pt idx="2403">
                  <c:v>94.10994248622916</c:v>
                </c:pt>
                <c:pt idx="2404">
                  <c:v>94.89478077048666</c:v>
                </c:pt>
                <c:pt idx="2405">
                  <c:v>95.50702608042736</c:v>
                </c:pt>
                <c:pt idx="2406">
                  <c:v>95.05301255123871</c:v>
                </c:pt>
                <c:pt idx="2407">
                  <c:v>94.82230638712447</c:v>
                </c:pt>
                <c:pt idx="2408">
                  <c:v>94.15278180105365</c:v>
                </c:pt>
                <c:pt idx="2409">
                  <c:v>93.87744147989115</c:v>
                </c:pt>
                <c:pt idx="2410">
                  <c:v>94.64261285260071</c:v>
                </c:pt>
                <c:pt idx="2411">
                  <c:v>93.62557580056807</c:v>
                </c:pt>
                <c:pt idx="2412">
                  <c:v>94.44442213305748</c:v>
                </c:pt>
                <c:pt idx="2413">
                  <c:v>95.00410817865065</c:v>
                </c:pt>
                <c:pt idx="2414">
                  <c:v>95.10023606803959</c:v>
                </c:pt>
                <c:pt idx="2415">
                  <c:v>95.48008741639927</c:v>
                </c:pt>
                <c:pt idx="2416">
                  <c:v>94.33613877839345</c:v>
                </c:pt>
                <c:pt idx="2417">
                  <c:v>94.08960258405189</c:v>
                </c:pt>
                <c:pt idx="2418">
                  <c:v>93.21499970479825</c:v>
                </c:pt>
                <c:pt idx="2419">
                  <c:v>93.37473181277453</c:v>
                </c:pt>
                <c:pt idx="2420">
                  <c:v>92.58032416793244</c:v>
                </c:pt>
                <c:pt idx="2421">
                  <c:v>93.04009346036033</c:v>
                </c:pt>
                <c:pt idx="2422">
                  <c:v>92.99707368078026</c:v>
                </c:pt>
                <c:pt idx="2423">
                  <c:v>93.1633784877564</c:v>
                </c:pt>
                <c:pt idx="2424">
                  <c:v>93.44638725363107</c:v>
                </c:pt>
                <c:pt idx="2425">
                  <c:v>93.47536400479741</c:v>
                </c:pt>
                <c:pt idx="2426">
                  <c:v>93.38646245885992</c:v>
                </c:pt>
                <c:pt idx="2427">
                  <c:v>93.4148232241294</c:v>
                </c:pt>
                <c:pt idx="2428">
                  <c:v>93.81433588660943</c:v>
                </c:pt>
                <c:pt idx="2429">
                  <c:v>93.0732286470706</c:v>
                </c:pt>
                <c:pt idx="2430">
                  <c:v>92.67725266247558</c:v>
                </c:pt>
                <c:pt idx="2431">
                  <c:v>92.94881517669501</c:v>
                </c:pt>
                <c:pt idx="2432">
                  <c:v>93.71949898637636</c:v>
                </c:pt>
                <c:pt idx="2433">
                  <c:v>93.2936694141162</c:v>
                </c:pt>
                <c:pt idx="2434">
                  <c:v>93.27063407286218</c:v>
                </c:pt>
                <c:pt idx="2435">
                  <c:v>93.71876132551814</c:v>
                </c:pt>
                <c:pt idx="2436">
                  <c:v>94.28958232991448</c:v>
                </c:pt>
                <c:pt idx="2437">
                  <c:v>95.0472060209058</c:v>
                </c:pt>
                <c:pt idx="2438">
                  <c:v>94.687024024746</c:v>
                </c:pt>
                <c:pt idx="2439">
                  <c:v>95.36778983009383</c:v>
                </c:pt>
                <c:pt idx="2440">
                  <c:v>95.63662264752034</c:v>
                </c:pt>
                <c:pt idx="2441">
                  <c:v>95.2030944920486</c:v>
                </c:pt>
                <c:pt idx="2442">
                  <c:v>95.19627399972881</c:v>
                </c:pt>
                <c:pt idx="2443">
                  <c:v>96.36163700210145</c:v>
                </c:pt>
                <c:pt idx="2444">
                  <c:v>96.19881685941313</c:v>
                </c:pt>
                <c:pt idx="2445">
                  <c:v>96.8149997822542</c:v>
                </c:pt>
                <c:pt idx="2446">
                  <c:v>95.94267162317866</c:v>
                </c:pt>
                <c:pt idx="2447">
                  <c:v>95.72182555892823</c:v>
                </c:pt>
                <c:pt idx="2448">
                  <c:v>95.88845259366553</c:v>
                </c:pt>
                <c:pt idx="2449">
                  <c:v>94.93405311280975</c:v>
                </c:pt>
                <c:pt idx="2450">
                  <c:v>94.95039536847348</c:v>
                </c:pt>
                <c:pt idx="2451">
                  <c:v>94.17552850900637</c:v>
                </c:pt>
                <c:pt idx="2452">
                  <c:v>93.70558863572077</c:v>
                </c:pt>
                <c:pt idx="2453">
                  <c:v>93.84970634569828</c:v>
                </c:pt>
                <c:pt idx="2454">
                  <c:v>93.67064032930241</c:v>
                </c:pt>
                <c:pt idx="2455">
                  <c:v>94.56642933259339</c:v>
                </c:pt>
                <c:pt idx="2456">
                  <c:v>95.59708732441861</c:v>
                </c:pt>
                <c:pt idx="2457">
                  <c:v>95.32317845667021</c:v>
                </c:pt>
                <c:pt idx="2458">
                  <c:v>96.0306981756806</c:v>
                </c:pt>
                <c:pt idx="2459">
                  <c:v>95.71894872453764</c:v>
                </c:pt>
                <c:pt idx="2460">
                  <c:v>96.28213547241917</c:v>
                </c:pt>
                <c:pt idx="2461">
                  <c:v>96.46969486663373</c:v>
                </c:pt>
                <c:pt idx="2462">
                  <c:v>95.47951870685917</c:v>
                </c:pt>
                <c:pt idx="2463">
                  <c:v>94.87774897332861</c:v>
                </c:pt>
                <c:pt idx="2464">
                  <c:v>94.71144422721803</c:v>
                </c:pt>
                <c:pt idx="2465">
                  <c:v>94.230821381614</c:v>
                </c:pt>
                <c:pt idx="2466">
                  <c:v>94.77924736451245</c:v>
                </c:pt>
                <c:pt idx="2467">
                  <c:v>95.10689557831168</c:v>
                </c:pt>
                <c:pt idx="2468">
                  <c:v>94.916346869337</c:v>
                </c:pt>
                <c:pt idx="2469">
                  <c:v>92.82820888901469</c:v>
                </c:pt>
                <c:pt idx="2470">
                  <c:v>93.85490326132347</c:v>
                </c:pt>
                <c:pt idx="2471">
                  <c:v>94.33817012576016</c:v>
                </c:pt>
                <c:pt idx="2472">
                  <c:v>94.42809746091484</c:v>
                </c:pt>
                <c:pt idx="2473">
                  <c:v>95.13511975513506</c:v>
                </c:pt>
                <c:pt idx="2474">
                  <c:v>96.14068779584282</c:v>
                </c:pt>
                <c:pt idx="2475">
                  <c:v>96.30823640939367</c:v>
                </c:pt>
                <c:pt idx="2476">
                  <c:v>99.04131838009124</c:v>
                </c:pt>
                <c:pt idx="2477">
                  <c:v>98.68694726950976</c:v>
                </c:pt>
                <c:pt idx="2478">
                  <c:v>98.78942195919866</c:v>
                </c:pt>
                <c:pt idx="2479">
                  <c:v>98.80249576372962</c:v>
                </c:pt>
                <c:pt idx="2480">
                  <c:v>98.84794804152237</c:v>
                </c:pt>
                <c:pt idx="2481">
                  <c:v>97.97249286643047</c:v>
                </c:pt>
                <c:pt idx="2482">
                  <c:v>97.97034514665656</c:v>
                </c:pt>
                <c:pt idx="2483">
                  <c:v>98.78693938077477</c:v>
                </c:pt>
                <c:pt idx="2484">
                  <c:v>98.71049495612624</c:v>
                </c:pt>
                <c:pt idx="2485">
                  <c:v>98.89981794464485</c:v>
                </c:pt>
                <c:pt idx="2486">
                  <c:v>98.65845539309866</c:v>
                </c:pt>
                <c:pt idx="2487">
                  <c:v>98.13734051293189</c:v>
                </c:pt>
                <c:pt idx="2488">
                  <c:v>97.61838997676294</c:v>
                </c:pt>
                <c:pt idx="2489">
                  <c:v>96.96978138126147</c:v>
                </c:pt>
                <c:pt idx="2490">
                  <c:v>95.48956270046797</c:v>
                </c:pt>
                <c:pt idx="2491">
                  <c:v>95.65832087663264</c:v>
                </c:pt>
                <c:pt idx="2492">
                  <c:v>95.39067164015465</c:v>
                </c:pt>
                <c:pt idx="2493">
                  <c:v>95.2464546425658</c:v>
                </c:pt>
                <c:pt idx="2494">
                  <c:v>94.05388941439</c:v>
                </c:pt>
                <c:pt idx="2495">
                  <c:v>92.53987523497482</c:v>
                </c:pt>
                <c:pt idx="2496">
                  <c:v>92.9639430349952</c:v>
                </c:pt>
                <c:pt idx="2497">
                  <c:v>92.88760220922746</c:v>
                </c:pt>
                <c:pt idx="2498">
                  <c:v>93.25372708281071</c:v>
                </c:pt>
                <c:pt idx="2499">
                  <c:v>92.94745150760702</c:v>
                </c:pt>
                <c:pt idx="2500">
                  <c:v>92.26880807542383</c:v>
                </c:pt>
                <c:pt idx="2501">
                  <c:v>92.28534601566594</c:v>
                </c:pt>
                <c:pt idx="2502">
                  <c:v>92.6440322058107</c:v>
                </c:pt>
                <c:pt idx="2503">
                  <c:v>92.26267171464029</c:v>
                </c:pt>
                <c:pt idx="2504">
                  <c:v>92.7033347851957</c:v>
                </c:pt>
                <c:pt idx="2505">
                  <c:v>94.18564477292456</c:v>
                </c:pt>
                <c:pt idx="2506">
                  <c:v>92.60807195095302</c:v>
                </c:pt>
                <c:pt idx="2507">
                  <c:v>91.17985529264458</c:v>
                </c:pt>
                <c:pt idx="2508">
                  <c:v>92.41058497677826</c:v>
                </c:pt>
                <c:pt idx="2509">
                  <c:v>92.0023874539969</c:v>
                </c:pt>
                <c:pt idx="2510">
                  <c:v>91.42594715179648</c:v>
                </c:pt>
                <c:pt idx="2511">
                  <c:v>91.0309609596665</c:v>
                </c:pt>
                <c:pt idx="2512">
                  <c:v>90.64741772549951</c:v>
                </c:pt>
                <c:pt idx="2513">
                  <c:v>91.09102302053972</c:v>
                </c:pt>
                <c:pt idx="2514">
                  <c:v>90.1786954210629</c:v>
                </c:pt>
                <c:pt idx="2515">
                  <c:v>89.94100756294253</c:v>
                </c:pt>
                <c:pt idx="2516">
                  <c:v>89.7349445908106</c:v>
                </c:pt>
                <c:pt idx="2517">
                  <c:v>89.19781234236686</c:v>
                </c:pt>
                <c:pt idx="2518">
                  <c:v>89.74547822132935</c:v>
                </c:pt>
                <c:pt idx="2519">
                  <c:v>89.9026034291477</c:v>
                </c:pt>
                <c:pt idx="2520">
                  <c:v>90.16035370050041</c:v>
                </c:pt>
                <c:pt idx="2521">
                  <c:v>89.34601608265261</c:v>
                </c:pt>
                <c:pt idx="2522">
                  <c:v>88.81742263556262</c:v>
                </c:pt>
                <c:pt idx="2523">
                  <c:v>88.69344058451088</c:v>
                </c:pt>
                <c:pt idx="2524">
                  <c:v>88.63763524047236</c:v>
                </c:pt>
                <c:pt idx="2525">
                  <c:v>88.63763524047236</c:v>
                </c:pt>
                <c:pt idx="2526">
                  <c:v>88.97645144748392</c:v>
                </c:pt>
                <c:pt idx="2527">
                  <c:v>89.09136477953457</c:v>
                </c:pt>
                <c:pt idx="2528">
                  <c:v>89.56664228050923</c:v>
                </c:pt>
                <c:pt idx="2529">
                  <c:v>89.91996997998847</c:v>
                </c:pt>
                <c:pt idx="2530">
                  <c:v>90.11147584628266</c:v>
                </c:pt>
                <c:pt idx="2531">
                  <c:v>89.98300412545272</c:v>
                </c:pt>
                <c:pt idx="2532">
                  <c:v>89.77022140931634</c:v>
                </c:pt>
                <c:pt idx="2533">
                  <c:v>89.56635229266907</c:v>
                </c:pt>
                <c:pt idx="2534">
                  <c:v>88.79627756705541</c:v>
                </c:pt>
                <c:pt idx="2535">
                  <c:v>89.32964907618292</c:v>
                </c:pt>
                <c:pt idx="2536">
                  <c:v>88.99580914835506</c:v>
                </c:pt>
                <c:pt idx="2537">
                  <c:v>89.28077780665933</c:v>
                </c:pt>
                <c:pt idx="2538">
                  <c:v>89.49635623969155</c:v>
                </c:pt>
                <c:pt idx="2539">
                  <c:v>91.11071329476104</c:v>
                </c:pt>
                <c:pt idx="2540">
                  <c:v>91.02026700230388</c:v>
                </c:pt>
                <c:pt idx="2541">
                  <c:v>91.49448104483475</c:v>
                </c:pt>
                <c:pt idx="2542">
                  <c:v>91.72088384514477</c:v>
                </c:pt>
                <c:pt idx="2543">
                  <c:v>92.12884304536621</c:v>
                </c:pt>
                <c:pt idx="2544">
                  <c:v>92.08722782644247</c:v>
                </c:pt>
                <c:pt idx="2545">
                  <c:v>92.87180682017852</c:v>
                </c:pt>
                <c:pt idx="2546">
                  <c:v>92.99516045349391</c:v>
                </c:pt>
                <c:pt idx="2547">
                  <c:v>93.05432521310458</c:v>
                </c:pt>
                <c:pt idx="2548">
                  <c:v>92.41816807168402</c:v>
                </c:pt>
                <c:pt idx="2549">
                  <c:v>92.16613176994826</c:v>
                </c:pt>
                <c:pt idx="2550">
                  <c:v>92.22140903603211</c:v>
                </c:pt>
                <c:pt idx="2551">
                  <c:v>92.89843720612652</c:v>
                </c:pt>
                <c:pt idx="2552">
                  <c:v>92.55962081399261</c:v>
                </c:pt>
                <c:pt idx="2553">
                  <c:v>92.40043972858068</c:v>
                </c:pt>
                <c:pt idx="2554">
                  <c:v>92.13121836990255</c:v>
                </c:pt>
                <c:pt idx="2555">
                  <c:v>91.78711695039416</c:v>
                </c:pt>
                <c:pt idx="2556">
                  <c:v>92.08883549778211</c:v>
                </c:pt>
                <c:pt idx="2557">
                  <c:v>92.74104928230863</c:v>
                </c:pt>
                <c:pt idx="2558">
                  <c:v>92.67345244064235</c:v>
                </c:pt>
                <c:pt idx="2559">
                  <c:v>92.0352357763176</c:v>
                </c:pt>
                <c:pt idx="2560">
                  <c:v>91.8252511394189</c:v>
                </c:pt>
                <c:pt idx="2561">
                  <c:v>91.75246879505238</c:v>
                </c:pt>
                <c:pt idx="2562">
                  <c:v>91.29670407263403</c:v>
                </c:pt>
                <c:pt idx="2563">
                  <c:v>91.19969941983386</c:v>
                </c:pt>
                <c:pt idx="2564">
                  <c:v>91.20147105522311</c:v>
                </c:pt>
                <c:pt idx="2565">
                  <c:v>91.07192509250868</c:v>
                </c:pt>
                <c:pt idx="2566">
                  <c:v>91.15444319447029</c:v>
                </c:pt>
                <c:pt idx="2567">
                  <c:v>90.85672294729115</c:v>
                </c:pt>
                <c:pt idx="2568">
                  <c:v>89.93575182607979</c:v>
                </c:pt>
                <c:pt idx="2569">
                  <c:v>89.25063462706265</c:v>
                </c:pt>
                <c:pt idx="2570">
                  <c:v>88.56223318818898</c:v>
                </c:pt>
                <c:pt idx="2571">
                  <c:v>88.17216619429126</c:v>
                </c:pt>
                <c:pt idx="2572">
                  <c:v>87.97703589683863</c:v>
                </c:pt>
                <c:pt idx="2573">
                  <c:v>88.13893765209338</c:v>
                </c:pt>
                <c:pt idx="2574">
                  <c:v>87.29174533006152</c:v>
                </c:pt>
                <c:pt idx="2575">
                  <c:v>87.4532064544776</c:v>
                </c:pt>
                <c:pt idx="2576">
                  <c:v>87.44625107013662</c:v>
                </c:pt>
                <c:pt idx="2577">
                  <c:v>87.1554318920597</c:v>
                </c:pt>
                <c:pt idx="2578">
                  <c:v>87.33987645700306</c:v>
                </c:pt>
                <c:pt idx="2579">
                  <c:v>87.55730028819786</c:v>
                </c:pt>
                <c:pt idx="2580">
                  <c:v>88.20619367627122</c:v>
                </c:pt>
                <c:pt idx="2581">
                  <c:v>87.78600090537652</c:v>
                </c:pt>
                <c:pt idx="2582">
                  <c:v>87.89603909240137</c:v>
                </c:pt>
                <c:pt idx="2583">
                  <c:v>88.03331403997674</c:v>
                </c:pt>
                <c:pt idx="2584">
                  <c:v>87.92817084564385</c:v>
                </c:pt>
                <c:pt idx="2585">
                  <c:v>87.86070355468404</c:v>
                </c:pt>
                <c:pt idx="2586">
                  <c:v>88.16283000315305</c:v>
                </c:pt>
                <c:pt idx="2587">
                  <c:v>87.94191421329043</c:v>
                </c:pt>
                <c:pt idx="2588">
                  <c:v>88.68102852671794</c:v>
                </c:pt>
                <c:pt idx="2589">
                  <c:v>89.0915635843038</c:v>
                </c:pt>
                <c:pt idx="2590">
                  <c:v>88.40156590708137</c:v>
                </c:pt>
                <c:pt idx="2591">
                  <c:v>88.04057725434756</c:v>
                </c:pt>
                <c:pt idx="2592">
                  <c:v>89.04924853747963</c:v>
                </c:pt>
                <c:pt idx="2593">
                  <c:v>89.15617354615284</c:v>
                </c:pt>
                <c:pt idx="2594">
                  <c:v>88.71208659098487</c:v>
                </c:pt>
                <c:pt idx="2595">
                  <c:v>89.08611038168767</c:v>
                </c:pt>
                <c:pt idx="2596">
                  <c:v>88.71253974924658</c:v>
                </c:pt>
                <c:pt idx="2597">
                  <c:v>88.65479930952043</c:v>
                </c:pt>
                <c:pt idx="2598">
                  <c:v>89.05449459467878</c:v>
                </c:pt>
                <c:pt idx="2599">
                  <c:v>89.53161898042641</c:v>
                </c:pt>
                <c:pt idx="2600">
                  <c:v>89.17079484478872</c:v>
                </c:pt>
                <c:pt idx="2601">
                  <c:v>88.69582235273867</c:v>
                </c:pt>
                <c:pt idx="2602">
                  <c:v>88.496559974813</c:v>
                </c:pt>
                <c:pt idx="2603">
                  <c:v>88.26363286981576</c:v>
                </c:pt>
                <c:pt idx="2604">
                  <c:v>88.26363286981576</c:v>
                </c:pt>
                <c:pt idx="2605">
                  <c:v>87.60946455732821</c:v>
                </c:pt>
                <c:pt idx="2606">
                  <c:v>88.4732842713096</c:v>
                </c:pt>
                <c:pt idx="2607">
                  <c:v>88.4192796530115</c:v>
                </c:pt>
                <c:pt idx="2608">
                  <c:v>88.73477345560233</c:v>
                </c:pt>
                <c:pt idx="2609">
                  <c:v>88.73477345560233</c:v>
                </c:pt>
                <c:pt idx="2610">
                  <c:v>87.5248055790738</c:v>
                </c:pt>
                <c:pt idx="2611">
                  <c:v>87.68158542310608</c:v>
                </c:pt>
                <c:pt idx="2612">
                  <c:v>87.68546313694887</c:v>
                </c:pt>
                <c:pt idx="2613">
                  <c:v>87.76271943877375</c:v>
                </c:pt>
                <c:pt idx="2614">
                  <c:v>88.21890653275987</c:v>
                </c:pt>
                <c:pt idx="2615">
                  <c:v>87.61258396261155</c:v>
                </c:pt>
                <c:pt idx="2616">
                  <c:v>88.42055433797992</c:v>
                </c:pt>
                <c:pt idx="2617">
                  <c:v>88.60102315108955</c:v>
                </c:pt>
                <c:pt idx="2618">
                  <c:v>88.44755818176008</c:v>
                </c:pt>
                <c:pt idx="2619">
                  <c:v>88.24613825986911</c:v>
                </c:pt>
                <c:pt idx="2620">
                  <c:v>88.84578475413188</c:v>
                </c:pt>
                <c:pt idx="2621">
                  <c:v>88.94655751074856</c:v>
                </c:pt>
                <c:pt idx="2622">
                  <c:v>88.80331417655746</c:v>
                </c:pt>
                <c:pt idx="2623">
                  <c:v>89.214916187968</c:v>
                </c:pt>
                <c:pt idx="2624">
                  <c:v>89.40979824446929</c:v>
                </c:pt>
                <c:pt idx="2625">
                  <c:v>89.63796575083303</c:v>
                </c:pt>
                <c:pt idx="2626">
                  <c:v>89.72613733478182</c:v>
                </c:pt>
                <c:pt idx="2627">
                  <c:v>89.74832506856384</c:v>
                </c:pt>
                <c:pt idx="2628">
                  <c:v>89.18952843566757</c:v>
                </c:pt>
                <c:pt idx="2629">
                  <c:v>89.81577837701425</c:v>
                </c:pt>
                <c:pt idx="2630">
                  <c:v>89.38299127430628</c:v>
                </c:pt>
                <c:pt idx="2631">
                  <c:v>90.11344781683351</c:v>
                </c:pt>
                <c:pt idx="2632">
                  <c:v>90.0120670966884</c:v>
                </c:pt>
                <c:pt idx="2633">
                  <c:v>89.64956494572734</c:v>
                </c:pt>
                <c:pt idx="2634">
                  <c:v>89.65172991716001</c:v>
                </c:pt>
                <c:pt idx="2635">
                  <c:v>89.2547943028293</c:v>
                </c:pt>
                <c:pt idx="2636">
                  <c:v>89.11241523857571</c:v>
                </c:pt>
                <c:pt idx="2637">
                  <c:v>89.2335056677823</c:v>
                </c:pt>
                <c:pt idx="2638">
                  <c:v>89.33327954292449</c:v>
                </c:pt>
                <c:pt idx="2639">
                  <c:v>89.33357798536458</c:v>
                </c:pt>
                <c:pt idx="2640">
                  <c:v>89.21821937342172</c:v>
                </c:pt>
                <c:pt idx="2641">
                  <c:v>89.66534489782877</c:v>
                </c:pt>
                <c:pt idx="2642">
                  <c:v>90.08066560003696</c:v>
                </c:pt>
                <c:pt idx="2643">
                  <c:v>89.69387434556337</c:v>
                </c:pt>
                <c:pt idx="2644">
                  <c:v>89.65175442797633</c:v>
                </c:pt>
                <c:pt idx="2645">
                  <c:v>89.5076759207954</c:v>
                </c:pt>
                <c:pt idx="2646">
                  <c:v>89.41747680217766</c:v>
                </c:pt>
                <c:pt idx="2647">
                  <c:v>89.21114170655957</c:v>
                </c:pt>
                <c:pt idx="2648">
                  <c:v>89.08386776495288</c:v>
                </c:pt>
                <c:pt idx="2649">
                  <c:v>88.65795833589644</c:v>
                </c:pt>
                <c:pt idx="2650">
                  <c:v>89.0988587213708</c:v>
                </c:pt>
                <c:pt idx="2651">
                  <c:v>88.75594697707419</c:v>
                </c:pt>
                <c:pt idx="2652">
                  <c:v>89.04523957796294</c:v>
                </c:pt>
                <c:pt idx="2653">
                  <c:v>89.46716309237073</c:v>
                </c:pt>
                <c:pt idx="2654">
                  <c:v>89.8921227478088</c:v>
                </c:pt>
                <c:pt idx="2655">
                  <c:v>90.12279720281904</c:v>
                </c:pt>
                <c:pt idx="2656">
                  <c:v>90.25358380178588</c:v>
                </c:pt>
                <c:pt idx="2657">
                  <c:v>90.41948786392918</c:v>
                </c:pt>
                <c:pt idx="2658">
                  <c:v>90.74880402305982</c:v>
                </c:pt>
                <c:pt idx="2659">
                  <c:v>91.31204408416256</c:v>
                </c:pt>
                <c:pt idx="2660">
                  <c:v>91.5622290750804</c:v>
                </c:pt>
                <c:pt idx="2661">
                  <c:v>91.68777433308438</c:v>
                </c:pt>
                <c:pt idx="2662">
                  <c:v>91.85811591600229</c:v>
                </c:pt>
                <c:pt idx="2663">
                  <c:v>92.00077976530131</c:v>
                </c:pt>
                <c:pt idx="2664">
                  <c:v>91.85882147919695</c:v>
                </c:pt>
                <c:pt idx="2665">
                  <c:v>92.29197306002835</c:v>
                </c:pt>
                <c:pt idx="2666">
                  <c:v>92.6244997030544</c:v>
                </c:pt>
                <c:pt idx="2667">
                  <c:v>92.28027776547254</c:v>
                </c:pt>
                <c:pt idx="2668">
                  <c:v>91.8919337485705</c:v>
                </c:pt>
                <c:pt idx="2669">
                  <c:v>91.98445891802261</c:v>
                </c:pt>
                <c:pt idx="2670">
                  <c:v>92.29204129691581</c:v>
                </c:pt>
                <c:pt idx="2671">
                  <c:v>92.69551144598098</c:v>
                </c:pt>
                <c:pt idx="2672">
                  <c:v>91.93595104329492</c:v>
                </c:pt>
                <c:pt idx="2673">
                  <c:v>91.44996529955997</c:v>
                </c:pt>
                <c:pt idx="2674">
                  <c:v>91.85532032570363</c:v>
                </c:pt>
                <c:pt idx="2675">
                  <c:v>91.58361446999796</c:v>
                </c:pt>
                <c:pt idx="2676">
                  <c:v>91.36231025412741</c:v>
                </c:pt>
                <c:pt idx="2677">
                  <c:v>91.04057089088647</c:v>
                </c:pt>
                <c:pt idx="2678">
                  <c:v>90.82806248981583</c:v>
                </c:pt>
                <c:pt idx="2679">
                  <c:v>91.33145180796642</c:v>
                </c:pt>
                <c:pt idx="2680">
                  <c:v>90.72973316135078</c:v>
                </c:pt>
                <c:pt idx="2681">
                  <c:v>90.98281560579958</c:v>
                </c:pt>
                <c:pt idx="2682">
                  <c:v>92.04824078848801</c:v>
                </c:pt>
                <c:pt idx="2683">
                  <c:v>92.07299346498861</c:v>
                </c:pt>
                <c:pt idx="2684">
                  <c:v>92.91948770861526</c:v>
                </c:pt>
                <c:pt idx="2685">
                  <c:v>93.381661822542</c:v>
                </c:pt>
                <c:pt idx="2686">
                  <c:v>94.54863416278724</c:v>
                </c:pt>
                <c:pt idx="2687">
                  <c:v>96.27237662989593</c:v>
                </c:pt>
                <c:pt idx="2688">
                  <c:v>96.22004979694351</c:v>
                </c:pt>
                <c:pt idx="2689">
                  <c:v>94.26845041991963</c:v>
                </c:pt>
                <c:pt idx="2690">
                  <c:v>94.90754300792933</c:v>
                </c:pt>
                <c:pt idx="2691">
                  <c:v>95.82390677652293</c:v>
                </c:pt>
                <c:pt idx="2692">
                  <c:v>95.65595487261265</c:v>
                </c:pt>
                <c:pt idx="2693">
                  <c:v>95.68672445410671</c:v>
                </c:pt>
                <c:pt idx="2694">
                  <c:v>96.31058879719427</c:v>
                </c:pt>
                <c:pt idx="2695">
                  <c:v>96.97544108918808</c:v>
                </c:pt>
                <c:pt idx="2696">
                  <c:v>95.13226891056539</c:v>
                </c:pt>
                <c:pt idx="2697">
                  <c:v>95.81802602382325</c:v>
                </c:pt>
                <c:pt idx="2698">
                  <c:v>94.98789377066174</c:v>
                </c:pt>
                <c:pt idx="2699">
                  <c:v>95.78756872485937</c:v>
                </c:pt>
                <c:pt idx="2700">
                  <c:v>95.44067935612932</c:v>
                </c:pt>
                <c:pt idx="2701">
                  <c:v>97.2945165110154</c:v>
                </c:pt>
                <c:pt idx="2702">
                  <c:v>97.54946976549156</c:v>
                </c:pt>
                <c:pt idx="2703">
                  <c:v>98.17332292184815</c:v>
                </c:pt>
                <c:pt idx="2704">
                  <c:v>97.86340202190541</c:v>
                </c:pt>
                <c:pt idx="2705">
                  <c:v>98.36679521617636</c:v>
                </c:pt>
                <c:pt idx="2706">
                  <c:v>99.0582729018947</c:v>
                </c:pt>
                <c:pt idx="2707">
                  <c:v>99.03216788070736</c:v>
                </c:pt>
                <c:pt idx="2708">
                  <c:v>98.33469481542585</c:v>
                </c:pt>
                <c:pt idx="2709">
                  <c:v>99.2087618205808</c:v>
                </c:pt>
                <c:pt idx="2710">
                  <c:v>98.57211241787064</c:v>
                </c:pt>
                <c:pt idx="2711">
                  <c:v>98.4014434802378</c:v>
                </c:pt>
                <c:pt idx="2712">
                  <c:v>99.52020724607895</c:v>
                </c:pt>
                <c:pt idx="2713">
                  <c:v>99.93855839791662</c:v>
                </c:pt>
                <c:pt idx="2714">
                  <c:v>99.81708002864144</c:v>
                </c:pt>
                <c:pt idx="2715">
                  <c:v>99.9282073671548</c:v>
                </c:pt>
                <c:pt idx="2716">
                  <c:v>99.24655761741654</c:v>
                </c:pt>
                <c:pt idx="2717">
                  <c:v>99.99499150532462</c:v>
                </c:pt>
                <c:pt idx="2718">
                  <c:v>101.9673268400812</c:v>
                </c:pt>
                <c:pt idx="2719">
                  <c:v>102.6476181655517</c:v>
                </c:pt>
                <c:pt idx="2720">
                  <c:v>103.3850870282006</c:v>
                </c:pt>
                <c:pt idx="2721">
                  <c:v>103.619294329266</c:v>
                </c:pt>
                <c:pt idx="2722">
                  <c:v>104.9098730220299</c:v>
                </c:pt>
                <c:pt idx="2723">
                  <c:v>104.5191698896278</c:v>
                </c:pt>
                <c:pt idx="2724">
                  <c:v>104.2990841810616</c:v>
                </c:pt>
                <c:pt idx="2725">
                  <c:v>103.7453572864641</c:v>
                </c:pt>
                <c:pt idx="2726">
                  <c:v>103.1452113804385</c:v>
                </c:pt>
                <c:pt idx="2727">
                  <c:v>102.7071427628707</c:v>
                </c:pt>
                <c:pt idx="2728">
                  <c:v>101.8851372057414</c:v>
                </c:pt>
                <c:pt idx="2729">
                  <c:v>103.3181267217221</c:v>
                </c:pt>
                <c:pt idx="2730">
                  <c:v>102.1736766775224</c:v>
                </c:pt>
                <c:pt idx="2731">
                  <c:v>100.5496209142323</c:v>
                </c:pt>
                <c:pt idx="2732">
                  <c:v>100.4295431048124</c:v>
                </c:pt>
                <c:pt idx="2733">
                  <c:v>100.1166443768413</c:v>
                </c:pt>
                <c:pt idx="2734">
                  <c:v>99.37271193542652</c:v>
                </c:pt>
                <c:pt idx="2735">
                  <c:v>100.2710219757899</c:v>
                </c:pt>
                <c:pt idx="2736">
                  <c:v>100.4926321589299</c:v>
                </c:pt>
                <c:pt idx="2737">
                  <c:v>100.2583972882617</c:v>
                </c:pt>
                <c:pt idx="2738">
                  <c:v>100.1541061975434</c:v>
                </c:pt>
                <c:pt idx="2739">
                  <c:v>99.79204382223267</c:v>
                </c:pt>
                <c:pt idx="2740">
                  <c:v>99.93912412320628</c:v>
                </c:pt>
                <c:pt idx="2741">
                  <c:v>98.56663808152183</c:v>
                </c:pt>
                <c:pt idx="2742">
                  <c:v>98.10532224730207</c:v>
                </c:pt>
                <c:pt idx="2743">
                  <c:v>96.8629439850551</c:v>
                </c:pt>
                <c:pt idx="2744">
                  <c:v>97.51064943107233</c:v>
                </c:pt>
                <c:pt idx="2745">
                  <c:v>97.33663970715199</c:v>
                </c:pt>
                <c:pt idx="2746">
                  <c:v>97.4226718396705</c:v>
                </c:pt>
                <c:pt idx="2747">
                  <c:v>98.00563211370047</c:v>
                </c:pt>
                <c:pt idx="2748">
                  <c:v>97.50301834669777</c:v>
                </c:pt>
                <c:pt idx="2749">
                  <c:v>96.26405820544346</c:v>
                </c:pt>
                <c:pt idx="2750">
                  <c:v>96.8098276227122</c:v>
                </c:pt>
                <c:pt idx="2751">
                  <c:v>95.43255429432262</c:v>
                </c:pt>
                <c:pt idx="2752">
                  <c:v>94.80650680140073</c:v>
                </c:pt>
                <c:pt idx="2753">
                  <c:v>94.78263148565034</c:v>
                </c:pt>
                <c:pt idx="2754">
                  <c:v>94.24526388133836</c:v>
                </c:pt>
                <c:pt idx="2755">
                  <c:v>93.79835597972815</c:v>
                </c:pt>
                <c:pt idx="2756">
                  <c:v>93.32192354086464</c:v>
                </c:pt>
                <c:pt idx="2757">
                  <c:v>93.31343792138771</c:v>
                </c:pt>
                <c:pt idx="2758">
                  <c:v>92.49631729694576</c:v>
                </c:pt>
                <c:pt idx="2759">
                  <c:v>93.36789319431997</c:v>
                </c:pt>
                <c:pt idx="2760">
                  <c:v>91.89808617967088</c:v>
                </c:pt>
                <c:pt idx="2761">
                  <c:v>91.54798117546525</c:v>
                </c:pt>
                <c:pt idx="2762">
                  <c:v>91.95218010691612</c:v>
                </c:pt>
                <c:pt idx="2763">
                  <c:v>91.82984706906811</c:v>
                </c:pt>
                <c:pt idx="2764">
                  <c:v>92.6386000643978</c:v>
                </c:pt>
                <c:pt idx="2765">
                  <c:v>93.32071640942812</c:v>
                </c:pt>
                <c:pt idx="2766">
                  <c:v>93.20308917088353</c:v>
                </c:pt>
                <c:pt idx="2767">
                  <c:v>92.6098040709777</c:v>
                </c:pt>
                <c:pt idx="2768">
                  <c:v>92.38842312778664</c:v>
                </c:pt>
                <c:pt idx="2769">
                  <c:v>92.47139175947055</c:v>
                </c:pt>
                <c:pt idx="2770">
                  <c:v>93.52017746477617</c:v>
                </c:pt>
                <c:pt idx="2771">
                  <c:v>94.07646764531682</c:v>
                </c:pt>
                <c:pt idx="2772">
                  <c:v>94.5507867545483</c:v>
                </c:pt>
                <c:pt idx="2773">
                  <c:v>94.6036677009417</c:v>
                </c:pt>
                <c:pt idx="2774">
                  <c:v>94.40591273740586</c:v>
                </c:pt>
                <c:pt idx="2775">
                  <c:v>94.70678818509415</c:v>
                </c:pt>
                <c:pt idx="2776">
                  <c:v>94.52335317499602</c:v>
                </c:pt>
                <c:pt idx="2777">
                  <c:v>93.9981193225177</c:v>
                </c:pt>
                <c:pt idx="2778">
                  <c:v>93.07599212652164</c:v>
                </c:pt>
                <c:pt idx="2779">
                  <c:v>92.11017006199691</c:v>
                </c:pt>
                <c:pt idx="2780">
                  <c:v>91.40587555867704</c:v>
                </c:pt>
                <c:pt idx="2781">
                  <c:v>90.58793522479901</c:v>
                </c:pt>
                <c:pt idx="2782">
                  <c:v>90.03408840108396</c:v>
                </c:pt>
                <c:pt idx="2783">
                  <c:v>90.0709997870797</c:v>
                </c:pt>
                <c:pt idx="2784">
                  <c:v>91.24144280683092</c:v>
                </c:pt>
                <c:pt idx="2785">
                  <c:v>91.50978475434726</c:v>
                </c:pt>
                <c:pt idx="2786">
                  <c:v>91.50747601229992</c:v>
                </c:pt>
                <c:pt idx="2787">
                  <c:v>91.82423125757896</c:v>
                </c:pt>
                <c:pt idx="2788">
                  <c:v>92.51674136189459</c:v>
                </c:pt>
                <c:pt idx="2789">
                  <c:v>92.61732429633613</c:v>
                </c:pt>
                <c:pt idx="2790">
                  <c:v>92.53851223979258</c:v>
                </c:pt>
                <c:pt idx="2791">
                  <c:v>91.42400663161116</c:v>
                </c:pt>
                <c:pt idx="2792">
                  <c:v>91.50645984758241</c:v>
                </c:pt>
                <c:pt idx="2793">
                  <c:v>91.34087018505707</c:v>
                </c:pt>
                <c:pt idx="2794">
                  <c:v>92.25483876899048</c:v>
                </c:pt>
                <c:pt idx="2795">
                  <c:v>92.59334116092326</c:v>
                </c:pt>
                <c:pt idx="2796">
                  <c:v>93.17716267445959</c:v>
                </c:pt>
                <c:pt idx="2797">
                  <c:v>92.69599775640916</c:v>
                </c:pt>
                <c:pt idx="2798">
                  <c:v>92.65551413097079</c:v>
                </c:pt>
                <c:pt idx="2799">
                  <c:v>91.82996451701871</c:v>
                </c:pt>
                <c:pt idx="2800">
                  <c:v>91.43837239182297</c:v>
                </c:pt>
                <c:pt idx="2801">
                  <c:v>91.74674526632702</c:v>
                </c:pt>
                <c:pt idx="2802">
                  <c:v>91.31010426936067</c:v>
                </c:pt>
                <c:pt idx="2803">
                  <c:v>90.94154206592682</c:v>
                </c:pt>
                <c:pt idx="2804">
                  <c:v>90.98857927755996</c:v>
                </c:pt>
                <c:pt idx="2805">
                  <c:v>91.65477897864039</c:v>
                </c:pt>
                <c:pt idx="2806">
                  <c:v>91.33885797167649</c:v>
                </c:pt>
                <c:pt idx="2807">
                  <c:v>91.4397255840599</c:v>
                </c:pt>
                <c:pt idx="2808">
                  <c:v>90.53575625771929</c:v>
                </c:pt>
                <c:pt idx="2809">
                  <c:v>90.34522082855892</c:v>
                </c:pt>
                <c:pt idx="2810">
                  <c:v>90.29944843196803</c:v>
                </c:pt>
                <c:pt idx="2811">
                  <c:v>90.70622994237135</c:v>
                </c:pt>
                <c:pt idx="2812">
                  <c:v>89.91010491571367</c:v>
                </c:pt>
                <c:pt idx="2813">
                  <c:v>90.57946708425401</c:v>
                </c:pt>
                <c:pt idx="2814">
                  <c:v>90.90486741433386</c:v>
                </c:pt>
                <c:pt idx="2815">
                  <c:v>92.24851006978454</c:v>
                </c:pt>
                <c:pt idx="2816">
                  <c:v>91.88119567086036</c:v>
                </c:pt>
                <c:pt idx="2817">
                  <c:v>92.3304439603667</c:v>
                </c:pt>
                <c:pt idx="2818">
                  <c:v>91.7147617876387</c:v>
                </c:pt>
                <c:pt idx="2819">
                  <c:v>91.78601438542614</c:v>
                </c:pt>
                <c:pt idx="2820">
                  <c:v>91.94682116735886</c:v>
                </c:pt>
                <c:pt idx="2821">
                  <c:v>91.66583673850602</c:v>
                </c:pt>
                <c:pt idx="2822">
                  <c:v>92.39340775779229</c:v>
                </c:pt>
                <c:pt idx="2823">
                  <c:v>92.67859783652537</c:v>
                </c:pt>
                <c:pt idx="2824">
                  <c:v>91.67732159399178</c:v>
                </c:pt>
                <c:pt idx="2825">
                  <c:v>91.62003606950543</c:v>
                </c:pt>
                <c:pt idx="2826">
                  <c:v>90.74669069319962</c:v>
                </c:pt>
                <c:pt idx="2827">
                  <c:v>90.78544903590374</c:v>
                </c:pt>
                <c:pt idx="2828">
                  <c:v>90.62372670127534</c:v>
                </c:pt>
                <c:pt idx="2829">
                  <c:v>90.5245160662273</c:v>
                </c:pt>
                <c:pt idx="2830">
                  <c:v>91.04360222336788</c:v>
                </c:pt>
                <c:pt idx="2831">
                  <c:v>91.63850159162163</c:v>
                </c:pt>
                <c:pt idx="2832">
                  <c:v>90.65275714795639</c:v>
                </c:pt>
                <c:pt idx="2833">
                  <c:v>90.72087595553486</c:v>
                </c:pt>
                <c:pt idx="2834">
                  <c:v>90.54017498613352</c:v>
                </c:pt>
                <c:pt idx="2835">
                  <c:v>89.41081721459166</c:v>
                </c:pt>
                <c:pt idx="2836">
                  <c:v>89.74042958526646</c:v>
                </c:pt>
                <c:pt idx="2837">
                  <c:v>89.20672279371614</c:v>
                </c:pt>
                <c:pt idx="2838">
                  <c:v>89.403263239878</c:v>
                </c:pt>
                <c:pt idx="2839">
                  <c:v>89.615264321753</c:v>
                </c:pt>
                <c:pt idx="2840">
                  <c:v>90.68069254361738</c:v>
                </c:pt>
                <c:pt idx="2841">
                  <c:v>90.65786515728047</c:v>
                </c:pt>
                <c:pt idx="2842">
                  <c:v>90.75672518317013</c:v>
                </c:pt>
                <c:pt idx="2843">
                  <c:v>90.9234161909402</c:v>
                </c:pt>
                <c:pt idx="2844">
                  <c:v>91.41408676526992</c:v>
                </c:pt>
                <c:pt idx="2845">
                  <c:v>91.63100100492534</c:v>
                </c:pt>
                <c:pt idx="2846">
                  <c:v>90.55252793615759</c:v>
                </c:pt>
                <c:pt idx="2847">
                  <c:v>90.52015511118117</c:v>
                </c:pt>
                <c:pt idx="2848">
                  <c:v>90.20339979584986</c:v>
                </c:pt>
                <c:pt idx="2849">
                  <c:v>90.17826638584958</c:v>
                </c:pt>
                <c:pt idx="2850">
                  <c:v>91.43566551414845</c:v>
                </c:pt>
                <c:pt idx="2851">
                  <c:v>92.22016410443182</c:v>
                </c:pt>
                <c:pt idx="2852">
                  <c:v>92.04919708646201</c:v>
                </c:pt>
                <c:pt idx="2853">
                  <c:v>91.62187583970413</c:v>
                </c:pt>
                <c:pt idx="2854">
                  <c:v>92.3005576991272</c:v>
                </c:pt>
                <c:pt idx="2855">
                  <c:v>92.29802403526146</c:v>
                </c:pt>
                <c:pt idx="2856">
                  <c:v>92.17475264817185</c:v>
                </c:pt>
                <c:pt idx="2857">
                  <c:v>92.11444182386388</c:v>
                </c:pt>
                <c:pt idx="2858">
                  <c:v>92.01314987852358</c:v>
                </c:pt>
                <c:pt idx="2859">
                  <c:v>92.0827083924552</c:v>
                </c:pt>
                <c:pt idx="2860">
                  <c:v>91.7506166739254</c:v>
                </c:pt>
                <c:pt idx="2861">
                  <c:v>91.10174594116017</c:v>
                </c:pt>
                <c:pt idx="2862">
                  <c:v>90.96864974986584</c:v>
                </c:pt>
                <c:pt idx="2863">
                  <c:v>90.53812768559632</c:v>
                </c:pt>
                <c:pt idx="2864">
                  <c:v>90.3072426455426</c:v>
                </c:pt>
                <c:pt idx="2865">
                  <c:v>90.3072426455426</c:v>
                </c:pt>
                <c:pt idx="2866">
                  <c:v>92.0826376630563</c:v>
                </c:pt>
                <c:pt idx="2867">
                  <c:v>91.74310564605906</c:v>
                </c:pt>
                <c:pt idx="2868">
                  <c:v>92.04483614418234</c:v>
                </c:pt>
                <c:pt idx="2869">
                  <c:v>92.10169293287427</c:v>
                </c:pt>
                <c:pt idx="2870">
                  <c:v>92.10169293287427</c:v>
                </c:pt>
                <c:pt idx="2871">
                  <c:v>92.456846323883</c:v>
                </c:pt>
                <c:pt idx="2872">
                  <c:v>93.51663435632952</c:v>
                </c:pt>
                <c:pt idx="2873">
                  <c:v>93.61516439101686</c:v>
                </c:pt>
                <c:pt idx="2874">
                  <c:v>93.28809459016095</c:v>
                </c:pt>
                <c:pt idx="2875">
                  <c:v>93.79206936914323</c:v>
                </c:pt>
                <c:pt idx="2876">
                  <c:v>94.16017835261054</c:v>
                </c:pt>
                <c:pt idx="2877">
                  <c:v>94.24026067560576</c:v>
                </c:pt>
                <c:pt idx="2878">
                  <c:v>95.7473303537566</c:v>
                </c:pt>
                <c:pt idx="2879">
                  <c:v>96.08532137106219</c:v>
                </c:pt>
                <c:pt idx="2880">
                  <c:v>96.09785232165447</c:v>
                </c:pt>
                <c:pt idx="2881">
                  <c:v>97.66287105978881</c:v>
                </c:pt>
                <c:pt idx="2882">
                  <c:v>97.95211235906589</c:v>
                </c:pt>
                <c:pt idx="2883">
                  <c:v>97.2637622886404</c:v>
                </c:pt>
                <c:pt idx="2884">
                  <c:v>97.32422890102756</c:v>
                </c:pt>
                <c:pt idx="2885">
                  <c:v>97.40510623038297</c:v>
                </c:pt>
                <c:pt idx="2886">
                  <c:v>97.38790742952588</c:v>
                </c:pt>
                <c:pt idx="2887">
                  <c:v>97.07252860122878</c:v>
                </c:pt>
                <c:pt idx="2888">
                  <c:v>96.90095144452431</c:v>
                </c:pt>
                <c:pt idx="2889">
                  <c:v>96.74326095615383</c:v>
                </c:pt>
                <c:pt idx="2890">
                  <c:v>95.8143457499468</c:v>
                </c:pt>
                <c:pt idx="2891">
                  <c:v>95.71849599236923</c:v>
                </c:pt>
                <c:pt idx="2892">
                  <c:v>96.76918483132868</c:v>
                </c:pt>
                <c:pt idx="2893">
                  <c:v>96.88755418937753</c:v>
                </c:pt>
                <c:pt idx="2894">
                  <c:v>96.76716522180068</c:v>
                </c:pt>
                <c:pt idx="2895">
                  <c:v>97.05422337458697</c:v>
                </c:pt>
                <c:pt idx="2896">
                  <c:v>97.227442483735</c:v>
                </c:pt>
                <c:pt idx="2897">
                  <c:v>97.97702526664342</c:v>
                </c:pt>
                <c:pt idx="2898">
                  <c:v>98.07424569145702</c:v>
                </c:pt>
                <c:pt idx="2899">
                  <c:v>98.5057594494976</c:v>
                </c:pt>
                <c:pt idx="2900">
                  <c:v>98.47123192661777</c:v>
                </c:pt>
                <c:pt idx="2901">
                  <c:v>98.64294483401426</c:v>
                </c:pt>
                <c:pt idx="2902">
                  <c:v>99.44002018564933</c:v>
                </c:pt>
                <c:pt idx="2903">
                  <c:v>98.17570888500921</c:v>
                </c:pt>
                <c:pt idx="2904">
                  <c:v>97.69451724128207</c:v>
                </c:pt>
                <c:pt idx="2905">
                  <c:v>97.71430507850944</c:v>
                </c:pt>
                <c:pt idx="2906">
                  <c:v>97.45708978078654</c:v>
                </c:pt>
                <c:pt idx="2907">
                  <c:v>97.5673740680499</c:v>
                </c:pt>
                <c:pt idx="2908">
                  <c:v>96.5898649331707</c:v>
                </c:pt>
                <c:pt idx="2909">
                  <c:v>96.38331351433126</c:v>
                </c:pt>
                <c:pt idx="2910">
                  <c:v>95.31854513058767</c:v>
                </c:pt>
                <c:pt idx="2911">
                  <c:v>95.83991554669132</c:v>
                </c:pt>
                <c:pt idx="2912">
                  <c:v>96.90183592321676</c:v>
                </c:pt>
                <c:pt idx="2913">
                  <c:v>96.35972514604821</c:v>
                </c:pt>
                <c:pt idx="2914">
                  <c:v>96.42644862567333</c:v>
                </c:pt>
                <c:pt idx="2915">
                  <c:v>96.32625771894118</c:v>
                </c:pt>
                <c:pt idx="2916">
                  <c:v>95.47531594990725</c:v>
                </c:pt>
                <c:pt idx="2917">
                  <c:v>95.251673263686</c:v>
                </c:pt>
                <c:pt idx="2918">
                  <c:v>94.56562155775605</c:v>
                </c:pt>
                <c:pt idx="2919">
                  <c:v>94.23141938423243</c:v>
                </c:pt>
                <c:pt idx="2920">
                  <c:v>93.71544957407863</c:v>
                </c:pt>
                <c:pt idx="2921">
                  <c:v>93.59824079748627</c:v>
                </c:pt>
                <c:pt idx="2922">
                  <c:v>94.17961645419655</c:v>
                </c:pt>
                <c:pt idx="2923">
                  <c:v>94.33523486552328</c:v>
                </c:pt>
                <c:pt idx="2924">
                  <c:v>94.39261189570307</c:v>
                </c:pt>
                <c:pt idx="2925">
                  <c:v>93.77346213134215</c:v>
                </c:pt>
                <c:pt idx="2926">
                  <c:v>93.4218262920114</c:v>
                </c:pt>
                <c:pt idx="2927">
                  <c:v>93.18499385786635</c:v>
                </c:pt>
                <c:pt idx="2928">
                  <c:v>92.72130841658748</c:v>
                </c:pt>
                <c:pt idx="2929">
                  <c:v>92.06379345589181</c:v>
                </c:pt>
                <c:pt idx="2930">
                  <c:v>91.58855686218479</c:v>
                </c:pt>
                <c:pt idx="2931">
                  <c:v>91.6259319245908</c:v>
                </c:pt>
                <c:pt idx="2932">
                  <c:v>92.98428958005366</c:v>
                </c:pt>
                <c:pt idx="2933">
                  <c:v>92.2618577855656</c:v>
                </c:pt>
                <c:pt idx="2934">
                  <c:v>92.15822566582493</c:v>
                </c:pt>
                <c:pt idx="2935">
                  <c:v>91.9692539981596</c:v>
                </c:pt>
                <c:pt idx="2936">
                  <c:v>91.58286049977513</c:v>
                </c:pt>
                <c:pt idx="2937">
                  <c:v>92.02743922240539</c:v>
                </c:pt>
                <c:pt idx="2938">
                  <c:v>91.7091387060275</c:v>
                </c:pt>
                <c:pt idx="2939">
                  <c:v>91.71922054974668</c:v>
                </c:pt>
                <c:pt idx="2940">
                  <c:v>91.68255915775013</c:v>
                </c:pt>
                <c:pt idx="2941">
                  <c:v>91.8499055300547</c:v>
                </c:pt>
                <c:pt idx="2942">
                  <c:v>91.7869595185887</c:v>
                </c:pt>
                <c:pt idx="2943">
                  <c:v>91.87665929460095</c:v>
                </c:pt>
                <c:pt idx="2944">
                  <c:v>91.70137432497948</c:v>
                </c:pt>
                <c:pt idx="2945">
                  <c:v>90.69353887383205</c:v>
                </c:pt>
                <c:pt idx="2946">
                  <c:v>90.31624803898447</c:v>
                </c:pt>
                <c:pt idx="2947">
                  <c:v>90.1100189843796</c:v>
                </c:pt>
                <c:pt idx="2948">
                  <c:v>89.5248572955454</c:v>
                </c:pt>
                <c:pt idx="2949">
                  <c:v>89.65044837109039</c:v>
                </c:pt>
                <c:pt idx="2950">
                  <c:v>89.67416272429005</c:v>
                </c:pt>
                <c:pt idx="2951">
                  <c:v>89.62884127015901</c:v>
                </c:pt>
                <c:pt idx="2952">
                  <c:v>88.94545387213264</c:v>
                </c:pt>
                <c:pt idx="2953">
                  <c:v>89.11252614754518</c:v>
                </c:pt>
                <c:pt idx="2954">
                  <c:v>89.60198502055526</c:v>
                </c:pt>
                <c:pt idx="2955">
                  <c:v>91.21065175262531</c:v>
                </c:pt>
                <c:pt idx="2956">
                  <c:v>91.12198518529527</c:v>
                </c:pt>
              </c:numCache>
            </c:numRef>
          </c:val>
          <c:smooth val="0"/>
          <c:extLst xmlns:c16r2="http://schemas.microsoft.com/office/drawing/2015/06/chart">
            <c:ext xmlns:c16="http://schemas.microsoft.com/office/drawing/2014/chart" uri="{C3380CC4-5D6E-409C-BE32-E72D297353CC}">
              <c16:uniqueId val="{00000001-DCEB-4F80-80F5-A423D2129024}"/>
            </c:ext>
          </c:extLst>
        </c:ser>
        <c:ser>
          <c:idx val="0"/>
          <c:order val="2"/>
          <c:tx>
            <c:strRef>
              <c:f>Sheet2!$D$1</c:f>
              <c:strCache>
                <c:ptCount val="1"/>
                <c:pt idx="0">
                  <c:v>Crude oil 2/</c:v>
                </c:pt>
              </c:strCache>
            </c:strRef>
          </c:tx>
          <c:spPr>
            <a:ln w="31750">
              <a:solidFill>
                <a:srgbClr val="93FFFF"/>
              </a:solidFill>
            </a:ln>
          </c:spPr>
          <c:marker>
            <c:symbol val="none"/>
          </c:marker>
          <c:cat>
            <c:numRef>
              <c:f>Sheet2!$A$2:$A$5000</c:f>
              <c:numCache>
                <c:formatCode>m/d/yyyy</c:formatCode>
                <c:ptCount val="4999"/>
                <c:pt idx="0">
                  <c:v>38719.0</c:v>
                </c:pt>
                <c:pt idx="1">
                  <c:v>38720.0</c:v>
                </c:pt>
                <c:pt idx="2">
                  <c:v>38721.0</c:v>
                </c:pt>
                <c:pt idx="3">
                  <c:v>38722.0</c:v>
                </c:pt>
                <c:pt idx="4">
                  <c:v>38723.0</c:v>
                </c:pt>
                <c:pt idx="5">
                  <c:v>38726.0</c:v>
                </c:pt>
                <c:pt idx="6">
                  <c:v>38727.0</c:v>
                </c:pt>
                <c:pt idx="7">
                  <c:v>38728.0</c:v>
                </c:pt>
                <c:pt idx="8">
                  <c:v>38729.0</c:v>
                </c:pt>
                <c:pt idx="9">
                  <c:v>38730.0</c:v>
                </c:pt>
                <c:pt idx="10">
                  <c:v>38733.0</c:v>
                </c:pt>
                <c:pt idx="11">
                  <c:v>38734.0</c:v>
                </c:pt>
                <c:pt idx="12">
                  <c:v>38735.0</c:v>
                </c:pt>
                <c:pt idx="13">
                  <c:v>38736.0</c:v>
                </c:pt>
                <c:pt idx="14">
                  <c:v>38737.0</c:v>
                </c:pt>
                <c:pt idx="15">
                  <c:v>38740.0</c:v>
                </c:pt>
                <c:pt idx="16">
                  <c:v>38741.0</c:v>
                </c:pt>
                <c:pt idx="17">
                  <c:v>38742.0</c:v>
                </c:pt>
                <c:pt idx="18">
                  <c:v>38743.0</c:v>
                </c:pt>
                <c:pt idx="19">
                  <c:v>38744.0</c:v>
                </c:pt>
                <c:pt idx="20">
                  <c:v>38747.0</c:v>
                </c:pt>
                <c:pt idx="21">
                  <c:v>38748.0</c:v>
                </c:pt>
                <c:pt idx="22">
                  <c:v>38749.0</c:v>
                </c:pt>
                <c:pt idx="23">
                  <c:v>38750.0</c:v>
                </c:pt>
                <c:pt idx="24">
                  <c:v>38751.0</c:v>
                </c:pt>
                <c:pt idx="25">
                  <c:v>38754.0</c:v>
                </c:pt>
                <c:pt idx="26">
                  <c:v>38755.0</c:v>
                </c:pt>
                <c:pt idx="27">
                  <c:v>38756.0</c:v>
                </c:pt>
                <c:pt idx="28">
                  <c:v>38757.0</c:v>
                </c:pt>
                <c:pt idx="29">
                  <c:v>38758.0</c:v>
                </c:pt>
                <c:pt idx="30">
                  <c:v>38761.0</c:v>
                </c:pt>
                <c:pt idx="31">
                  <c:v>38762.0</c:v>
                </c:pt>
                <c:pt idx="32">
                  <c:v>38763.0</c:v>
                </c:pt>
                <c:pt idx="33">
                  <c:v>38764.0</c:v>
                </c:pt>
                <c:pt idx="34">
                  <c:v>38765.0</c:v>
                </c:pt>
                <c:pt idx="35">
                  <c:v>38768.0</c:v>
                </c:pt>
                <c:pt idx="36">
                  <c:v>38769.0</c:v>
                </c:pt>
                <c:pt idx="37">
                  <c:v>38770.0</c:v>
                </c:pt>
                <c:pt idx="38">
                  <c:v>38771.0</c:v>
                </c:pt>
                <c:pt idx="39">
                  <c:v>38772.0</c:v>
                </c:pt>
                <c:pt idx="40">
                  <c:v>38775.0</c:v>
                </c:pt>
                <c:pt idx="41">
                  <c:v>38776.0</c:v>
                </c:pt>
                <c:pt idx="42">
                  <c:v>38777.0</c:v>
                </c:pt>
                <c:pt idx="43">
                  <c:v>38778.0</c:v>
                </c:pt>
                <c:pt idx="44">
                  <c:v>38779.0</c:v>
                </c:pt>
                <c:pt idx="45">
                  <c:v>38782.0</c:v>
                </c:pt>
                <c:pt idx="46">
                  <c:v>38783.0</c:v>
                </c:pt>
                <c:pt idx="47">
                  <c:v>38784.0</c:v>
                </c:pt>
                <c:pt idx="48">
                  <c:v>38785.0</c:v>
                </c:pt>
                <c:pt idx="49">
                  <c:v>38786.0</c:v>
                </c:pt>
                <c:pt idx="50">
                  <c:v>38789.0</c:v>
                </c:pt>
                <c:pt idx="51">
                  <c:v>38790.0</c:v>
                </c:pt>
                <c:pt idx="52">
                  <c:v>38791.0</c:v>
                </c:pt>
                <c:pt idx="53">
                  <c:v>38792.0</c:v>
                </c:pt>
                <c:pt idx="54">
                  <c:v>38793.0</c:v>
                </c:pt>
                <c:pt idx="55">
                  <c:v>38796.0</c:v>
                </c:pt>
                <c:pt idx="56">
                  <c:v>38797.0</c:v>
                </c:pt>
                <c:pt idx="57">
                  <c:v>38798.0</c:v>
                </c:pt>
                <c:pt idx="58">
                  <c:v>38799.0</c:v>
                </c:pt>
                <c:pt idx="59">
                  <c:v>38800.0</c:v>
                </c:pt>
                <c:pt idx="60">
                  <c:v>38803.0</c:v>
                </c:pt>
                <c:pt idx="61">
                  <c:v>38804.0</c:v>
                </c:pt>
                <c:pt idx="62">
                  <c:v>38805.0</c:v>
                </c:pt>
                <c:pt idx="63">
                  <c:v>38806.0</c:v>
                </c:pt>
                <c:pt idx="64">
                  <c:v>38807.0</c:v>
                </c:pt>
                <c:pt idx="65">
                  <c:v>38810.0</c:v>
                </c:pt>
                <c:pt idx="66">
                  <c:v>38811.0</c:v>
                </c:pt>
                <c:pt idx="67">
                  <c:v>38812.0</c:v>
                </c:pt>
                <c:pt idx="68">
                  <c:v>38813.0</c:v>
                </c:pt>
                <c:pt idx="69">
                  <c:v>38814.0</c:v>
                </c:pt>
                <c:pt idx="70">
                  <c:v>38817.0</c:v>
                </c:pt>
                <c:pt idx="71">
                  <c:v>38818.0</c:v>
                </c:pt>
                <c:pt idx="72">
                  <c:v>38819.0</c:v>
                </c:pt>
                <c:pt idx="73">
                  <c:v>38820.0</c:v>
                </c:pt>
                <c:pt idx="74">
                  <c:v>38821.0</c:v>
                </c:pt>
                <c:pt idx="75">
                  <c:v>38824.0</c:v>
                </c:pt>
                <c:pt idx="76">
                  <c:v>38825.0</c:v>
                </c:pt>
                <c:pt idx="77">
                  <c:v>38826.0</c:v>
                </c:pt>
                <c:pt idx="78">
                  <c:v>38827.0</c:v>
                </c:pt>
                <c:pt idx="79">
                  <c:v>38828.0</c:v>
                </c:pt>
                <c:pt idx="80">
                  <c:v>38831.0</c:v>
                </c:pt>
                <c:pt idx="81">
                  <c:v>38832.0</c:v>
                </c:pt>
                <c:pt idx="82">
                  <c:v>38833.0</c:v>
                </c:pt>
                <c:pt idx="83">
                  <c:v>38834.0</c:v>
                </c:pt>
                <c:pt idx="84">
                  <c:v>38835.0</c:v>
                </c:pt>
                <c:pt idx="85">
                  <c:v>38838.0</c:v>
                </c:pt>
                <c:pt idx="86">
                  <c:v>38839.0</c:v>
                </c:pt>
                <c:pt idx="87">
                  <c:v>38840.0</c:v>
                </c:pt>
                <c:pt idx="88">
                  <c:v>38841.0</c:v>
                </c:pt>
                <c:pt idx="89">
                  <c:v>38842.0</c:v>
                </c:pt>
                <c:pt idx="90">
                  <c:v>38845.0</c:v>
                </c:pt>
                <c:pt idx="91">
                  <c:v>38846.0</c:v>
                </c:pt>
                <c:pt idx="92">
                  <c:v>38847.0</c:v>
                </c:pt>
                <c:pt idx="93">
                  <c:v>38848.0</c:v>
                </c:pt>
                <c:pt idx="94">
                  <c:v>38849.0</c:v>
                </c:pt>
                <c:pt idx="95">
                  <c:v>38852.0</c:v>
                </c:pt>
                <c:pt idx="96">
                  <c:v>38853.0</c:v>
                </c:pt>
                <c:pt idx="97">
                  <c:v>38854.0</c:v>
                </c:pt>
                <c:pt idx="98">
                  <c:v>38855.0</c:v>
                </c:pt>
                <c:pt idx="99">
                  <c:v>38856.0</c:v>
                </c:pt>
                <c:pt idx="100">
                  <c:v>38859.0</c:v>
                </c:pt>
                <c:pt idx="101">
                  <c:v>38860.0</c:v>
                </c:pt>
                <c:pt idx="102">
                  <c:v>38861.0</c:v>
                </c:pt>
                <c:pt idx="103">
                  <c:v>38862.0</c:v>
                </c:pt>
                <c:pt idx="104">
                  <c:v>38863.0</c:v>
                </c:pt>
                <c:pt idx="105">
                  <c:v>38866.0</c:v>
                </c:pt>
                <c:pt idx="106">
                  <c:v>38867.0</c:v>
                </c:pt>
                <c:pt idx="107">
                  <c:v>38868.0</c:v>
                </c:pt>
                <c:pt idx="108">
                  <c:v>38869.0</c:v>
                </c:pt>
                <c:pt idx="109">
                  <c:v>38870.0</c:v>
                </c:pt>
                <c:pt idx="110">
                  <c:v>38873.0</c:v>
                </c:pt>
                <c:pt idx="111">
                  <c:v>38874.0</c:v>
                </c:pt>
                <c:pt idx="112">
                  <c:v>38875.0</c:v>
                </c:pt>
                <c:pt idx="113">
                  <c:v>38876.0</c:v>
                </c:pt>
                <c:pt idx="114">
                  <c:v>38877.0</c:v>
                </c:pt>
                <c:pt idx="115">
                  <c:v>38880.0</c:v>
                </c:pt>
                <c:pt idx="116">
                  <c:v>38881.0</c:v>
                </c:pt>
                <c:pt idx="117">
                  <c:v>38882.0</c:v>
                </c:pt>
                <c:pt idx="118">
                  <c:v>38883.0</c:v>
                </c:pt>
                <c:pt idx="119">
                  <c:v>38884.0</c:v>
                </c:pt>
                <c:pt idx="120">
                  <c:v>38887.0</c:v>
                </c:pt>
                <c:pt idx="121">
                  <c:v>38888.0</c:v>
                </c:pt>
                <c:pt idx="122">
                  <c:v>38889.0</c:v>
                </c:pt>
                <c:pt idx="123">
                  <c:v>38890.0</c:v>
                </c:pt>
                <c:pt idx="124">
                  <c:v>38891.0</c:v>
                </c:pt>
                <c:pt idx="125">
                  <c:v>38894.0</c:v>
                </c:pt>
                <c:pt idx="126">
                  <c:v>38895.0</c:v>
                </c:pt>
                <c:pt idx="127">
                  <c:v>38896.0</c:v>
                </c:pt>
                <c:pt idx="128">
                  <c:v>38897.0</c:v>
                </c:pt>
                <c:pt idx="129">
                  <c:v>38898.0</c:v>
                </c:pt>
                <c:pt idx="130">
                  <c:v>38901.0</c:v>
                </c:pt>
                <c:pt idx="131">
                  <c:v>38902.0</c:v>
                </c:pt>
                <c:pt idx="132">
                  <c:v>38903.0</c:v>
                </c:pt>
                <c:pt idx="133">
                  <c:v>38904.0</c:v>
                </c:pt>
                <c:pt idx="134">
                  <c:v>38905.0</c:v>
                </c:pt>
                <c:pt idx="135">
                  <c:v>38908.0</c:v>
                </c:pt>
                <c:pt idx="136">
                  <c:v>38909.0</c:v>
                </c:pt>
                <c:pt idx="137">
                  <c:v>38910.0</c:v>
                </c:pt>
                <c:pt idx="138">
                  <c:v>38911.0</c:v>
                </c:pt>
                <c:pt idx="139">
                  <c:v>38912.0</c:v>
                </c:pt>
                <c:pt idx="140">
                  <c:v>38915.0</c:v>
                </c:pt>
                <c:pt idx="141">
                  <c:v>38916.0</c:v>
                </c:pt>
                <c:pt idx="142">
                  <c:v>38917.0</c:v>
                </c:pt>
                <c:pt idx="143">
                  <c:v>38918.0</c:v>
                </c:pt>
                <c:pt idx="144">
                  <c:v>38919.0</c:v>
                </c:pt>
                <c:pt idx="145">
                  <c:v>38922.0</c:v>
                </c:pt>
                <c:pt idx="146">
                  <c:v>38923.0</c:v>
                </c:pt>
                <c:pt idx="147">
                  <c:v>38924.0</c:v>
                </c:pt>
                <c:pt idx="148">
                  <c:v>38925.0</c:v>
                </c:pt>
                <c:pt idx="149">
                  <c:v>38926.0</c:v>
                </c:pt>
                <c:pt idx="150">
                  <c:v>38929.0</c:v>
                </c:pt>
                <c:pt idx="151">
                  <c:v>38930.0</c:v>
                </c:pt>
                <c:pt idx="152">
                  <c:v>38931.0</c:v>
                </c:pt>
                <c:pt idx="153">
                  <c:v>38932.0</c:v>
                </c:pt>
                <c:pt idx="154">
                  <c:v>38933.0</c:v>
                </c:pt>
                <c:pt idx="155">
                  <c:v>38936.0</c:v>
                </c:pt>
                <c:pt idx="156">
                  <c:v>38937.0</c:v>
                </c:pt>
                <c:pt idx="157">
                  <c:v>38938.0</c:v>
                </c:pt>
                <c:pt idx="158">
                  <c:v>38939.0</c:v>
                </c:pt>
                <c:pt idx="159">
                  <c:v>38940.0</c:v>
                </c:pt>
                <c:pt idx="160">
                  <c:v>38943.0</c:v>
                </c:pt>
                <c:pt idx="161">
                  <c:v>38944.0</c:v>
                </c:pt>
                <c:pt idx="162">
                  <c:v>38945.0</c:v>
                </c:pt>
                <c:pt idx="163">
                  <c:v>38946.0</c:v>
                </c:pt>
                <c:pt idx="164">
                  <c:v>38947.0</c:v>
                </c:pt>
                <c:pt idx="165">
                  <c:v>38950.0</c:v>
                </c:pt>
                <c:pt idx="166">
                  <c:v>38951.0</c:v>
                </c:pt>
                <c:pt idx="167">
                  <c:v>38952.0</c:v>
                </c:pt>
                <c:pt idx="168">
                  <c:v>38953.0</c:v>
                </c:pt>
                <c:pt idx="169">
                  <c:v>38954.0</c:v>
                </c:pt>
                <c:pt idx="170">
                  <c:v>38957.0</c:v>
                </c:pt>
                <c:pt idx="171">
                  <c:v>38958.0</c:v>
                </c:pt>
                <c:pt idx="172">
                  <c:v>38959.0</c:v>
                </c:pt>
                <c:pt idx="173">
                  <c:v>38960.0</c:v>
                </c:pt>
                <c:pt idx="174">
                  <c:v>38961.0</c:v>
                </c:pt>
                <c:pt idx="175">
                  <c:v>38964.0</c:v>
                </c:pt>
                <c:pt idx="176">
                  <c:v>38965.0</c:v>
                </c:pt>
                <c:pt idx="177">
                  <c:v>38966.0</c:v>
                </c:pt>
                <c:pt idx="178">
                  <c:v>38967.0</c:v>
                </c:pt>
                <c:pt idx="179">
                  <c:v>38968.0</c:v>
                </c:pt>
                <c:pt idx="180">
                  <c:v>38971.0</c:v>
                </c:pt>
                <c:pt idx="181">
                  <c:v>38972.0</c:v>
                </c:pt>
                <c:pt idx="182">
                  <c:v>38973.0</c:v>
                </c:pt>
                <c:pt idx="183">
                  <c:v>38974.0</c:v>
                </c:pt>
                <c:pt idx="184">
                  <c:v>38975.0</c:v>
                </c:pt>
                <c:pt idx="185">
                  <c:v>38978.0</c:v>
                </c:pt>
                <c:pt idx="186">
                  <c:v>38979.0</c:v>
                </c:pt>
                <c:pt idx="187">
                  <c:v>38980.0</c:v>
                </c:pt>
                <c:pt idx="188">
                  <c:v>38981.0</c:v>
                </c:pt>
                <c:pt idx="189">
                  <c:v>38982.0</c:v>
                </c:pt>
                <c:pt idx="190">
                  <c:v>38985.0</c:v>
                </c:pt>
                <c:pt idx="191">
                  <c:v>38986.0</c:v>
                </c:pt>
                <c:pt idx="192">
                  <c:v>38987.0</c:v>
                </c:pt>
                <c:pt idx="193">
                  <c:v>38988.0</c:v>
                </c:pt>
                <c:pt idx="194">
                  <c:v>38989.0</c:v>
                </c:pt>
                <c:pt idx="195">
                  <c:v>38992.0</c:v>
                </c:pt>
                <c:pt idx="196">
                  <c:v>38993.0</c:v>
                </c:pt>
                <c:pt idx="197">
                  <c:v>38994.0</c:v>
                </c:pt>
                <c:pt idx="198">
                  <c:v>38995.0</c:v>
                </c:pt>
                <c:pt idx="199">
                  <c:v>38996.0</c:v>
                </c:pt>
                <c:pt idx="200">
                  <c:v>38999.0</c:v>
                </c:pt>
                <c:pt idx="201">
                  <c:v>39000.0</c:v>
                </c:pt>
                <c:pt idx="202">
                  <c:v>39001.0</c:v>
                </c:pt>
                <c:pt idx="203">
                  <c:v>39002.0</c:v>
                </c:pt>
                <c:pt idx="204">
                  <c:v>39003.0</c:v>
                </c:pt>
                <c:pt idx="205">
                  <c:v>39006.0</c:v>
                </c:pt>
                <c:pt idx="206">
                  <c:v>39007.0</c:v>
                </c:pt>
                <c:pt idx="207">
                  <c:v>39008.0</c:v>
                </c:pt>
                <c:pt idx="208">
                  <c:v>39009.0</c:v>
                </c:pt>
                <c:pt idx="209">
                  <c:v>39010.0</c:v>
                </c:pt>
                <c:pt idx="210">
                  <c:v>39013.0</c:v>
                </c:pt>
                <c:pt idx="211">
                  <c:v>39014.0</c:v>
                </c:pt>
                <c:pt idx="212">
                  <c:v>39015.0</c:v>
                </c:pt>
                <c:pt idx="213">
                  <c:v>39016.0</c:v>
                </c:pt>
                <c:pt idx="214">
                  <c:v>39017.0</c:v>
                </c:pt>
                <c:pt idx="215">
                  <c:v>39020.0</c:v>
                </c:pt>
                <c:pt idx="216">
                  <c:v>39021.0</c:v>
                </c:pt>
                <c:pt idx="217">
                  <c:v>39022.0</c:v>
                </c:pt>
                <c:pt idx="218">
                  <c:v>39023.0</c:v>
                </c:pt>
                <c:pt idx="219">
                  <c:v>39024.0</c:v>
                </c:pt>
                <c:pt idx="220">
                  <c:v>39027.0</c:v>
                </c:pt>
                <c:pt idx="221">
                  <c:v>39028.0</c:v>
                </c:pt>
                <c:pt idx="222">
                  <c:v>39029.0</c:v>
                </c:pt>
                <c:pt idx="223">
                  <c:v>39030.0</c:v>
                </c:pt>
                <c:pt idx="224">
                  <c:v>39031.0</c:v>
                </c:pt>
                <c:pt idx="225">
                  <c:v>39034.0</c:v>
                </c:pt>
                <c:pt idx="226">
                  <c:v>39035.0</c:v>
                </c:pt>
                <c:pt idx="227">
                  <c:v>39036.0</c:v>
                </c:pt>
                <c:pt idx="228">
                  <c:v>39037.0</c:v>
                </c:pt>
                <c:pt idx="229">
                  <c:v>39038.0</c:v>
                </c:pt>
                <c:pt idx="230">
                  <c:v>39041.0</c:v>
                </c:pt>
                <c:pt idx="231">
                  <c:v>39042.0</c:v>
                </c:pt>
                <c:pt idx="232">
                  <c:v>39043.0</c:v>
                </c:pt>
                <c:pt idx="233">
                  <c:v>39044.0</c:v>
                </c:pt>
                <c:pt idx="234">
                  <c:v>39045.0</c:v>
                </c:pt>
                <c:pt idx="235">
                  <c:v>39048.0</c:v>
                </c:pt>
                <c:pt idx="236">
                  <c:v>39049.0</c:v>
                </c:pt>
                <c:pt idx="237">
                  <c:v>39050.0</c:v>
                </c:pt>
                <c:pt idx="238">
                  <c:v>39051.0</c:v>
                </c:pt>
                <c:pt idx="239">
                  <c:v>39052.0</c:v>
                </c:pt>
                <c:pt idx="240">
                  <c:v>39055.0</c:v>
                </c:pt>
                <c:pt idx="241">
                  <c:v>39056.0</c:v>
                </c:pt>
                <c:pt idx="242">
                  <c:v>39057.0</c:v>
                </c:pt>
                <c:pt idx="243">
                  <c:v>39058.0</c:v>
                </c:pt>
                <c:pt idx="244">
                  <c:v>39059.0</c:v>
                </c:pt>
                <c:pt idx="245">
                  <c:v>39062.0</c:v>
                </c:pt>
                <c:pt idx="246">
                  <c:v>39063.0</c:v>
                </c:pt>
                <c:pt idx="247">
                  <c:v>39064.0</c:v>
                </c:pt>
                <c:pt idx="248">
                  <c:v>39065.0</c:v>
                </c:pt>
                <c:pt idx="249">
                  <c:v>39066.0</c:v>
                </c:pt>
                <c:pt idx="250">
                  <c:v>39069.0</c:v>
                </c:pt>
                <c:pt idx="251">
                  <c:v>39070.0</c:v>
                </c:pt>
                <c:pt idx="252">
                  <c:v>39071.0</c:v>
                </c:pt>
                <c:pt idx="253">
                  <c:v>39072.0</c:v>
                </c:pt>
                <c:pt idx="254">
                  <c:v>39073.0</c:v>
                </c:pt>
                <c:pt idx="255">
                  <c:v>39076.0</c:v>
                </c:pt>
                <c:pt idx="256">
                  <c:v>39077.0</c:v>
                </c:pt>
                <c:pt idx="257">
                  <c:v>39078.0</c:v>
                </c:pt>
                <c:pt idx="258">
                  <c:v>39079.0</c:v>
                </c:pt>
                <c:pt idx="259">
                  <c:v>39080.0</c:v>
                </c:pt>
                <c:pt idx="260">
                  <c:v>39083.0</c:v>
                </c:pt>
                <c:pt idx="261">
                  <c:v>39084.0</c:v>
                </c:pt>
                <c:pt idx="262">
                  <c:v>39085.0</c:v>
                </c:pt>
                <c:pt idx="263">
                  <c:v>39086.0</c:v>
                </c:pt>
                <c:pt idx="264">
                  <c:v>39087.0</c:v>
                </c:pt>
                <c:pt idx="265">
                  <c:v>39090.0</c:v>
                </c:pt>
                <c:pt idx="266">
                  <c:v>39091.0</c:v>
                </c:pt>
                <c:pt idx="267">
                  <c:v>39092.0</c:v>
                </c:pt>
                <c:pt idx="268">
                  <c:v>39093.0</c:v>
                </c:pt>
                <c:pt idx="269">
                  <c:v>39094.0</c:v>
                </c:pt>
                <c:pt idx="270">
                  <c:v>39097.0</c:v>
                </c:pt>
                <c:pt idx="271">
                  <c:v>39098.0</c:v>
                </c:pt>
                <c:pt idx="272">
                  <c:v>39099.0</c:v>
                </c:pt>
                <c:pt idx="273">
                  <c:v>39100.0</c:v>
                </c:pt>
                <c:pt idx="274">
                  <c:v>39101.0</c:v>
                </c:pt>
                <c:pt idx="275">
                  <c:v>39104.0</c:v>
                </c:pt>
                <c:pt idx="276">
                  <c:v>39105.0</c:v>
                </c:pt>
                <c:pt idx="277">
                  <c:v>39106.0</c:v>
                </c:pt>
                <c:pt idx="278">
                  <c:v>39107.0</c:v>
                </c:pt>
                <c:pt idx="279">
                  <c:v>39108.0</c:v>
                </c:pt>
                <c:pt idx="280">
                  <c:v>39111.0</c:v>
                </c:pt>
                <c:pt idx="281">
                  <c:v>39112.0</c:v>
                </c:pt>
                <c:pt idx="282">
                  <c:v>39113.0</c:v>
                </c:pt>
                <c:pt idx="283">
                  <c:v>39114.0</c:v>
                </c:pt>
                <c:pt idx="284">
                  <c:v>39115.0</c:v>
                </c:pt>
                <c:pt idx="285">
                  <c:v>39118.0</c:v>
                </c:pt>
                <c:pt idx="286">
                  <c:v>39119.0</c:v>
                </c:pt>
                <c:pt idx="287">
                  <c:v>39120.0</c:v>
                </c:pt>
                <c:pt idx="288">
                  <c:v>39121.0</c:v>
                </c:pt>
                <c:pt idx="289">
                  <c:v>39122.0</c:v>
                </c:pt>
                <c:pt idx="290">
                  <c:v>39125.0</c:v>
                </c:pt>
                <c:pt idx="291">
                  <c:v>39126.0</c:v>
                </c:pt>
                <c:pt idx="292">
                  <c:v>39127.0</c:v>
                </c:pt>
                <c:pt idx="293">
                  <c:v>39128.0</c:v>
                </c:pt>
                <c:pt idx="294">
                  <c:v>39129.0</c:v>
                </c:pt>
                <c:pt idx="295">
                  <c:v>39132.0</c:v>
                </c:pt>
                <c:pt idx="296">
                  <c:v>39133.0</c:v>
                </c:pt>
                <c:pt idx="297">
                  <c:v>39134.0</c:v>
                </c:pt>
                <c:pt idx="298">
                  <c:v>39135.0</c:v>
                </c:pt>
                <c:pt idx="299">
                  <c:v>39136.0</c:v>
                </c:pt>
                <c:pt idx="300">
                  <c:v>39139.0</c:v>
                </c:pt>
                <c:pt idx="301">
                  <c:v>39140.0</c:v>
                </c:pt>
                <c:pt idx="302">
                  <c:v>39141.0</c:v>
                </c:pt>
                <c:pt idx="303">
                  <c:v>39142.0</c:v>
                </c:pt>
                <c:pt idx="304">
                  <c:v>39143.0</c:v>
                </c:pt>
                <c:pt idx="305">
                  <c:v>39146.0</c:v>
                </c:pt>
                <c:pt idx="306">
                  <c:v>39147.0</c:v>
                </c:pt>
                <c:pt idx="307">
                  <c:v>39148.0</c:v>
                </c:pt>
                <c:pt idx="308">
                  <c:v>39149.0</c:v>
                </c:pt>
                <c:pt idx="309">
                  <c:v>39150.0</c:v>
                </c:pt>
                <c:pt idx="310">
                  <c:v>39153.0</c:v>
                </c:pt>
                <c:pt idx="311">
                  <c:v>39154.0</c:v>
                </c:pt>
                <c:pt idx="312">
                  <c:v>39155.0</c:v>
                </c:pt>
                <c:pt idx="313">
                  <c:v>39156.0</c:v>
                </c:pt>
                <c:pt idx="314">
                  <c:v>39157.0</c:v>
                </c:pt>
                <c:pt idx="315">
                  <c:v>39160.0</c:v>
                </c:pt>
                <c:pt idx="316">
                  <c:v>39161.0</c:v>
                </c:pt>
                <c:pt idx="317">
                  <c:v>39162.0</c:v>
                </c:pt>
                <c:pt idx="318">
                  <c:v>39163.0</c:v>
                </c:pt>
                <c:pt idx="319">
                  <c:v>39164.0</c:v>
                </c:pt>
                <c:pt idx="320">
                  <c:v>39167.0</c:v>
                </c:pt>
                <c:pt idx="321">
                  <c:v>39168.0</c:v>
                </c:pt>
                <c:pt idx="322">
                  <c:v>39169.0</c:v>
                </c:pt>
                <c:pt idx="323">
                  <c:v>39170.0</c:v>
                </c:pt>
                <c:pt idx="324">
                  <c:v>39171.0</c:v>
                </c:pt>
                <c:pt idx="325">
                  <c:v>39174.0</c:v>
                </c:pt>
                <c:pt idx="326">
                  <c:v>39175.0</c:v>
                </c:pt>
                <c:pt idx="327">
                  <c:v>39176.0</c:v>
                </c:pt>
                <c:pt idx="328">
                  <c:v>39177.0</c:v>
                </c:pt>
                <c:pt idx="329">
                  <c:v>39178.0</c:v>
                </c:pt>
                <c:pt idx="330">
                  <c:v>39181.0</c:v>
                </c:pt>
                <c:pt idx="331">
                  <c:v>39182.0</c:v>
                </c:pt>
                <c:pt idx="332">
                  <c:v>39183.0</c:v>
                </c:pt>
                <c:pt idx="333">
                  <c:v>39184.0</c:v>
                </c:pt>
                <c:pt idx="334">
                  <c:v>39185.0</c:v>
                </c:pt>
                <c:pt idx="335">
                  <c:v>39188.0</c:v>
                </c:pt>
                <c:pt idx="336">
                  <c:v>39189.0</c:v>
                </c:pt>
                <c:pt idx="337">
                  <c:v>39190.0</c:v>
                </c:pt>
                <c:pt idx="338">
                  <c:v>39191.0</c:v>
                </c:pt>
                <c:pt idx="339">
                  <c:v>39192.0</c:v>
                </c:pt>
                <c:pt idx="340">
                  <c:v>39195.0</c:v>
                </c:pt>
                <c:pt idx="341">
                  <c:v>39196.0</c:v>
                </c:pt>
                <c:pt idx="342">
                  <c:v>39197.0</c:v>
                </c:pt>
                <c:pt idx="343">
                  <c:v>39198.0</c:v>
                </c:pt>
                <c:pt idx="344">
                  <c:v>39199.0</c:v>
                </c:pt>
                <c:pt idx="345">
                  <c:v>39202.0</c:v>
                </c:pt>
                <c:pt idx="346">
                  <c:v>39203.0</c:v>
                </c:pt>
                <c:pt idx="347">
                  <c:v>39204.0</c:v>
                </c:pt>
                <c:pt idx="348">
                  <c:v>39205.0</c:v>
                </c:pt>
                <c:pt idx="349">
                  <c:v>39206.0</c:v>
                </c:pt>
                <c:pt idx="350">
                  <c:v>39209.0</c:v>
                </c:pt>
                <c:pt idx="351">
                  <c:v>39210.0</c:v>
                </c:pt>
                <c:pt idx="352">
                  <c:v>39211.0</c:v>
                </c:pt>
                <c:pt idx="353">
                  <c:v>39212.0</c:v>
                </c:pt>
                <c:pt idx="354">
                  <c:v>39213.0</c:v>
                </c:pt>
                <c:pt idx="355">
                  <c:v>39216.0</c:v>
                </c:pt>
                <c:pt idx="356">
                  <c:v>39217.0</c:v>
                </c:pt>
                <c:pt idx="357">
                  <c:v>39218.0</c:v>
                </c:pt>
                <c:pt idx="358">
                  <c:v>39219.0</c:v>
                </c:pt>
                <c:pt idx="359">
                  <c:v>39220.0</c:v>
                </c:pt>
                <c:pt idx="360">
                  <c:v>39223.0</c:v>
                </c:pt>
                <c:pt idx="361">
                  <c:v>39224.0</c:v>
                </c:pt>
                <c:pt idx="362">
                  <c:v>39225.0</c:v>
                </c:pt>
                <c:pt idx="363">
                  <c:v>39226.0</c:v>
                </c:pt>
                <c:pt idx="364">
                  <c:v>39227.0</c:v>
                </c:pt>
                <c:pt idx="365">
                  <c:v>39230.0</c:v>
                </c:pt>
                <c:pt idx="366">
                  <c:v>39231.0</c:v>
                </c:pt>
                <c:pt idx="367">
                  <c:v>39232.0</c:v>
                </c:pt>
                <c:pt idx="368">
                  <c:v>39233.0</c:v>
                </c:pt>
                <c:pt idx="369">
                  <c:v>39234.0</c:v>
                </c:pt>
                <c:pt idx="370">
                  <c:v>39237.0</c:v>
                </c:pt>
                <c:pt idx="371">
                  <c:v>39238.0</c:v>
                </c:pt>
                <c:pt idx="372">
                  <c:v>39239.0</c:v>
                </c:pt>
                <c:pt idx="373">
                  <c:v>39240.0</c:v>
                </c:pt>
                <c:pt idx="374">
                  <c:v>39241.0</c:v>
                </c:pt>
                <c:pt idx="375">
                  <c:v>39244.0</c:v>
                </c:pt>
                <c:pt idx="376">
                  <c:v>39245.0</c:v>
                </c:pt>
                <c:pt idx="377">
                  <c:v>39246.0</c:v>
                </c:pt>
                <c:pt idx="378">
                  <c:v>39247.0</c:v>
                </c:pt>
                <c:pt idx="379">
                  <c:v>39248.0</c:v>
                </c:pt>
                <c:pt idx="380">
                  <c:v>39251.0</c:v>
                </c:pt>
                <c:pt idx="381">
                  <c:v>39252.0</c:v>
                </c:pt>
                <c:pt idx="382">
                  <c:v>39253.0</c:v>
                </c:pt>
                <c:pt idx="383">
                  <c:v>39254.0</c:v>
                </c:pt>
                <c:pt idx="384">
                  <c:v>39255.0</c:v>
                </c:pt>
                <c:pt idx="385">
                  <c:v>39258.0</c:v>
                </c:pt>
                <c:pt idx="386">
                  <c:v>39259.0</c:v>
                </c:pt>
                <c:pt idx="387">
                  <c:v>39260.0</c:v>
                </c:pt>
                <c:pt idx="388">
                  <c:v>39261.0</c:v>
                </c:pt>
                <c:pt idx="389">
                  <c:v>39262.0</c:v>
                </c:pt>
                <c:pt idx="390">
                  <c:v>39265.0</c:v>
                </c:pt>
                <c:pt idx="391">
                  <c:v>39266.0</c:v>
                </c:pt>
                <c:pt idx="392">
                  <c:v>39267.0</c:v>
                </c:pt>
                <c:pt idx="393">
                  <c:v>39268.0</c:v>
                </c:pt>
                <c:pt idx="394">
                  <c:v>39269.0</c:v>
                </c:pt>
                <c:pt idx="395">
                  <c:v>39272.0</c:v>
                </c:pt>
                <c:pt idx="396">
                  <c:v>39273.0</c:v>
                </c:pt>
                <c:pt idx="397">
                  <c:v>39274.0</c:v>
                </c:pt>
                <c:pt idx="398">
                  <c:v>39275.0</c:v>
                </c:pt>
                <c:pt idx="399">
                  <c:v>39276.0</c:v>
                </c:pt>
                <c:pt idx="400">
                  <c:v>39279.0</c:v>
                </c:pt>
                <c:pt idx="401">
                  <c:v>39280.0</c:v>
                </c:pt>
                <c:pt idx="402">
                  <c:v>39281.0</c:v>
                </c:pt>
                <c:pt idx="403">
                  <c:v>39282.0</c:v>
                </c:pt>
                <c:pt idx="404">
                  <c:v>39283.0</c:v>
                </c:pt>
                <c:pt idx="405">
                  <c:v>39286.0</c:v>
                </c:pt>
                <c:pt idx="406">
                  <c:v>39287.0</c:v>
                </c:pt>
                <c:pt idx="407">
                  <c:v>39288.0</c:v>
                </c:pt>
                <c:pt idx="408">
                  <c:v>39289.0</c:v>
                </c:pt>
                <c:pt idx="409">
                  <c:v>39290.0</c:v>
                </c:pt>
                <c:pt idx="410">
                  <c:v>39293.0</c:v>
                </c:pt>
                <c:pt idx="411">
                  <c:v>39294.0</c:v>
                </c:pt>
                <c:pt idx="412">
                  <c:v>39295.0</c:v>
                </c:pt>
                <c:pt idx="413">
                  <c:v>39296.0</c:v>
                </c:pt>
                <c:pt idx="414">
                  <c:v>39297.0</c:v>
                </c:pt>
                <c:pt idx="415">
                  <c:v>39300.0</c:v>
                </c:pt>
                <c:pt idx="416">
                  <c:v>39301.0</c:v>
                </c:pt>
                <c:pt idx="417">
                  <c:v>39302.0</c:v>
                </c:pt>
                <c:pt idx="418">
                  <c:v>39303.0</c:v>
                </c:pt>
                <c:pt idx="419">
                  <c:v>39304.0</c:v>
                </c:pt>
                <c:pt idx="420">
                  <c:v>39307.0</c:v>
                </c:pt>
                <c:pt idx="421">
                  <c:v>39308.0</c:v>
                </c:pt>
                <c:pt idx="422">
                  <c:v>39309.0</c:v>
                </c:pt>
                <c:pt idx="423">
                  <c:v>39310.0</c:v>
                </c:pt>
                <c:pt idx="424">
                  <c:v>39311.0</c:v>
                </c:pt>
                <c:pt idx="425">
                  <c:v>39314.0</c:v>
                </c:pt>
                <c:pt idx="426">
                  <c:v>39315.0</c:v>
                </c:pt>
                <c:pt idx="427">
                  <c:v>39316.0</c:v>
                </c:pt>
                <c:pt idx="428">
                  <c:v>39317.0</c:v>
                </c:pt>
                <c:pt idx="429">
                  <c:v>39318.0</c:v>
                </c:pt>
                <c:pt idx="430">
                  <c:v>39321.0</c:v>
                </c:pt>
                <c:pt idx="431">
                  <c:v>39322.0</c:v>
                </c:pt>
                <c:pt idx="432">
                  <c:v>39323.0</c:v>
                </c:pt>
                <c:pt idx="433">
                  <c:v>39324.0</c:v>
                </c:pt>
                <c:pt idx="434">
                  <c:v>39325.0</c:v>
                </c:pt>
                <c:pt idx="435">
                  <c:v>39328.0</c:v>
                </c:pt>
                <c:pt idx="436">
                  <c:v>39329.0</c:v>
                </c:pt>
                <c:pt idx="437">
                  <c:v>39330.0</c:v>
                </c:pt>
                <c:pt idx="438">
                  <c:v>39331.0</c:v>
                </c:pt>
                <c:pt idx="439">
                  <c:v>39332.0</c:v>
                </c:pt>
                <c:pt idx="440">
                  <c:v>39335.0</c:v>
                </c:pt>
                <c:pt idx="441">
                  <c:v>39336.0</c:v>
                </c:pt>
                <c:pt idx="442">
                  <c:v>39337.0</c:v>
                </c:pt>
                <c:pt idx="443">
                  <c:v>39338.0</c:v>
                </c:pt>
                <c:pt idx="444">
                  <c:v>39339.0</c:v>
                </c:pt>
                <c:pt idx="445">
                  <c:v>39342.0</c:v>
                </c:pt>
                <c:pt idx="446">
                  <c:v>39343.0</c:v>
                </c:pt>
                <c:pt idx="447">
                  <c:v>39344.0</c:v>
                </c:pt>
                <c:pt idx="448">
                  <c:v>39345.0</c:v>
                </c:pt>
                <c:pt idx="449">
                  <c:v>39346.0</c:v>
                </c:pt>
                <c:pt idx="450">
                  <c:v>39349.0</c:v>
                </c:pt>
                <c:pt idx="451">
                  <c:v>39350.0</c:v>
                </c:pt>
                <c:pt idx="452">
                  <c:v>39351.0</c:v>
                </c:pt>
                <c:pt idx="453">
                  <c:v>39352.0</c:v>
                </c:pt>
                <c:pt idx="454">
                  <c:v>39353.0</c:v>
                </c:pt>
                <c:pt idx="455">
                  <c:v>39356.0</c:v>
                </c:pt>
                <c:pt idx="456">
                  <c:v>39357.0</c:v>
                </c:pt>
                <c:pt idx="457">
                  <c:v>39358.0</c:v>
                </c:pt>
                <c:pt idx="458">
                  <c:v>39359.0</c:v>
                </c:pt>
                <c:pt idx="459">
                  <c:v>39360.0</c:v>
                </c:pt>
                <c:pt idx="460">
                  <c:v>39363.0</c:v>
                </c:pt>
                <c:pt idx="461">
                  <c:v>39364.0</c:v>
                </c:pt>
                <c:pt idx="462">
                  <c:v>39365.0</c:v>
                </c:pt>
                <c:pt idx="463">
                  <c:v>39366.0</c:v>
                </c:pt>
                <c:pt idx="464">
                  <c:v>39367.0</c:v>
                </c:pt>
                <c:pt idx="465">
                  <c:v>39370.0</c:v>
                </c:pt>
                <c:pt idx="466">
                  <c:v>39371.0</c:v>
                </c:pt>
                <c:pt idx="467">
                  <c:v>39372.0</c:v>
                </c:pt>
                <c:pt idx="468">
                  <c:v>39373.0</c:v>
                </c:pt>
                <c:pt idx="469">
                  <c:v>39374.0</c:v>
                </c:pt>
                <c:pt idx="470">
                  <c:v>39377.0</c:v>
                </c:pt>
                <c:pt idx="471">
                  <c:v>39378.0</c:v>
                </c:pt>
                <c:pt idx="472">
                  <c:v>39379.0</c:v>
                </c:pt>
                <c:pt idx="473">
                  <c:v>39380.0</c:v>
                </c:pt>
                <c:pt idx="474">
                  <c:v>39381.0</c:v>
                </c:pt>
                <c:pt idx="475">
                  <c:v>39384.0</c:v>
                </c:pt>
                <c:pt idx="476">
                  <c:v>39385.0</c:v>
                </c:pt>
                <c:pt idx="477">
                  <c:v>39386.0</c:v>
                </c:pt>
                <c:pt idx="478">
                  <c:v>39387.0</c:v>
                </c:pt>
                <c:pt idx="479">
                  <c:v>39388.0</c:v>
                </c:pt>
                <c:pt idx="480">
                  <c:v>39391.0</c:v>
                </c:pt>
                <c:pt idx="481">
                  <c:v>39392.0</c:v>
                </c:pt>
                <c:pt idx="482">
                  <c:v>39393.0</c:v>
                </c:pt>
                <c:pt idx="483">
                  <c:v>39394.0</c:v>
                </c:pt>
                <c:pt idx="484">
                  <c:v>39395.0</c:v>
                </c:pt>
                <c:pt idx="485">
                  <c:v>39398.0</c:v>
                </c:pt>
                <c:pt idx="486">
                  <c:v>39399.0</c:v>
                </c:pt>
                <c:pt idx="487">
                  <c:v>39400.0</c:v>
                </c:pt>
                <c:pt idx="488">
                  <c:v>39401.0</c:v>
                </c:pt>
                <c:pt idx="489">
                  <c:v>39402.0</c:v>
                </c:pt>
                <c:pt idx="490">
                  <c:v>39405.0</c:v>
                </c:pt>
                <c:pt idx="491">
                  <c:v>39406.0</c:v>
                </c:pt>
                <c:pt idx="492">
                  <c:v>39407.0</c:v>
                </c:pt>
                <c:pt idx="493">
                  <c:v>39408.0</c:v>
                </c:pt>
                <c:pt idx="494">
                  <c:v>39409.0</c:v>
                </c:pt>
                <c:pt idx="495">
                  <c:v>39412.0</c:v>
                </c:pt>
                <c:pt idx="496">
                  <c:v>39413.0</c:v>
                </c:pt>
                <c:pt idx="497">
                  <c:v>39414.0</c:v>
                </c:pt>
                <c:pt idx="498">
                  <c:v>39415.0</c:v>
                </c:pt>
                <c:pt idx="499">
                  <c:v>39416.0</c:v>
                </c:pt>
                <c:pt idx="500">
                  <c:v>39419.0</c:v>
                </c:pt>
                <c:pt idx="501">
                  <c:v>39420.0</c:v>
                </c:pt>
                <c:pt idx="502">
                  <c:v>39421.0</c:v>
                </c:pt>
                <c:pt idx="503">
                  <c:v>39422.0</c:v>
                </c:pt>
                <c:pt idx="504">
                  <c:v>39423.0</c:v>
                </c:pt>
                <c:pt idx="505">
                  <c:v>39426.0</c:v>
                </c:pt>
                <c:pt idx="506">
                  <c:v>39427.0</c:v>
                </c:pt>
                <c:pt idx="507">
                  <c:v>39428.0</c:v>
                </c:pt>
                <c:pt idx="508">
                  <c:v>39429.0</c:v>
                </c:pt>
                <c:pt idx="509">
                  <c:v>39430.0</c:v>
                </c:pt>
                <c:pt idx="510">
                  <c:v>39433.0</c:v>
                </c:pt>
                <c:pt idx="511">
                  <c:v>39434.0</c:v>
                </c:pt>
                <c:pt idx="512">
                  <c:v>39435.0</c:v>
                </c:pt>
                <c:pt idx="513">
                  <c:v>39436.0</c:v>
                </c:pt>
                <c:pt idx="514">
                  <c:v>39437.0</c:v>
                </c:pt>
                <c:pt idx="515">
                  <c:v>39440.0</c:v>
                </c:pt>
                <c:pt idx="516">
                  <c:v>39441.0</c:v>
                </c:pt>
                <c:pt idx="517">
                  <c:v>39442.0</c:v>
                </c:pt>
                <c:pt idx="518">
                  <c:v>39443.0</c:v>
                </c:pt>
                <c:pt idx="519">
                  <c:v>39444.0</c:v>
                </c:pt>
                <c:pt idx="520">
                  <c:v>39447.0</c:v>
                </c:pt>
                <c:pt idx="521">
                  <c:v>39448.0</c:v>
                </c:pt>
                <c:pt idx="522">
                  <c:v>39449.0</c:v>
                </c:pt>
                <c:pt idx="523">
                  <c:v>39450.0</c:v>
                </c:pt>
                <c:pt idx="524">
                  <c:v>39451.0</c:v>
                </c:pt>
                <c:pt idx="525">
                  <c:v>39454.0</c:v>
                </c:pt>
                <c:pt idx="526">
                  <c:v>39455.0</c:v>
                </c:pt>
                <c:pt idx="527">
                  <c:v>39456.0</c:v>
                </c:pt>
                <c:pt idx="528">
                  <c:v>39457.0</c:v>
                </c:pt>
                <c:pt idx="529">
                  <c:v>39458.0</c:v>
                </c:pt>
                <c:pt idx="530">
                  <c:v>39461.0</c:v>
                </c:pt>
                <c:pt idx="531">
                  <c:v>39462.0</c:v>
                </c:pt>
                <c:pt idx="532">
                  <c:v>39463.0</c:v>
                </c:pt>
                <c:pt idx="533">
                  <c:v>39464.0</c:v>
                </c:pt>
                <c:pt idx="534">
                  <c:v>39465.0</c:v>
                </c:pt>
                <c:pt idx="535">
                  <c:v>39468.0</c:v>
                </c:pt>
                <c:pt idx="536">
                  <c:v>39469.0</c:v>
                </c:pt>
                <c:pt idx="537">
                  <c:v>39470.0</c:v>
                </c:pt>
                <c:pt idx="538">
                  <c:v>39471.0</c:v>
                </c:pt>
                <c:pt idx="539">
                  <c:v>39472.0</c:v>
                </c:pt>
                <c:pt idx="540">
                  <c:v>39475.0</c:v>
                </c:pt>
                <c:pt idx="541">
                  <c:v>39476.0</c:v>
                </c:pt>
                <c:pt idx="542">
                  <c:v>39477.0</c:v>
                </c:pt>
                <c:pt idx="543">
                  <c:v>39478.0</c:v>
                </c:pt>
                <c:pt idx="544">
                  <c:v>39479.0</c:v>
                </c:pt>
                <c:pt idx="545">
                  <c:v>39482.0</c:v>
                </c:pt>
                <c:pt idx="546">
                  <c:v>39483.0</c:v>
                </c:pt>
                <c:pt idx="547">
                  <c:v>39484.0</c:v>
                </c:pt>
                <c:pt idx="548">
                  <c:v>39485.0</c:v>
                </c:pt>
                <c:pt idx="549">
                  <c:v>39486.0</c:v>
                </c:pt>
                <c:pt idx="550">
                  <c:v>39489.0</c:v>
                </c:pt>
                <c:pt idx="551">
                  <c:v>39490.0</c:v>
                </c:pt>
                <c:pt idx="552">
                  <c:v>39491.0</c:v>
                </c:pt>
                <c:pt idx="553">
                  <c:v>39492.0</c:v>
                </c:pt>
                <c:pt idx="554">
                  <c:v>39493.0</c:v>
                </c:pt>
                <c:pt idx="555">
                  <c:v>39496.0</c:v>
                </c:pt>
                <c:pt idx="556">
                  <c:v>39497.0</c:v>
                </c:pt>
                <c:pt idx="557">
                  <c:v>39498.0</c:v>
                </c:pt>
                <c:pt idx="558">
                  <c:v>39499.0</c:v>
                </c:pt>
                <c:pt idx="559">
                  <c:v>39500.0</c:v>
                </c:pt>
                <c:pt idx="560">
                  <c:v>39503.0</c:v>
                </c:pt>
                <c:pt idx="561">
                  <c:v>39504.0</c:v>
                </c:pt>
                <c:pt idx="562">
                  <c:v>39505.0</c:v>
                </c:pt>
                <c:pt idx="563">
                  <c:v>39506.0</c:v>
                </c:pt>
                <c:pt idx="564">
                  <c:v>39507.0</c:v>
                </c:pt>
                <c:pt idx="565">
                  <c:v>39510.0</c:v>
                </c:pt>
                <c:pt idx="566">
                  <c:v>39511.0</c:v>
                </c:pt>
                <c:pt idx="567">
                  <c:v>39512.0</c:v>
                </c:pt>
                <c:pt idx="568">
                  <c:v>39513.0</c:v>
                </c:pt>
                <c:pt idx="569">
                  <c:v>39514.0</c:v>
                </c:pt>
                <c:pt idx="570">
                  <c:v>39517.0</c:v>
                </c:pt>
                <c:pt idx="571">
                  <c:v>39518.0</c:v>
                </c:pt>
                <c:pt idx="572">
                  <c:v>39519.0</c:v>
                </c:pt>
                <c:pt idx="573">
                  <c:v>39520.0</c:v>
                </c:pt>
                <c:pt idx="574">
                  <c:v>39521.0</c:v>
                </c:pt>
                <c:pt idx="575">
                  <c:v>39524.0</c:v>
                </c:pt>
                <c:pt idx="576">
                  <c:v>39525.0</c:v>
                </c:pt>
                <c:pt idx="577">
                  <c:v>39526.0</c:v>
                </c:pt>
                <c:pt idx="578">
                  <c:v>39527.0</c:v>
                </c:pt>
                <c:pt idx="579">
                  <c:v>39528.0</c:v>
                </c:pt>
                <c:pt idx="580">
                  <c:v>39531.0</c:v>
                </c:pt>
                <c:pt idx="581">
                  <c:v>39532.0</c:v>
                </c:pt>
                <c:pt idx="582">
                  <c:v>39533.0</c:v>
                </c:pt>
                <c:pt idx="583">
                  <c:v>39534.0</c:v>
                </c:pt>
                <c:pt idx="584">
                  <c:v>39535.0</c:v>
                </c:pt>
                <c:pt idx="585">
                  <c:v>39538.0</c:v>
                </c:pt>
                <c:pt idx="586">
                  <c:v>39539.0</c:v>
                </c:pt>
                <c:pt idx="587">
                  <c:v>39540.0</c:v>
                </c:pt>
                <c:pt idx="588">
                  <c:v>39541.0</c:v>
                </c:pt>
                <c:pt idx="589">
                  <c:v>39542.0</c:v>
                </c:pt>
                <c:pt idx="590">
                  <c:v>39545.0</c:v>
                </c:pt>
                <c:pt idx="591">
                  <c:v>39546.0</c:v>
                </c:pt>
                <c:pt idx="592">
                  <c:v>39547.0</c:v>
                </c:pt>
                <c:pt idx="593">
                  <c:v>39548.0</c:v>
                </c:pt>
                <c:pt idx="594">
                  <c:v>39549.0</c:v>
                </c:pt>
                <c:pt idx="595">
                  <c:v>39552.0</c:v>
                </c:pt>
                <c:pt idx="596">
                  <c:v>39553.0</c:v>
                </c:pt>
                <c:pt idx="597">
                  <c:v>39554.0</c:v>
                </c:pt>
                <c:pt idx="598">
                  <c:v>39555.0</c:v>
                </c:pt>
                <c:pt idx="599">
                  <c:v>39556.0</c:v>
                </c:pt>
                <c:pt idx="600">
                  <c:v>39559.0</c:v>
                </c:pt>
                <c:pt idx="601">
                  <c:v>39560.0</c:v>
                </c:pt>
                <c:pt idx="602">
                  <c:v>39561.0</c:v>
                </c:pt>
                <c:pt idx="603">
                  <c:v>39562.0</c:v>
                </c:pt>
                <c:pt idx="604">
                  <c:v>39563.0</c:v>
                </c:pt>
                <c:pt idx="605">
                  <c:v>39566.0</c:v>
                </c:pt>
                <c:pt idx="606">
                  <c:v>39567.0</c:v>
                </c:pt>
                <c:pt idx="607">
                  <c:v>39568.0</c:v>
                </c:pt>
                <c:pt idx="608">
                  <c:v>39569.0</c:v>
                </c:pt>
                <c:pt idx="609">
                  <c:v>39570.0</c:v>
                </c:pt>
                <c:pt idx="610">
                  <c:v>39573.0</c:v>
                </c:pt>
                <c:pt idx="611">
                  <c:v>39574.0</c:v>
                </c:pt>
                <c:pt idx="612">
                  <c:v>39575.0</c:v>
                </c:pt>
                <c:pt idx="613">
                  <c:v>39576.0</c:v>
                </c:pt>
                <c:pt idx="614">
                  <c:v>39577.0</c:v>
                </c:pt>
                <c:pt idx="615">
                  <c:v>39580.0</c:v>
                </c:pt>
                <c:pt idx="616">
                  <c:v>39581.0</c:v>
                </c:pt>
                <c:pt idx="617">
                  <c:v>39582.0</c:v>
                </c:pt>
                <c:pt idx="618">
                  <c:v>39583.0</c:v>
                </c:pt>
                <c:pt idx="619">
                  <c:v>39584.0</c:v>
                </c:pt>
                <c:pt idx="620">
                  <c:v>39587.0</c:v>
                </c:pt>
                <c:pt idx="621">
                  <c:v>39588.0</c:v>
                </c:pt>
                <c:pt idx="622">
                  <c:v>39589.0</c:v>
                </c:pt>
                <c:pt idx="623">
                  <c:v>39590.0</c:v>
                </c:pt>
                <c:pt idx="624">
                  <c:v>39591.0</c:v>
                </c:pt>
                <c:pt idx="625">
                  <c:v>39594.0</c:v>
                </c:pt>
                <c:pt idx="626">
                  <c:v>39595.0</c:v>
                </c:pt>
                <c:pt idx="627">
                  <c:v>39596.0</c:v>
                </c:pt>
                <c:pt idx="628">
                  <c:v>39597.0</c:v>
                </c:pt>
                <c:pt idx="629">
                  <c:v>39598.0</c:v>
                </c:pt>
                <c:pt idx="630">
                  <c:v>39601.0</c:v>
                </c:pt>
                <c:pt idx="631">
                  <c:v>39602.0</c:v>
                </c:pt>
                <c:pt idx="632">
                  <c:v>39603.0</c:v>
                </c:pt>
                <c:pt idx="633">
                  <c:v>39604.0</c:v>
                </c:pt>
                <c:pt idx="634">
                  <c:v>39605.0</c:v>
                </c:pt>
                <c:pt idx="635">
                  <c:v>39608.0</c:v>
                </c:pt>
                <c:pt idx="636">
                  <c:v>39609.0</c:v>
                </c:pt>
                <c:pt idx="637">
                  <c:v>39610.0</c:v>
                </c:pt>
                <c:pt idx="638">
                  <c:v>39611.0</c:v>
                </c:pt>
                <c:pt idx="639">
                  <c:v>39612.0</c:v>
                </c:pt>
                <c:pt idx="640">
                  <c:v>39615.0</c:v>
                </c:pt>
                <c:pt idx="641">
                  <c:v>39616.0</c:v>
                </c:pt>
                <c:pt idx="642">
                  <c:v>39617.0</c:v>
                </c:pt>
                <c:pt idx="643">
                  <c:v>39618.0</c:v>
                </c:pt>
                <c:pt idx="644">
                  <c:v>39619.0</c:v>
                </c:pt>
                <c:pt idx="645">
                  <c:v>39622.0</c:v>
                </c:pt>
                <c:pt idx="646">
                  <c:v>39623.0</c:v>
                </c:pt>
                <c:pt idx="647">
                  <c:v>39624.0</c:v>
                </c:pt>
                <c:pt idx="648">
                  <c:v>39625.0</c:v>
                </c:pt>
                <c:pt idx="649">
                  <c:v>39626.0</c:v>
                </c:pt>
                <c:pt idx="650">
                  <c:v>39629.0</c:v>
                </c:pt>
                <c:pt idx="651">
                  <c:v>39630.0</c:v>
                </c:pt>
                <c:pt idx="652">
                  <c:v>39631.0</c:v>
                </c:pt>
                <c:pt idx="653">
                  <c:v>39632.0</c:v>
                </c:pt>
                <c:pt idx="654">
                  <c:v>39633.0</c:v>
                </c:pt>
                <c:pt idx="655">
                  <c:v>39636.0</c:v>
                </c:pt>
                <c:pt idx="656">
                  <c:v>39637.0</c:v>
                </c:pt>
                <c:pt idx="657">
                  <c:v>39638.0</c:v>
                </c:pt>
                <c:pt idx="658">
                  <c:v>39639.0</c:v>
                </c:pt>
                <c:pt idx="659">
                  <c:v>39640.0</c:v>
                </c:pt>
                <c:pt idx="660">
                  <c:v>39643.0</c:v>
                </c:pt>
                <c:pt idx="661">
                  <c:v>39644.0</c:v>
                </c:pt>
                <c:pt idx="662">
                  <c:v>39645.0</c:v>
                </c:pt>
                <c:pt idx="663">
                  <c:v>39646.0</c:v>
                </c:pt>
                <c:pt idx="664">
                  <c:v>39647.0</c:v>
                </c:pt>
                <c:pt idx="665">
                  <c:v>39650.0</c:v>
                </c:pt>
                <c:pt idx="666">
                  <c:v>39651.0</c:v>
                </c:pt>
                <c:pt idx="667">
                  <c:v>39652.0</c:v>
                </c:pt>
                <c:pt idx="668">
                  <c:v>39653.0</c:v>
                </c:pt>
                <c:pt idx="669">
                  <c:v>39654.0</c:v>
                </c:pt>
                <c:pt idx="670">
                  <c:v>39657.0</c:v>
                </c:pt>
                <c:pt idx="671">
                  <c:v>39658.0</c:v>
                </c:pt>
                <c:pt idx="672">
                  <c:v>39659.0</c:v>
                </c:pt>
                <c:pt idx="673">
                  <c:v>39660.0</c:v>
                </c:pt>
                <c:pt idx="674">
                  <c:v>39661.0</c:v>
                </c:pt>
                <c:pt idx="675">
                  <c:v>39664.0</c:v>
                </c:pt>
                <c:pt idx="676">
                  <c:v>39665.0</c:v>
                </c:pt>
                <c:pt idx="677">
                  <c:v>39666.0</c:v>
                </c:pt>
                <c:pt idx="678">
                  <c:v>39667.0</c:v>
                </c:pt>
                <c:pt idx="679">
                  <c:v>39668.0</c:v>
                </c:pt>
                <c:pt idx="680">
                  <c:v>39671.0</c:v>
                </c:pt>
                <c:pt idx="681">
                  <c:v>39672.0</c:v>
                </c:pt>
                <c:pt idx="682">
                  <c:v>39673.0</c:v>
                </c:pt>
                <c:pt idx="683">
                  <c:v>39674.0</c:v>
                </c:pt>
                <c:pt idx="684">
                  <c:v>39675.0</c:v>
                </c:pt>
                <c:pt idx="685">
                  <c:v>39678.0</c:v>
                </c:pt>
                <c:pt idx="686">
                  <c:v>39679.0</c:v>
                </c:pt>
                <c:pt idx="687">
                  <c:v>39680.0</c:v>
                </c:pt>
                <c:pt idx="688">
                  <c:v>39681.0</c:v>
                </c:pt>
                <c:pt idx="689">
                  <c:v>39682.0</c:v>
                </c:pt>
                <c:pt idx="690">
                  <c:v>39685.0</c:v>
                </c:pt>
                <c:pt idx="691">
                  <c:v>39686.0</c:v>
                </c:pt>
                <c:pt idx="692">
                  <c:v>39687.0</c:v>
                </c:pt>
                <c:pt idx="693">
                  <c:v>39688.0</c:v>
                </c:pt>
                <c:pt idx="694">
                  <c:v>39689.0</c:v>
                </c:pt>
                <c:pt idx="695">
                  <c:v>39692.0</c:v>
                </c:pt>
                <c:pt idx="696">
                  <c:v>39693.0</c:v>
                </c:pt>
                <c:pt idx="697">
                  <c:v>39694.0</c:v>
                </c:pt>
                <c:pt idx="698">
                  <c:v>39695.0</c:v>
                </c:pt>
                <c:pt idx="699">
                  <c:v>39696.0</c:v>
                </c:pt>
                <c:pt idx="700">
                  <c:v>39699.0</c:v>
                </c:pt>
                <c:pt idx="701">
                  <c:v>39700.0</c:v>
                </c:pt>
                <c:pt idx="702">
                  <c:v>39701.0</c:v>
                </c:pt>
                <c:pt idx="703">
                  <c:v>39702.0</c:v>
                </c:pt>
                <c:pt idx="704">
                  <c:v>39703.0</c:v>
                </c:pt>
                <c:pt idx="705">
                  <c:v>39706.0</c:v>
                </c:pt>
                <c:pt idx="706">
                  <c:v>39707.0</c:v>
                </c:pt>
                <c:pt idx="707">
                  <c:v>39708.0</c:v>
                </c:pt>
                <c:pt idx="708">
                  <c:v>39709.0</c:v>
                </c:pt>
                <c:pt idx="709">
                  <c:v>39710.0</c:v>
                </c:pt>
                <c:pt idx="710">
                  <c:v>39713.0</c:v>
                </c:pt>
                <c:pt idx="711">
                  <c:v>39714.0</c:v>
                </c:pt>
                <c:pt idx="712">
                  <c:v>39715.0</c:v>
                </c:pt>
                <c:pt idx="713">
                  <c:v>39716.0</c:v>
                </c:pt>
                <c:pt idx="714">
                  <c:v>39717.0</c:v>
                </c:pt>
                <c:pt idx="715">
                  <c:v>39720.0</c:v>
                </c:pt>
                <c:pt idx="716">
                  <c:v>39721.0</c:v>
                </c:pt>
                <c:pt idx="717">
                  <c:v>39722.0</c:v>
                </c:pt>
                <c:pt idx="718">
                  <c:v>39723.0</c:v>
                </c:pt>
                <c:pt idx="719">
                  <c:v>39724.0</c:v>
                </c:pt>
                <c:pt idx="720">
                  <c:v>39727.0</c:v>
                </c:pt>
                <c:pt idx="721">
                  <c:v>39728.0</c:v>
                </c:pt>
                <c:pt idx="722">
                  <c:v>39729.0</c:v>
                </c:pt>
                <c:pt idx="723">
                  <c:v>39730.0</c:v>
                </c:pt>
                <c:pt idx="724">
                  <c:v>39731.0</c:v>
                </c:pt>
                <c:pt idx="725">
                  <c:v>39734.0</c:v>
                </c:pt>
                <c:pt idx="726">
                  <c:v>39735.0</c:v>
                </c:pt>
                <c:pt idx="727">
                  <c:v>39736.0</c:v>
                </c:pt>
                <c:pt idx="728">
                  <c:v>39737.0</c:v>
                </c:pt>
                <c:pt idx="729">
                  <c:v>39738.0</c:v>
                </c:pt>
                <c:pt idx="730">
                  <c:v>39741.0</c:v>
                </c:pt>
                <c:pt idx="731">
                  <c:v>39742.0</c:v>
                </c:pt>
                <c:pt idx="732">
                  <c:v>39743.0</c:v>
                </c:pt>
                <c:pt idx="733">
                  <c:v>39744.0</c:v>
                </c:pt>
                <c:pt idx="734">
                  <c:v>39745.0</c:v>
                </c:pt>
                <c:pt idx="735">
                  <c:v>39748.0</c:v>
                </c:pt>
                <c:pt idx="736">
                  <c:v>39749.0</c:v>
                </c:pt>
                <c:pt idx="737">
                  <c:v>39750.0</c:v>
                </c:pt>
                <c:pt idx="738">
                  <c:v>39751.0</c:v>
                </c:pt>
                <c:pt idx="739">
                  <c:v>39752.0</c:v>
                </c:pt>
                <c:pt idx="740">
                  <c:v>39755.0</c:v>
                </c:pt>
                <c:pt idx="741">
                  <c:v>39756.0</c:v>
                </c:pt>
                <c:pt idx="742">
                  <c:v>39757.0</c:v>
                </c:pt>
                <c:pt idx="743">
                  <c:v>39758.0</c:v>
                </c:pt>
                <c:pt idx="744">
                  <c:v>39759.0</c:v>
                </c:pt>
                <c:pt idx="745">
                  <c:v>39762.0</c:v>
                </c:pt>
                <c:pt idx="746">
                  <c:v>39763.0</c:v>
                </c:pt>
                <c:pt idx="747">
                  <c:v>39764.0</c:v>
                </c:pt>
                <c:pt idx="748">
                  <c:v>39765.0</c:v>
                </c:pt>
                <c:pt idx="749">
                  <c:v>39766.0</c:v>
                </c:pt>
                <c:pt idx="750">
                  <c:v>39769.0</c:v>
                </c:pt>
                <c:pt idx="751">
                  <c:v>39770.0</c:v>
                </c:pt>
                <c:pt idx="752">
                  <c:v>39771.0</c:v>
                </c:pt>
                <c:pt idx="753">
                  <c:v>39772.0</c:v>
                </c:pt>
                <c:pt idx="754">
                  <c:v>39773.0</c:v>
                </c:pt>
                <c:pt idx="755">
                  <c:v>39776.0</c:v>
                </c:pt>
                <c:pt idx="756">
                  <c:v>39777.0</c:v>
                </c:pt>
                <c:pt idx="757">
                  <c:v>39778.0</c:v>
                </c:pt>
                <c:pt idx="758">
                  <c:v>39779.0</c:v>
                </c:pt>
                <c:pt idx="759">
                  <c:v>39780.0</c:v>
                </c:pt>
                <c:pt idx="760">
                  <c:v>39783.0</c:v>
                </c:pt>
                <c:pt idx="761">
                  <c:v>39784.0</c:v>
                </c:pt>
                <c:pt idx="762">
                  <c:v>39785.0</c:v>
                </c:pt>
                <c:pt idx="763">
                  <c:v>39786.0</c:v>
                </c:pt>
                <c:pt idx="764">
                  <c:v>39787.0</c:v>
                </c:pt>
                <c:pt idx="765">
                  <c:v>39790.0</c:v>
                </c:pt>
                <c:pt idx="766">
                  <c:v>39791.0</c:v>
                </c:pt>
                <c:pt idx="767">
                  <c:v>39792.0</c:v>
                </c:pt>
                <c:pt idx="768">
                  <c:v>39793.0</c:v>
                </c:pt>
                <c:pt idx="769">
                  <c:v>39794.0</c:v>
                </c:pt>
                <c:pt idx="770">
                  <c:v>39797.0</c:v>
                </c:pt>
                <c:pt idx="771">
                  <c:v>39798.0</c:v>
                </c:pt>
                <c:pt idx="772">
                  <c:v>39799.0</c:v>
                </c:pt>
                <c:pt idx="773">
                  <c:v>39800.0</c:v>
                </c:pt>
                <c:pt idx="774">
                  <c:v>39801.0</c:v>
                </c:pt>
                <c:pt idx="775">
                  <c:v>39804.0</c:v>
                </c:pt>
                <c:pt idx="776">
                  <c:v>39805.0</c:v>
                </c:pt>
                <c:pt idx="777">
                  <c:v>39806.0</c:v>
                </c:pt>
                <c:pt idx="778">
                  <c:v>39807.0</c:v>
                </c:pt>
                <c:pt idx="779">
                  <c:v>39808.0</c:v>
                </c:pt>
                <c:pt idx="780">
                  <c:v>39811.0</c:v>
                </c:pt>
                <c:pt idx="781">
                  <c:v>39812.0</c:v>
                </c:pt>
                <c:pt idx="782">
                  <c:v>39813.0</c:v>
                </c:pt>
                <c:pt idx="783">
                  <c:v>39814.0</c:v>
                </c:pt>
                <c:pt idx="784">
                  <c:v>39815.0</c:v>
                </c:pt>
                <c:pt idx="785">
                  <c:v>39818.0</c:v>
                </c:pt>
                <c:pt idx="786">
                  <c:v>39819.0</c:v>
                </c:pt>
                <c:pt idx="787">
                  <c:v>39820.0</c:v>
                </c:pt>
                <c:pt idx="788">
                  <c:v>39821.0</c:v>
                </c:pt>
                <c:pt idx="789">
                  <c:v>39822.0</c:v>
                </c:pt>
                <c:pt idx="790">
                  <c:v>39825.0</c:v>
                </c:pt>
                <c:pt idx="791">
                  <c:v>39826.0</c:v>
                </c:pt>
                <c:pt idx="792">
                  <c:v>39827.0</c:v>
                </c:pt>
                <c:pt idx="793">
                  <c:v>39828.0</c:v>
                </c:pt>
                <c:pt idx="794">
                  <c:v>39829.0</c:v>
                </c:pt>
                <c:pt idx="795">
                  <c:v>39832.0</c:v>
                </c:pt>
                <c:pt idx="796">
                  <c:v>39833.0</c:v>
                </c:pt>
                <c:pt idx="797">
                  <c:v>39834.0</c:v>
                </c:pt>
                <c:pt idx="798">
                  <c:v>39835.0</c:v>
                </c:pt>
                <c:pt idx="799">
                  <c:v>39836.0</c:v>
                </c:pt>
                <c:pt idx="800">
                  <c:v>39839.0</c:v>
                </c:pt>
                <c:pt idx="801">
                  <c:v>39840.0</c:v>
                </c:pt>
                <c:pt idx="802">
                  <c:v>39841.0</c:v>
                </c:pt>
                <c:pt idx="803">
                  <c:v>39842.0</c:v>
                </c:pt>
                <c:pt idx="804">
                  <c:v>39843.0</c:v>
                </c:pt>
                <c:pt idx="805">
                  <c:v>39846.0</c:v>
                </c:pt>
                <c:pt idx="806">
                  <c:v>39847.0</c:v>
                </c:pt>
                <c:pt idx="807">
                  <c:v>39848.0</c:v>
                </c:pt>
                <c:pt idx="808">
                  <c:v>39849.0</c:v>
                </c:pt>
                <c:pt idx="809">
                  <c:v>39850.0</c:v>
                </c:pt>
                <c:pt idx="810">
                  <c:v>39853.0</c:v>
                </c:pt>
                <c:pt idx="811">
                  <c:v>39854.0</c:v>
                </c:pt>
                <c:pt idx="812">
                  <c:v>39855.0</c:v>
                </c:pt>
                <c:pt idx="813">
                  <c:v>39856.0</c:v>
                </c:pt>
                <c:pt idx="814">
                  <c:v>39857.0</c:v>
                </c:pt>
                <c:pt idx="815">
                  <c:v>39860.0</c:v>
                </c:pt>
                <c:pt idx="816">
                  <c:v>39861.0</c:v>
                </c:pt>
                <c:pt idx="817">
                  <c:v>39862.0</c:v>
                </c:pt>
                <c:pt idx="818">
                  <c:v>39863.0</c:v>
                </c:pt>
                <c:pt idx="819">
                  <c:v>39864.0</c:v>
                </c:pt>
                <c:pt idx="820">
                  <c:v>39867.0</c:v>
                </c:pt>
                <c:pt idx="821">
                  <c:v>39868.0</c:v>
                </c:pt>
                <c:pt idx="822">
                  <c:v>39869.0</c:v>
                </c:pt>
                <c:pt idx="823">
                  <c:v>39870.0</c:v>
                </c:pt>
                <c:pt idx="824">
                  <c:v>39871.0</c:v>
                </c:pt>
                <c:pt idx="825">
                  <c:v>39874.0</c:v>
                </c:pt>
                <c:pt idx="826">
                  <c:v>39875.0</c:v>
                </c:pt>
                <c:pt idx="827">
                  <c:v>39876.0</c:v>
                </c:pt>
                <c:pt idx="828">
                  <c:v>39877.0</c:v>
                </c:pt>
                <c:pt idx="829">
                  <c:v>39878.0</c:v>
                </c:pt>
                <c:pt idx="830">
                  <c:v>39881.0</c:v>
                </c:pt>
                <c:pt idx="831">
                  <c:v>39882.0</c:v>
                </c:pt>
                <c:pt idx="832">
                  <c:v>39883.0</c:v>
                </c:pt>
                <c:pt idx="833">
                  <c:v>39884.0</c:v>
                </c:pt>
                <c:pt idx="834">
                  <c:v>39885.0</c:v>
                </c:pt>
                <c:pt idx="835">
                  <c:v>39888.0</c:v>
                </c:pt>
                <c:pt idx="836">
                  <c:v>39889.0</c:v>
                </c:pt>
                <c:pt idx="837">
                  <c:v>39890.0</c:v>
                </c:pt>
                <c:pt idx="838">
                  <c:v>39891.0</c:v>
                </c:pt>
                <c:pt idx="839">
                  <c:v>39892.0</c:v>
                </c:pt>
                <c:pt idx="840">
                  <c:v>39895.0</c:v>
                </c:pt>
                <c:pt idx="841">
                  <c:v>39896.0</c:v>
                </c:pt>
                <c:pt idx="842">
                  <c:v>39897.0</c:v>
                </c:pt>
                <c:pt idx="843">
                  <c:v>39898.0</c:v>
                </c:pt>
                <c:pt idx="844">
                  <c:v>39899.0</c:v>
                </c:pt>
                <c:pt idx="845">
                  <c:v>39902.0</c:v>
                </c:pt>
                <c:pt idx="846">
                  <c:v>39903.0</c:v>
                </c:pt>
                <c:pt idx="847">
                  <c:v>39904.0</c:v>
                </c:pt>
                <c:pt idx="848">
                  <c:v>39905.0</c:v>
                </c:pt>
                <c:pt idx="849">
                  <c:v>39906.0</c:v>
                </c:pt>
                <c:pt idx="850">
                  <c:v>39909.0</c:v>
                </c:pt>
                <c:pt idx="851">
                  <c:v>39910.0</c:v>
                </c:pt>
                <c:pt idx="852">
                  <c:v>39911.0</c:v>
                </c:pt>
                <c:pt idx="853">
                  <c:v>39912.0</c:v>
                </c:pt>
                <c:pt idx="854">
                  <c:v>39913.0</c:v>
                </c:pt>
                <c:pt idx="855">
                  <c:v>39916.0</c:v>
                </c:pt>
                <c:pt idx="856">
                  <c:v>39917.0</c:v>
                </c:pt>
                <c:pt idx="857">
                  <c:v>39918.0</c:v>
                </c:pt>
                <c:pt idx="858">
                  <c:v>39919.0</c:v>
                </c:pt>
                <c:pt idx="859">
                  <c:v>39920.0</c:v>
                </c:pt>
                <c:pt idx="860">
                  <c:v>39923.0</c:v>
                </c:pt>
                <c:pt idx="861">
                  <c:v>39924.0</c:v>
                </c:pt>
                <c:pt idx="862">
                  <c:v>39925.0</c:v>
                </c:pt>
                <c:pt idx="863">
                  <c:v>39926.0</c:v>
                </c:pt>
                <c:pt idx="864">
                  <c:v>39927.0</c:v>
                </c:pt>
                <c:pt idx="865">
                  <c:v>39930.0</c:v>
                </c:pt>
                <c:pt idx="866">
                  <c:v>39931.0</c:v>
                </c:pt>
                <c:pt idx="867">
                  <c:v>39932.0</c:v>
                </c:pt>
                <c:pt idx="868">
                  <c:v>39933.0</c:v>
                </c:pt>
                <c:pt idx="869">
                  <c:v>39934.0</c:v>
                </c:pt>
                <c:pt idx="870">
                  <c:v>39937.0</c:v>
                </c:pt>
                <c:pt idx="871">
                  <c:v>39938.0</c:v>
                </c:pt>
                <c:pt idx="872">
                  <c:v>39939.0</c:v>
                </c:pt>
                <c:pt idx="873">
                  <c:v>39940.0</c:v>
                </c:pt>
                <c:pt idx="874">
                  <c:v>39941.0</c:v>
                </c:pt>
                <c:pt idx="875">
                  <c:v>39944.0</c:v>
                </c:pt>
                <c:pt idx="876">
                  <c:v>39945.0</c:v>
                </c:pt>
                <c:pt idx="877">
                  <c:v>39946.0</c:v>
                </c:pt>
                <c:pt idx="878">
                  <c:v>39947.0</c:v>
                </c:pt>
                <c:pt idx="879">
                  <c:v>39948.0</c:v>
                </c:pt>
                <c:pt idx="880">
                  <c:v>39951.0</c:v>
                </c:pt>
                <c:pt idx="881">
                  <c:v>39952.0</c:v>
                </c:pt>
                <c:pt idx="882">
                  <c:v>39953.0</c:v>
                </c:pt>
                <c:pt idx="883">
                  <c:v>39954.0</c:v>
                </c:pt>
                <c:pt idx="884">
                  <c:v>39955.0</c:v>
                </c:pt>
                <c:pt idx="885">
                  <c:v>39958.0</c:v>
                </c:pt>
                <c:pt idx="886">
                  <c:v>39959.0</c:v>
                </c:pt>
                <c:pt idx="887">
                  <c:v>39960.0</c:v>
                </c:pt>
                <c:pt idx="888">
                  <c:v>39961.0</c:v>
                </c:pt>
                <c:pt idx="889">
                  <c:v>39962.0</c:v>
                </c:pt>
                <c:pt idx="890">
                  <c:v>39965.0</c:v>
                </c:pt>
                <c:pt idx="891">
                  <c:v>39966.0</c:v>
                </c:pt>
                <c:pt idx="892">
                  <c:v>39967.0</c:v>
                </c:pt>
                <c:pt idx="893">
                  <c:v>39968.0</c:v>
                </c:pt>
                <c:pt idx="894">
                  <c:v>39969.0</c:v>
                </c:pt>
                <c:pt idx="895">
                  <c:v>39972.0</c:v>
                </c:pt>
                <c:pt idx="896">
                  <c:v>39973.0</c:v>
                </c:pt>
                <c:pt idx="897">
                  <c:v>39974.0</c:v>
                </c:pt>
                <c:pt idx="898">
                  <c:v>39975.0</c:v>
                </c:pt>
                <c:pt idx="899">
                  <c:v>39976.0</c:v>
                </c:pt>
                <c:pt idx="900">
                  <c:v>39979.0</c:v>
                </c:pt>
                <c:pt idx="901">
                  <c:v>39980.0</c:v>
                </c:pt>
                <c:pt idx="902">
                  <c:v>39981.0</c:v>
                </c:pt>
                <c:pt idx="903">
                  <c:v>39982.0</c:v>
                </c:pt>
                <c:pt idx="904">
                  <c:v>39983.0</c:v>
                </c:pt>
                <c:pt idx="905">
                  <c:v>39986.0</c:v>
                </c:pt>
                <c:pt idx="906">
                  <c:v>39987.0</c:v>
                </c:pt>
                <c:pt idx="907">
                  <c:v>39988.0</c:v>
                </c:pt>
                <c:pt idx="908">
                  <c:v>39989.0</c:v>
                </c:pt>
                <c:pt idx="909">
                  <c:v>39990.0</c:v>
                </c:pt>
                <c:pt idx="910">
                  <c:v>39993.0</c:v>
                </c:pt>
                <c:pt idx="911">
                  <c:v>39994.0</c:v>
                </c:pt>
                <c:pt idx="912">
                  <c:v>39995.0</c:v>
                </c:pt>
                <c:pt idx="913">
                  <c:v>39996.0</c:v>
                </c:pt>
                <c:pt idx="914">
                  <c:v>39997.0</c:v>
                </c:pt>
                <c:pt idx="915">
                  <c:v>40000.0</c:v>
                </c:pt>
                <c:pt idx="916">
                  <c:v>40001.0</c:v>
                </c:pt>
                <c:pt idx="917">
                  <c:v>40002.0</c:v>
                </c:pt>
                <c:pt idx="918">
                  <c:v>40003.0</c:v>
                </c:pt>
                <c:pt idx="919">
                  <c:v>40004.0</c:v>
                </c:pt>
                <c:pt idx="920">
                  <c:v>40007.0</c:v>
                </c:pt>
                <c:pt idx="921">
                  <c:v>40008.0</c:v>
                </c:pt>
                <c:pt idx="922">
                  <c:v>40009.0</c:v>
                </c:pt>
                <c:pt idx="923">
                  <c:v>40010.0</c:v>
                </c:pt>
                <c:pt idx="924">
                  <c:v>40011.0</c:v>
                </c:pt>
                <c:pt idx="925">
                  <c:v>40014.0</c:v>
                </c:pt>
                <c:pt idx="926">
                  <c:v>40015.0</c:v>
                </c:pt>
                <c:pt idx="927">
                  <c:v>40016.0</c:v>
                </c:pt>
                <c:pt idx="928">
                  <c:v>40017.0</c:v>
                </c:pt>
                <c:pt idx="929">
                  <c:v>40018.0</c:v>
                </c:pt>
                <c:pt idx="930">
                  <c:v>40021.0</c:v>
                </c:pt>
                <c:pt idx="931">
                  <c:v>40022.0</c:v>
                </c:pt>
                <c:pt idx="932">
                  <c:v>40023.0</c:v>
                </c:pt>
                <c:pt idx="933">
                  <c:v>40024.0</c:v>
                </c:pt>
                <c:pt idx="934">
                  <c:v>40025.0</c:v>
                </c:pt>
                <c:pt idx="935">
                  <c:v>40028.0</c:v>
                </c:pt>
                <c:pt idx="936">
                  <c:v>40029.0</c:v>
                </c:pt>
                <c:pt idx="937">
                  <c:v>40030.0</c:v>
                </c:pt>
                <c:pt idx="938">
                  <c:v>40031.0</c:v>
                </c:pt>
                <c:pt idx="939">
                  <c:v>40032.0</c:v>
                </c:pt>
                <c:pt idx="940">
                  <c:v>40035.0</c:v>
                </c:pt>
                <c:pt idx="941">
                  <c:v>40036.0</c:v>
                </c:pt>
                <c:pt idx="942">
                  <c:v>40037.0</c:v>
                </c:pt>
                <c:pt idx="943">
                  <c:v>40038.0</c:v>
                </c:pt>
                <c:pt idx="944">
                  <c:v>40039.0</c:v>
                </c:pt>
                <c:pt idx="945">
                  <c:v>40042.0</c:v>
                </c:pt>
                <c:pt idx="946">
                  <c:v>40043.0</c:v>
                </c:pt>
                <c:pt idx="947">
                  <c:v>40044.0</c:v>
                </c:pt>
                <c:pt idx="948">
                  <c:v>40045.0</c:v>
                </c:pt>
                <c:pt idx="949">
                  <c:v>40046.0</c:v>
                </c:pt>
                <c:pt idx="950">
                  <c:v>40049.0</c:v>
                </c:pt>
                <c:pt idx="951">
                  <c:v>40050.0</c:v>
                </c:pt>
                <c:pt idx="952">
                  <c:v>40051.0</c:v>
                </c:pt>
                <c:pt idx="953">
                  <c:v>40052.0</c:v>
                </c:pt>
                <c:pt idx="954">
                  <c:v>40053.0</c:v>
                </c:pt>
                <c:pt idx="955">
                  <c:v>40056.0</c:v>
                </c:pt>
                <c:pt idx="956">
                  <c:v>40057.0</c:v>
                </c:pt>
                <c:pt idx="957">
                  <c:v>40058.0</c:v>
                </c:pt>
                <c:pt idx="958">
                  <c:v>40059.0</c:v>
                </c:pt>
                <c:pt idx="959">
                  <c:v>40060.0</c:v>
                </c:pt>
                <c:pt idx="960">
                  <c:v>40063.0</c:v>
                </c:pt>
                <c:pt idx="961">
                  <c:v>40064.0</c:v>
                </c:pt>
                <c:pt idx="962">
                  <c:v>40065.0</c:v>
                </c:pt>
                <c:pt idx="963">
                  <c:v>40066.0</c:v>
                </c:pt>
                <c:pt idx="964">
                  <c:v>40067.0</c:v>
                </c:pt>
                <c:pt idx="965">
                  <c:v>40070.0</c:v>
                </c:pt>
                <c:pt idx="966">
                  <c:v>40071.0</c:v>
                </c:pt>
                <c:pt idx="967">
                  <c:v>40072.0</c:v>
                </c:pt>
                <c:pt idx="968">
                  <c:v>40073.0</c:v>
                </c:pt>
                <c:pt idx="969">
                  <c:v>40074.0</c:v>
                </c:pt>
                <c:pt idx="970">
                  <c:v>40077.0</c:v>
                </c:pt>
                <c:pt idx="971">
                  <c:v>40078.0</c:v>
                </c:pt>
                <c:pt idx="972">
                  <c:v>40079.0</c:v>
                </c:pt>
                <c:pt idx="973">
                  <c:v>40080.0</c:v>
                </c:pt>
                <c:pt idx="974">
                  <c:v>40081.0</c:v>
                </c:pt>
                <c:pt idx="975">
                  <c:v>40084.0</c:v>
                </c:pt>
                <c:pt idx="976">
                  <c:v>40085.0</c:v>
                </c:pt>
                <c:pt idx="977">
                  <c:v>40086.0</c:v>
                </c:pt>
                <c:pt idx="978">
                  <c:v>40087.0</c:v>
                </c:pt>
                <c:pt idx="979">
                  <c:v>40088.0</c:v>
                </c:pt>
                <c:pt idx="980">
                  <c:v>40091.0</c:v>
                </c:pt>
                <c:pt idx="981">
                  <c:v>40092.0</c:v>
                </c:pt>
                <c:pt idx="982">
                  <c:v>40093.0</c:v>
                </c:pt>
                <c:pt idx="983">
                  <c:v>40094.0</c:v>
                </c:pt>
                <c:pt idx="984">
                  <c:v>40095.0</c:v>
                </c:pt>
                <c:pt idx="985">
                  <c:v>40098.0</c:v>
                </c:pt>
                <c:pt idx="986">
                  <c:v>40099.0</c:v>
                </c:pt>
                <c:pt idx="987">
                  <c:v>40100.0</c:v>
                </c:pt>
                <c:pt idx="988">
                  <c:v>40101.0</c:v>
                </c:pt>
                <c:pt idx="989">
                  <c:v>40102.0</c:v>
                </c:pt>
                <c:pt idx="990">
                  <c:v>40105.0</c:v>
                </c:pt>
                <c:pt idx="991">
                  <c:v>40106.0</c:v>
                </c:pt>
                <c:pt idx="992">
                  <c:v>40107.0</c:v>
                </c:pt>
                <c:pt idx="993">
                  <c:v>40108.0</c:v>
                </c:pt>
                <c:pt idx="994">
                  <c:v>40109.0</c:v>
                </c:pt>
                <c:pt idx="995">
                  <c:v>40112.0</c:v>
                </c:pt>
                <c:pt idx="996">
                  <c:v>40113.0</c:v>
                </c:pt>
                <c:pt idx="997">
                  <c:v>40114.0</c:v>
                </c:pt>
                <c:pt idx="998">
                  <c:v>40115.0</c:v>
                </c:pt>
                <c:pt idx="999">
                  <c:v>40116.0</c:v>
                </c:pt>
                <c:pt idx="1000">
                  <c:v>40119.0</c:v>
                </c:pt>
                <c:pt idx="1001">
                  <c:v>40120.0</c:v>
                </c:pt>
                <c:pt idx="1002">
                  <c:v>40121.0</c:v>
                </c:pt>
                <c:pt idx="1003">
                  <c:v>40122.0</c:v>
                </c:pt>
                <c:pt idx="1004">
                  <c:v>40123.0</c:v>
                </c:pt>
                <c:pt idx="1005">
                  <c:v>40126.0</c:v>
                </c:pt>
                <c:pt idx="1006">
                  <c:v>40127.0</c:v>
                </c:pt>
                <c:pt idx="1007">
                  <c:v>40128.0</c:v>
                </c:pt>
                <c:pt idx="1008">
                  <c:v>40129.0</c:v>
                </c:pt>
                <c:pt idx="1009">
                  <c:v>40130.0</c:v>
                </c:pt>
                <c:pt idx="1010">
                  <c:v>40133.0</c:v>
                </c:pt>
                <c:pt idx="1011">
                  <c:v>40134.0</c:v>
                </c:pt>
                <c:pt idx="1012">
                  <c:v>40135.0</c:v>
                </c:pt>
                <c:pt idx="1013">
                  <c:v>40136.0</c:v>
                </c:pt>
                <c:pt idx="1014">
                  <c:v>40137.0</c:v>
                </c:pt>
                <c:pt idx="1015">
                  <c:v>40140.0</c:v>
                </c:pt>
                <c:pt idx="1016">
                  <c:v>40141.0</c:v>
                </c:pt>
                <c:pt idx="1017">
                  <c:v>40142.0</c:v>
                </c:pt>
                <c:pt idx="1018">
                  <c:v>40143.0</c:v>
                </c:pt>
                <c:pt idx="1019">
                  <c:v>40144.0</c:v>
                </c:pt>
                <c:pt idx="1020">
                  <c:v>40147.0</c:v>
                </c:pt>
                <c:pt idx="1021">
                  <c:v>40148.0</c:v>
                </c:pt>
                <c:pt idx="1022">
                  <c:v>40149.0</c:v>
                </c:pt>
                <c:pt idx="1023">
                  <c:v>40150.0</c:v>
                </c:pt>
                <c:pt idx="1024">
                  <c:v>40151.0</c:v>
                </c:pt>
                <c:pt idx="1025">
                  <c:v>40154.0</c:v>
                </c:pt>
                <c:pt idx="1026">
                  <c:v>40155.0</c:v>
                </c:pt>
                <c:pt idx="1027">
                  <c:v>40156.0</c:v>
                </c:pt>
                <c:pt idx="1028">
                  <c:v>40157.0</c:v>
                </c:pt>
                <c:pt idx="1029">
                  <c:v>40158.0</c:v>
                </c:pt>
                <c:pt idx="1030">
                  <c:v>40161.0</c:v>
                </c:pt>
                <c:pt idx="1031">
                  <c:v>40162.0</c:v>
                </c:pt>
                <c:pt idx="1032">
                  <c:v>40163.0</c:v>
                </c:pt>
                <c:pt idx="1033">
                  <c:v>40164.0</c:v>
                </c:pt>
                <c:pt idx="1034">
                  <c:v>40165.0</c:v>
                </c:pt>
                <c:pt idx="1035">
                  <c:v>40168.0</c:v>
                </c:pt>
                <c:pt idx="1036">
                  <c:v>40169.0</c:v>
                </c:pt>
                <c:pt idx="1037">
                  <c:v>40170.0</c:v>
                </c:pt>
                <c:pt idx="1038">
                  <c:v>40171.0</c:v>
                </c:pt>
                <c:pt idx="1039">
                  <c:v>40172.0</c:v>
                </c:pt>
                <c:pt idx="1040">
                  <c:v>40175.0</c:v>
                </c:pt>
                <c:pt idx="1041">
                  <c:v>40176.0</c:v>
                </c:pt>
                <c:pt idx="1042">
                  <c:v>40177.0</c:v>
                </c:pt>
                <c:pt idx="1043">
                  <c:v>40178.0</c:v>
                </c:pt>
                <c:pt idx="1044">
                  <c:v>40179.0</c:v>
                </c:pt>
                <c:pt idx="1045">
                  <c:v>40182.0</c:v>
                </c:pt>
                <c:pt idx="1046">
                  <c:v>40183.0</c:v>
                </c:pt>
                <c:pt idx="1047">
                  <c:v>40184.0</c:v>
                </c:pt>
                <c:pt idx="1048">
                  <c:v>40185.0</c:v>
                </c:pt>
                <c:pt idx="1049">
                  <c:v>40186.0</c:v>
                </c:pt>
                <c:pt idx="1050">
                  <c:v>40189.0</c:v>
                </c:pt>
                <c:pt idx="1051">
                  <c:v>40190.0</c:v>
                </c:pt>
                <c:pt idx="1052">
                  <c:v>40191.0</c:v>
                </c:pt>
                <c:pt idx="1053">
                  <c:v>40192.0</c:v>
                </c:pt>
                <c:pt idx="1054">
                  <c:v>40193.0</c:v>
                </c:pt>
                <c:pt idx="1055">
                  <c:v>40196.0</c:v>
                </c:pt>
                <c:pt idx="1056">
                  <c:v>40197.0</c:v>
                </c:pt>
                <c:pt idx="1057">
                  <c:v>40198.0</c:v>
                </c:pt>
                <c:pt idx="1058">
                  <c:v>40199.0</c:v>
                </c:pt>
                <c:pt idx="1059">
                  <c:v>40200.0</c:v>
                </c:pt>
                <c:pt idx="1060">
                  <c:v>40203.0</c:v>
                </c:pt>
                <c:pt idx="1061">
                  <c:v>40204.0</c:v>
                </c:pt>
                <c:pt idx="1062">
                  <c:v>40205.0</c:v>
                </c:pt>
                <c:pt idx="1063">
                  <c:v>40206.0</c:v>
                </c:pt>
                <c:pt idx="1064">
                  <c:v>40207.0</c:v>
                </c:pt>
                <c:pt idx="1065">
                  <c:v>40210.0</c:v>
                </c:pt>
                <c:pt idx="1066">
                  <c:v>40211.0</c:v>
                </c:pt>
                <c:pt idx="1067">
                  <c:v>40212.0</c:v>
                </c:pt>
                <c:pt idx="1068">
                  <c:v>40213.0</c:v>
                </c:pt>
                <c:pt idx="1069">
                  <c:v>40214.0</c:v>
                </c:pt>
                <c:pt idx="1070">
                  <c:v>40217.0</c:v>
                </c:pt>
                <c:pt idx="1071">
                  <c:v>40218.0</c:v>
                </c:pt>
                <c:pt idx="1072">
                  <c:v>40219.0</c:v>
                </c:pt>
                <c:pt idx="1073">
                  <c:v>40220.0</c:v>
                </c:pt>
                <c:pt idx="1074">
                  <c:v>40221.0</c:v>
                </c:pt>
                <c:pt idx="1075">
                  <c:v>40224.0</c:v>
                </c:pt>
                <c:pt idx="1076">
                  <c:v>40225.0</c:v>
                </c:pt>
                <c:pt idx="1077">
                  <c:v>40226.0</c:v>
                </c:pt>
                <c:pt idx="1078">
                  <c:v>40227.0</c:v>
                </c:pt>
                <c:pt idx="1079">
                  <c:v>40228.0</c:v>
                </c:pt>
                <c:pt idx="1080">
                  <c:v>40231.0</c:v>
                </c:pt>
                <c:pt idx="1081">
                  <c:v>40232.0</c:v>
                </c:pt>
                <c:pt idx="1082">
                  <c:v>40233.0</c:v>
                </c:pt>
                <c:pt idx="1083">
                  <c:v>40234.0</c:v>
                </c:pt>
                <c:pt idx="1084">
                  <c:v>40235.0</c:v>
                </c:pt>
                <c:pt idx="1085">
                  <c:v>40238.0</c:v>
                </c:pt>
                <c:pt idx="1086">
                  <c:v>40239.0</c:v>
                </c:pt>
                <c:pt idx="1087">
                  <c:v>40240.0</c:v>
                </c:pt>
                <c:pt idx="1088">
                  <c:v>40241.0</c:v>
                </c:pt>
                <c:pt idx="1089">
                  <c:v>40242.0</c:v>
                </c:pt>
                <c:pt idx="1090">
                  <c:v>40245.0</c:v>
                </c:pt>
                <c:pt idx="1091">
                  <c:v>40246.0</c:v>
                </c:pt>
                <c:pt idx="1092">
                  <c:v>40247.0</c:v>
                </c:pt>
                <c:pt idx="1093">
                  <c:v>40248.0</c:v>
                </c:pt>
                <c:pt idx="1094">
                  <c:v>40249.0</c:v>
                </c:pt>
                <c:pt idx="1095">
                  <c:v>40252.0</c:v>
                </c:pt>
                <c:pt idx="1096">
                  <c:v>40253.0</c:v>
                </c:pt>
                <c:pt idx="1097">
                  <c:v>40254.0</c:v>
                </c:pt>
                <c:pt idx="1098">
                  <c:v>40255.0</c:v>
                </c:pt>
                <c:pt idx="1099">
                  <c:v>40256.0</c:v>
                </c:pt>
                <c:pt idx="1100">
                  <c:v>40259.0</c:v>
                </c:pt>
                <c:pt idx="1101">
                  <c:v>40260.0</c:v>
                </c:pt>
                <c:pt idx="1102">
                  <c:v>40261.0</c:v>
                </c:pt>
                <c:pt idx="1103">
                  <c:v>40262.0</c:v>
                </c:pt>
                <c:pt idx="1104">
                  <c:v>40263.0</c:v>
                </c:pt>
                <c:pt idx="1105">
                  <c:v>40266.0</c:v>
                </c:pt>
                <c:pt idx="1106">
                  <c:v>40267.0</c:v>
                </c:pt>
                <c:pt idx="1107">
                  <c:v>40268.0</c:v>
                </c:pt>
                <c:pt idx="1108">
                  <c:v>40269.0</c:v>
                </c:pt>
                <c:pt idx="1109">
                  <c:v>40270.0</c:v>
                </c:pt>
                <c:pt idx="1110">
                  <c:v>40273.0</c:v>
                </c:pt>
                <c:pt idx="1111">
                  <c:v>40274.0</c:v>
                </c:pt>
                <c:pt idx="1112">
                  <c:v>40275.0</c:v>
                </c:pt>
                <c:pt idx="1113">
                  <c:v>40276.0</c:v>
                </c:pt>
                <c:pt idx="1114">
                  <c:v>40277.0</c:v>
                </c:pt>
                <c:pt idx="1115">
                  <c:v>40280.0</c:v>
                </c:pt>
                <c:pt idx="1116">
                  <c:v>40281.0</c:v>
                </c:pt>
                <c:pt idx="1117">
                  <c:v>40282.0</c:v>
                </c:pt>
                <c:pt idx="1118">
                  <c:v>40283.0</c:v>
                </c:pt>
                <c:pt idx="1119">
                  <c:v>40284.0</c:v>
                </c:pt>
                <c:pt idx="1120">
                  <c:v>40287.0</c:v>
                </c:pt>
                <c:pt idx="1121">
                  <c:v>40288.0</c:v>
                </c:pt>
                <c:pt idx="1122">
                  <c:v>40289.0</c:v>
                </c:pt>
                <c:pt idx="1123">
                  <c:v>40290.0</c:v>
                </c:pt>
                <c:pt idx="1124">
                  <c:v>40291.0</c:v>
                </c:pt>
                <c:pt idx="1125">
                  <c:v>40294.0</c:v>
                </c:pt>
                <c:pt idx="1126">
                  <c:v>40295.0</c:v>
                </c:pt>
                <c:pt idx="1127">
                  <c:v>40296.0</c:v>
                </c:pt>
                <c:pt idx="1128">
                  <c:v>40297.0</c:v>
                </c:pt>
                <c:pt idx="1129">
                  <c:v>40298.0</c:v>
                </c:pt>
                <c:pt idx="1130">
                  <c:v>40301.0</c:v>
                </c:pt>
                <c:pt idx="1131">
                  <c:v>40302.0</c:v>
                </c:pt>
                <c:pt idx="1132">
                  <c:v>40303.0</c:v>
                </c:pt>
                <c:pt idx="1133">
                  <c:v>40304.0</c:v>
                </c:pt>
                <c:pt idx="1134">
                  <c:v>40305.0</c:v>
                </c:pt>
                <c:pt idx="1135">
                  <c:v>40308.0</c:v>
                </c:pt>
                <c:pt idx="1136">
                  <c:v>40309.0</c:v>
                </c:pt>
                <c:pt idx="1137">
                  <c:v>40310.0</c:v>
                </c:pt>
                <c:pt idx="1138">
                  <c:v>40311.0</c:v>
                </c:pt>
                <c:pt idx="1139">
                  <c:v>40312.0</c:v>
                </c:pt>
                <c:pt idx="1140">
                  <c:v>40315.0</c:v>
                </c:pt>
                <c:pt idx="1141">
                  <c:v>40316.0</c:v>
                </c:pt>
                <c:pt idx="1142">
                  <c:v>40317.0</c:v>
                </c:pt>
                <c:pt idx="1143">
                  <c:v>40318.0</c:v>
                </c:pt>
                <c:pt idx="1144">
                  <c:v>40319.0</c:v>
                </c:pt>
                <c:pt idx="1145">
                  <c:v>40322.0</c:v>
                </c:pt>
                <c:pt idx="1146">
                  <c:v>40323.0</c:v>
                </c:pt>
                <c:pt idx="1147">
                  <c:v>40324.0</c:v>
                </c:pt>
                <c:pt idx="1148">
                  <c:v>40325.0</c:v>
                </c:pt>
                <c:pt idx="1149">
                  <c:v>40326.0</c:v>
                </c:pt>
                <c:pt idx="1150">
                  <c:v>40329.0</c:v>
                </c:pt>
                <c:pt idx="1151">
                  <c:v>40330.0</c:v>
                </c:pt>
                <c:pt idx="1152">
                  <c:v>40331.0</c:v>
                </c:pt>
                <c:pt idx="1153">
                  <c:v>40332.0</c:v>
                </c:pt>
                <c:pt idx="1154">
                  <c:v>40333.0</c:v>
                </c:pt>
                <c:pt idx="1155">
                  <c:v>40336.0</c:v>
                </c:pt>
                <c:pt idx="1156">
                  <c:v>40337.0</c:v>
                </c:pt>
                <c:pt idx="1157">
                  <c:v>40338.0</c:v>
                </c:pt>
                <c:pt idx="1158">
                  <c:v>40339.0</c:v>
                </c:pt>
                <c:pt idx="1159">
                  <c:v>40340.0</c:v>
                </c:pt>
                <c:pt idx="1160">
                  <c:v>40343.0</c:v>
                </c:pt>
                <c:pt idx="1161">
                  <c:v>40344.0</c:v>
                </c:pt>
                <c:pt idx="1162">
                  <c:v>40345.0</c:v>
                </c:pt>
                <c:pt idx="1163">
                  <c:v>40346.0</c:v>
                </c:pt>
                <c:pt idx="1164">
                  <c:v>40347.0</c:v>
                </c:pt>
                <c:pt idx="1165">
                  <c:v>40350.0</c:v>
                </c:pt>
                <c:pt idx="1166">
                  <c:v>40351.0</c:v>
                </c:pt>
                <c:pt idx="1167">
                  <c:v>40352.0</c:v>
                </c:pt>
                <c:pt idx="1168">
                  <c:v>40353.0</c:v>
                </c:pt>
                <c:pt idx="1169">
                  <c:v>40354.0</c:v>
                </c:pt>
                <c:pt idx="1170">
                  <c:v>40357.0</c:v>
                </c:pt>
                <c:pt idx="1171">
                  <c:v>40358.0</c:v>
                </c:pt>
                <c:pt idx="1172">
                  <c:v>40359.0</c:v>
                </c:pt>
                <c:pt idx="1173">
                  <c:v>40360.0</c:v>
                </c:pt>
                <c:pt idx="1174">
                  <c:v>40361.0</c:v>
                </c:pt>
                <c:pt idx="1175">
                  <c:v>40364.0</c:v>
                </c:pt>
                <c:pt idx="1176">
                  <c:v>40365.0</c:v>
                </c:pt>
                <c:pt idx="1177">
                  <c:v>40366.0</c:v>
                </c:pt>
                <c:pt idx="1178">
                  <c:v>40367.0</c:v>
                </c:pt>
                <c:pt idx="1179">
                  <c:v>40368.0</c:v>
                </c:pt>
                <c:pt idx="1180">
                  <c:v>40371.0</c:v>
                </c:pt>
                <c:pt idx="1181">
                  <c:v>40372.0</c:v>
                </c:pt>
                <c:pt idx="1182">
                  <c:v>40373.0</c:v>
                </c:pt>
                <c:pt idx="1183">
                  <c:v>40374.0</c:v>
                </c:pt>
                <c:pt idx="1184">
                  <c:v>40375.0</c:v>
                </c:pt>
                <c:pt idx="1185">
                  <c:v>40378.0</c:v>
                </c:pt>
                <c:pt idx="1186">
                  <c:v>40379.0</c:v>
                </c:pt>
                <c:pt idx="1187">
                  <c:v>40380.0</c:v>
                </c:pt>
                <c:pt idx="1188">
                  <c:v>40381.0</c:v>
                </c:pt>
                <c:pt idx="1189">
                  <c:v>40382.0</c:v>
                </c:pt>
                <c:pt idx="1190">
                  <c:v>40385.0</c:v>
                </c:pt>
                <c:pt idx="1191">
                  <c:v>40386.0</c:v>
                </c:pt>
                <c:pt idx="1192">
                  <c:v>40387.0</c:v>
                </c:pt>
                <c:pt idx="1193">
                  <c:v>40388.0</c:v>
                </c:pt>
                <c:pt idx="1194">
                  <c:v>40389.0</c:v>
                </c:pt>
                <c:pt idx="1195">
                  <c:v>40392.0</c:v>
                </c:pt>
                <c:pt idx="1196">
                  <c:v>40393.0</c:v>
                </c:pt>
                <c:pt idx="1197">
                  <c:v>40394.0</c:v>
                </c:pt>
                <c:pt idx="1198">
                  <c:v>40395.0</c:v>
                </c:pt>
                <c:pt idx="1199">
                  <c:v>40396.0</c:v>
                </c:pt>
                <c:pt idx="1200">
                  <c:v>40399.0</c:v>
                </c:pt>
                <c:pt idx="1201">
                  <c:v>40400.0</c:v>
                </c:pt>
                <c:pt idx="1202">
                  <c:v>40401.0</c:v>
                </c:pt>
                <c:pt idx="1203">
                  <c:v>40402.0</c:v>
                </c:pt>
                <c:pt idx="1204">
                  <c:v>40403.0</c:v>
                </c:pt>
                <c:pt idx="1205">
                  <c:v>40406.0</c:v>
                </c:pt>
                <c:pt idx="1206">
                  <c:v>40407.0</c:v>
                </c:pt>
                <c:pt idx="1207">
                  <c:v>40408.0</c:v>
                </c:pt>
                <c:pt idx="1208">
                  <c:v>40409.0</c:v>
                </c:pt>
                <c:pt idx="1209">
                  <c:v>40410.0</c:v>
                </c:pt>
                <c:pt idx="1210">
                  <c:v>40413.0</c:v>
                </c:pt>
                <c:pt idx="1211">
                  <c:v>40414.0</c:v>
                </c:pt>
                <c:pt idx="1212">
                  <c:v>40415.0</c:v>
                </c:pt>
                <c:pt idx="1213">
                  <c:v>40416.0</c:v>
                </c:pt>
                <c:pt idx="1214">
                  <c:v>40417.0</c:v>
                </c:pt>
                <c:pt idx="1215">
                  <c:v>40420.0</c:v>
                </c:pt>
                <c:pt idx="1216">
                  <c:v>40421.0</c:v>
                </c:pt>
                <c:pt idx="1217">
                  <c:v>40422.0</c:v>
                </c:pt>
                <c:pt idx="1218">
                  <c:v>40423.0</c:v>
                </c:pt>
                <c:pt idx="1219">
                  <c:v>40424.0</c:v>
                </c:pt>
                <c:pt idx="1220">
                  <c:v>40427.0</c:v>
                </c:pt>
                <c:pt idx="1221">
                  <c:v>40428.0</c:v>
                </c:pt>
                <c:pt idx="1222">
                  <c:v>40429.0</c:v>
                </c:pt>
                <c:pt idx="1223">
                  <c:v>40430.0</c:v>
                </c:pt>
                <c:pt idx="1224">
                  <c:v>40431.0</c:v>
                </c:pt>
                <c:pt idx="1225">
                  <c:v>40434.0</c:v>
                </c:pt>
                <c:pt idx="1226">
                  <c:v>40435.0</c:v>
                </c:pt>
                <c:pt idx="1227">
                  <c:v>40436.0</c:v>
                </c:pt>
                <c:pt idx="1228">
                  <c:v>40437.0</c:v>
                </c:pt>
                <c:pt idx="1229">
                  <c:v>40438.0</c:v>
                </c:pt>
                <c:pt idx="1230">
                  <c:v>40441.0</c:v>
                </c:pt>
                <c:pt idx="1231">
                  <c:v>40442.0</c:v>
                </c:pt>
                <c:pt idx="1232">
                  <c:v>40443.0</c:v>
                </c:pt>
                <c:pt idx="1233">
                  <c:v>40444.0</c:v>
                </c:pt>
                <c:pt idx="1234">
                  <c:v>40445.0</c:v>
                </c:pt>
                <c:pt idx="1235">
                  <c:v>40448.0</c:v>
                </c:pt>
                <c:pt idx="1236">
                  <c:v>40449.0</c:v>
                </c:pt>
                <c:pt idx="1237">
                  <c:v>40450.0</c:v>
                </c:pt>
                <c:pt idx="1238">
                  <c:v>40451.0</c:v>
                </c:pt>
                <c:pt idx="1239">
                  <c:v>40452.0</c:v>
                </c:pt>
                <c:pt idx="1240">
                  <c:v>40455.0</c:v>
                </c:pt>
                <c:pt idx="1241">
                  <c:v>40456.0</c:v>
                </c:pt>
                <c:pt idx="1242">
                  <c:v>40457.0</c:v>
                </c:pt>
                <c:pt idx="1243">
                  <c:v>40458.0</c:v>
                </c:pt>
                <c:pt idx="1244">
                  <c:v>40459.0</c:v>
                </c:pt>
                <c:pt idx="1245">
                  <c:v>40462.0</c:v>
                </c:pt>
                <c:pt idx="1246">
                  <c:v>40463.0</c:v>
                </c:pt>
                <c:pt idx="1247">
                  <c:v>40464.0</c:v>
                </c:pt>
                <c:pt idx="1248">
                  <c:v>40465.0</c:v>
                </c:pt>
                <c:pt idx="1249">
                  <c:v>40466.0</c:v>
                </c:pt>
                <c:pt idx="1250">
                  <c:v>40469.0</c:v>
                </c:pt>
                <c:pt idx="1251">
                  <c:v>40470.0</c:v>
                </c:pt>
                <c:pt idx="1252">
                  <c:v>40471.0</c:v>
                </c:pt>
                <c:pt idx="1253">
                  <c:v>40472.0</c:v>
                </c:pt>
                <c:pt idx="1254">
                  <c:v>40473.0</c:v>
                </c:pt>
                <c:pt idx="1255">
                  <c:v>40476.0</c:v>
                </c:pt>
                <c:pt idx="1256">
                  <c:v>40477.0</c:v>
                </c:pt>
                <c:pt idx="1257">
                  <c:v>40478.0</c:v>
                </c:pt>
                <c:pt idx="1258">
                  <c:v>40479.0</c:v>
                </c:pt>
                <c:pt idx="1259">
                  <c:v>40480.0</c:v>
                </c:pt>
                <c:pt idx="1260">
                  <c:v>40483.0</c:v>
                </c:pt>
                <c:pt idx="1261">
                  <c:v>40484.0</c:v>
                </c:pt>
                <c:pt idx="1262">
                  <c:v>40485.0</c:v>
                </c:pt>
                <c:pt idx="1263">
                  <c:v>40486.0</c:v>
                </c:pt>
                <c:pt idx="1264">
                  <c:v>40487.0</c:v>
                </c:pt>
                <c:pt idx="1265">
                  <c:v>40490.0</c:v>
                </c:pt>
                <c:pt idx="1266">
                  <c:v>40491.0</c:v>
                </c:pt>
                <c:pt idx="1267">
                  <c:v>40492.0</c:v>
                </c:pt>
                <c:pt idx="1268">
                  <c:v>40493.0</c:v>
                </c:pt>
                <c:pt idx="1269">
                  <c:v>40494.0</c:v>
                </c:pt>
                <c:pt idx="1270">
                  <c:v>40497.0</c:v>
                </c:pt>
                <c:pt idx="1271">
                  <c:v>40498.0</c:v>
                </c:pt>
                <c:pt idx="1272">
                  <c:v>40499.0</c:v>
                </c:pt>
                <c:pt idx="1273">
                  <c:v>40500.0</c:v>
                </c:pt>
                <c:pt idx="1274">
                  <c:v>40501.0</c:v>
                </c:pt>
                <c:pt idx="1275">
                  <c:v>40504.0</c:v>
                </c:pt>
                <c:pt idx="1276">
                  <c:v>40505.0</c:v>
                </c:pt>
                <c:pt idx="1277">
                  <c:v>40506.0</c:v>
                </c:pt>
                <c:pt idx="1278">
                  <c:v>40507.0</c:v>
                </c:pt>
                <c:pt idx="1279">
                  <c:v>40508.0</c:v>
                </c:pt>
                <c:pt idx="1280">
                  <c:v>40511.0</c:v>
                </c:pt>
                <c:pt idx="1281">
                  <c:v>40512.0</c:v>
                </c:pt>
                <c:pt idx="1282">
                  <c:v>40513.0</c:v>
                </c:pt>
                <c:pt idx="1283">
                  <c:v>40514.0</c:v>
                </c:pt>
                <c:pt idx="1284">
                  <c:v>40515.0</c:v>
                </c:pt>
                <c:pt idx="1285">
                  <c:v>40518.0</c:v>
                </c:pt>
                <c:pt idx="1286">
                  <c:v>40519.0</c:v>
                </c:pt>
                <c:pt idx="1287">
                  <c:v>40520.0</c:v>
                </c:pt>
                <c:pt idx="1288">
                  <c:v>40521.0</c:v>
                </c:pt>
                <c:pt idx="1289">
                  <c:v>40522.0</c:v>
                </c:pt>
                <c:pt idx="1290">
                  <c:v>40525.0</c:v>
                </c:pt>
                <c:pt idx="1291">
                  <c:v>40526.0</c:v>
                </c:pt>
                <c:pt idx="1292">
                  <c:v>40527.0</c:v>
                </c:pt>
                <c:pt idx="1293">
                  <c:v>40528.0</c:v>
                </c:pt>
                <c:pt idx="1294">
                  <c:v>40529.0</c:v>
                </c:pt>
                <c:pt idx="1295">
                  <c:v>40532.0</c:v>
                </c:pt>
                <c:pt idx="1296">
                  <c:v>40533.0</c:v>
                </c:pt>
                <c:pt idx="1297">
                  <c:v>40534.0</c:v>
                </c:pt>
                <c:pt idx="1298">
                  <c:v>40535.0</c:v>
                </c:pt>
                <c:pt idx="1299">
                  <c:v>40536.0</c:v>
                </c:pt>
                <c:pt idx="1300">
                  <c:v>40539.0</c:v>
                </c:pt>
                <c:pt idx="1301">
                  <c:v>40540.0</c:v>
                </c:pt>
                <c:pt idx="1302">
                  <c:v>40541.0</c:v>
                </c:pt>
                <c:pt idx="1303">
                  <c:v>40542.0</c:v>
                </c:pt>
                <c:pt idx="1304">
                  <c:v>40543.0</c:v>
                </c:pt>
                <c:pt idx="1305">
                  <c:v>40546.0</c:v>
                </c:pt>
                <c:pt idx="1306">
                  <c:v>40547.0</c:v>
                </c:pt>
                <c:pt idx="1307">
                  <c:v>40548.0</c:v>
                </c:pt>
                <c:pt idx="1308">
                  <c:v>40549.0</c:v>
                </c:pt>
                <c:pt idx="1309">
                  <c:v>40550.0</c:v>
                </c:pt>
                <c:pt idx="1310">
                  <c:v>40553.0</c:v>
                </c:pt>
                <c:pt idx="1311">
                  <c:v>40554.0</c:v>
                </c:pt>
                <c:pt idx="1312">
                  <c:v>40555.0</c:v>
                </c:pt>
                <c:pt idx="1313">
                  <c:v>40556.0</c:v>
                </c:pt>
                <c:pt idx="1314">
                  <c:v>40557.0</c:v>
                </c:pt>
                <c:pt idx="1315">
                  <c:v>40560.0</c:v>
                </c:pt>
                <c:pt idx="1316">
                  <c:v>40561.0</c:v>
                </c:pt>
                <c:pt idx="1317">
                  <c:v>40562.0</c:v>
                </c:pt>
                <c:pt idx="1318">
                  <c:v>40563.0</c:v>
                </c:pt>
                <c:pt idx="1319">
                  <c:v>40564.0</c:v>
                </c:pt>
                <c:pt idx="1320">
                  <c:v>40567.0</c:v>
                </c:pt>
                <c:pt idx="1321">
                  <c:v>40568.0</c:v>
                </c:pt>
                <c:pt idx="1322">
                  <c:v>40569.0</c:v>
                </c:pt>
                <c:pt idx="1323">
                  <c:v>40570.0</c:v>
                </c:pt>
                <c:pt idx="1324">
                  <c:v>40571.0</c:v>
                </c:pt>
                <c:pt idx="1325">
                  <c:v>40574.0</c:v>
                </c:pt>
                <c:pt idx="1326">
                  <c:v>40575.0</c:v>
                </c:pt>
                <c:pt idx="1327">
                  <c:v>40576.0</c:v>
                </c:pt>
                <c:pt idx="1328">
                  <c:v>40577.0</c:v>
                </c:pt>
                <c:pt idx="1329">
                  <c:v>40578.0</c:v>
                </c:pt>
                <c:pt idx="1330">
                  <c:v>40581.0</c:v>
                </c:pt>
                <c:pt idx="1331">
                  <c:v>40582.0</c:v>
                </c:pt>
                <c:pt idx="1332">
                  <c:v>40583.0</c:v>
                </c:pt>
                <c:pt idx="1333">
                  <c:v>40584.0</c:v>
                </c:pt>
                <c:pt idx="1334">
                  <c:v>40585.0</c:v>
                </c:pt>
                <c:pt idx="1335">
                  <c:v>40588.0</c:v>
                </c:pt>
                <c:pt idx="1336">
                  <c:v>40589.0</c:v>
                </c:pt>
                <c:pt idx="1337">
                  <c:v>40590.0</c:v>
                </c:pt>
                <c:pt idx="1338">
                  <c:v>40591.0</c:v>
                </c:pt>
                <c:pt idx="1339">
                  <c:v>40592.0</c:v>
                </c:pt>
                <c:pt idx="1340">
                  <c:v>40595.0</c:v>
                </c:pt>
                <c:pt idx="1341">
                  <c:v>40596.0</c:v>
                </c:pt>
                <c:pt idx="1342">
                  <c:v>40597.0</c:v>
                </c:pt>
                <c:pt idx="1343">
                  <c:v>40598.0</c:v>
                </c:pt>
                <c:pt idx="1344">
                  <c:v>40599.0</c:v>
                </c:pt>
                <c:pt idx="1345">
                  <c:v>40602.0</c:v>
                </c:pt>
                <c:pt idx="1346">
                  <c:v>40603.0</c:v>
                </c:pt>
                <c:pt idx="1347">
                  <c:v>40604.0</c:v>
                </c:pt>
                <c:pt idx="1348">
                  <c:v>40605.0</c:v>
                </c:pt>
                <c:pt idx="1349">
                  <c:v>40606.0</c:v>
                </c:pt>
                <c:pt idx="1350">
                  <c:v>40609.0</c:v>
                </c:pt>
                <c:pt idx="1351">
                  <c:v>40610.0</c:v>
                </c:pt>
                <c:pt idx="1352">
                  <c:v>40611.0</c:v>
                </c:pt>
                <c:pt idx="1353">
                  <c:v>40612.0</c:v>
                </c:pt>
                <c:pt idx="1354">
                  <c:v>40613.0</c:v>
                </c:pt>
                <c:pt idx="1355">
                  <c:v>40616.0</c:v>
                </c:pt>
                <c:pt idx="1356">
                  <c:v>40617.0</c:v>
                </c:pt>
                <c:pt idx="1357">
                  <c:v>40618.0</c:v>
                </c:pt>
                <c:pt idx="1358">
                  <c:v>40619.0</c:v>
                </c:pt>
                <c:pt idx="1359">
                  <c:v>40620.0</c:v>
                </c:pt>
                <c:pt idx="1360">
                  <c:v>40623.0</c:v>
                </c:pt>
                <c:pt idx="1361">
                  <c:v>40624.0</c:v>
                </c:pt>
                <c:pt idx="1362">
                  <c:v>40625.0</c:v>
                </c:pt>
                <c:pt idx="1363">
                  <c:v>40626.0</c:v>
                </c:pt>
                <c:pt idx="1364">
                  <c:v>40627.0</c:v>
                </c:pt>
                <c:pt idx="1365">
                  <c:v>40630.0</c:v>
                </c:pt>
                <c:pt idx="1366">
                  <c:v>40631.0</c:v>
                </c:pt>
                <c:pt idx="1367">
                  <c:v>40632.0</c:v>
                </c:pt>
                <c:pt idx="1368">
                  <c:v>40633.0</c:v>
                </c:pt>
                <c:pt idx="1369">
                  <c:v>40634.0</c:v>
                </c:pt>
                <c:pt idx="1370">
                  <c:v>40637.0</c:v>
                </c:pt>
                <c:pt idx="1371">
                  <c:v>40638.0</c:v>
                </c:pt>
                <c:pt idx="1372">
                  <c:v>40639.0</c:v>
                </c:pt>
                <c:pt idx="1373">
                  <c:v>40640.0</c:v>
                </c:pt>
                <c:pt idx="1374">
                  <c:v>40641.0</c:v>
                </c:pt>
                <c:pt idx="1375">
                  <c:v>40644.0</c:v>
                </c:pt>
                <c:pt idx="1376">
                  <c:v>40645.0</c:v>
                </c:pt>
                <c:pt idx="1377">
                  <c:v>40646.0</c:v>
                </c:pt>
                <c:pt idx="1378">
                  <c:v>40647.0</c:v>
                </c:pt>
                <c:pt idx="1379">
                  <c:v>40648.0</c:v>
                </c:pt>
                <c:pt idx="1380">
                  <c:v>40651.0</c:v>
                </c:pt>
                <c:pt idx="1381">
                  <c:v>40652.0</c:v>
                </c:pt>
                <c:pt idx="1382">
                  <c:v>40653.0</c:v>
                </c:pt>
                <c:pt idx="1383">
                  <c:v>40654.0</c:v>
                </c:pt>
                <c:pt idx="1384">
                  <c:v>40655.0</c:v>
                </c:pt>
                <c:pt idx="1385">
                  <c:v>40658.0</c:v>
                </c:pt>
                <c:pt idx="1386">
                  <c:v>40659.0</c:v>
                </c:pt>
                <c:pt idx="1387">
                  <c:v>40660.0</c:v>
                </c:pt>
                <c:pt idx="1388">
                  <c:v>40661.0</c:v>
                </c:pt>
                <c:pt idx="1389">
                  <c:v>40662.0</c:v>
                </c:pt>
                <c:pt idx="1390">
                  <c:v>40665.0</c:v>
                </c:pt>
                <c:pt idx="1391">
                  <c:v>40666.0</c:v>
                </c:pt>
                <c:pt idx="1392">
                  <c:v>40667.0</c:v>
                </c:pt>
                <c:pt idx="1393">
                  <c:v>40668.0</c:v>
                </c:pt>
                <c:pt idx="1394">
                  <c:v>40669.0</c:v>
                </c:pt>
                <c:pt idx="1395">
                  <c:v>40672.0</c:v>
                </c:pt>
                <c:pt idx="1396">
                  <c:v>40673.0</c:v>
                </c:pt>
                <c:pt idx="1397">
                  <c:v>40674.0</c:v>
                </c:pt>
                <c:pt idx="1398">
                  <c:v>40675.0</c:v>
                </c:pt>
                <c:pt idx="1399">
                  <c:v>40676.0</c:v>
                </c:pt>
                <c:pt idx="1400">
                  <c:v>40679.0</c:v>
                </c:pt>
                <c:pt idx="1401">
                  <c:v>40680.0</c:v>
                </c:pt>
                <c:pt idx="1402">
                  <c:v>40681.0</c:v>
                </c:pt>
                <c:pt idx="1403">
                  <c:v>40682.0</c:v>
                </c:pt>
                <c:pt idx="1404">
                  <c:v>40683.0</c:v>
                </c:pt>
                <c:pt idx="1405">
                  <c:v>40686.0</c:v>
                </c:pt>
                <c:pt idx="1406">
                  <c:v>40687.0</c:v>
                </c:pt>
                <c:pt idx="1407">
                  <c:v>40688.0</c:v>
                </c:pt>
                <c:pt idx="1408">
                  <c:v>40689.0</c:v>
                </c:pt>
                <c:pt idx="1409">
                  <c:v>40690.0</c:v>
                </c:pt>
                <c:pt idx="1410">
                  <c:v>40693.0</c:v>
                </c:pt>
                <c:pt idx="1411">
                  <c:v>40694.0</c:v>
                </c:pt>
                <c:pt idx="1412">
                  <c:v>40695.0</c:v>
                </c:pt>
                <c:pt idx="1413">
                  <c:v>40696.0</c:v>
                </c:pt>
                <c:pt idx="1414">
                  <c:v>40697.0</c:v>
                </c:pt>
                <c:pt idx="1415">
                  <c:v>40700.0</c:v>
                </c:pt>
                <c:pt idx="1416">
                  <c:v>40701.0</c:v>
                </c:pt>
                <c:pt idx="1417">
                  <c:v>40702.0</c:v>
                </c:pt>
                <c:pt idx="1418">
                  <c:v>40703.0</c:v>
                </c:pt>
                <c:pt idx="1419">
                  <c:v>40704.0</c:v>
                </c:pt>
                <c:pt idx="1420">
                  <c:v>40707.0</c:v>
                </c:pt>
                <c:pt idx="1421">
                  <c:v>40708.0</c:v>
                </c:pt>
                <c:pt idx="1422">
                  <c:v>40709.0</c:v>
                </c:pt>
                <c:pt idx="1423">
                  <c:v>40710.0</c:v>
                </c:pt>
                <c:pt idx="1424">
                  <c:v>40711.0</c:v>
                </c:pt>
                <c:pt idx="1425">
                  <c:v>40714.0</c:v>
                </c:pt>
                <c:pt idx="1426">
                  <c:v>40715.0</c:v>
                </c:pt>
                <c:pt idx="1427">
                  <c:v>40716.0</c:v>
                </c:pt>
                <c:pt idx="1428">
                  <c:v>40717.0</c:v>
                </c:pt>
                <c:pt idx="1429">
                  <c:v>40718.0</c:v>
                </c:pt>
                <c:pt idx="1430">
                  <c:v>40721.0</c:v>
                </c:pt>
                <c:pt idx="1431">
                  <c:v>40722.0</c:v>
                </c:pt>
                <c:pt idx="1432">
                  <c:v>40723.0</c:v>
                </c:pt>
                <c:pt idx="1433">
                  <c:v>40724.0</c:v>
                </c:pt>
                <c:pt idx="1434">
                  <c:v>40725.0</c:v>
                </c:pt>
                <c:pt idx="1435">
                  <c:v>40728.0</c:v>
                </c:pt>
                <c:pt idx="1436">
                  <c:v>40729.0</c:v>
                </c:pt>
                <c:pt idx="1437">
                  <c:v>40730.0</c:v>
                </c:pt>
                <c:pt idx="1438">
                  <c:v>40731.0</c:v>
                </c:pt>
                <c:pt idx="1439">
                  <c:v>40732.0</c:v>
                </c:pt>
                <c:pt idx="1440">
                  <c:v>40735.0</c:v>
                </c:pt>
                <c:pt idx="1441">
                  <c:v>40736.0</c:v>
                </c:pt>
                <c:pt idx="1442">
                  <c:v>40737.0</c:v>
                </c:pt>
                <c:pt idx="1443">
                  <c:v>40738.0</c:v>
                </c:pt>
                <c:pt idx="1444">
                  <c:v>40739.0</c:v>
                </c:pt>
                <c:pt idx="1445">
                  <c:v>40742.0</c:v>
                </c:pt>
                <c:pt idx="1446">
                  <c:v>40743.0</c:v>
                </c:pt>
                <c:pt idx="1447">
                  <c:v>40744.0</c:v>
                </c:pt>
                <c:pt idx="1448">
                  <c:v>40745.0</c:v>
                </c:pt>
                <c:pt idx="1449">
                  <c:v>40746.0</c:v>
                </c:pt>
                <c:pt idx="1450">
                  <c:v>40749.0</c:v>
                </c:pt>
                <c:pt idx="1451">
                  <c:v>40750.0</c:v>
                </c:pt>
                <c:pt idx="1452">
                  <c:v>40751.0</c:v>
                </c:pt>
                <c:pt idx="1453">
                  <c:v>40752.0</c:v>
                </c:pt>
                <c:pt idx="1454">
                  <c:v>40753.0</c:v>
                </c:pt>
                <c:pt idx="1455">
                  <c:v>40756.0</c:v>
                </c:pt>
                <c:pt idx="1456">
                  <c:v>40757.0</c:v>
                </c:pt>
                <c:pt idx="1457">
                  <c:v>40758.0</c:v>
                </c:pt>
                <c:pt idx="1458">
                  <c:v>40759.0</c:v>
                </c:pt>
                <c:pt idx="1459">
                  <c:v>40760.0</c:v>
                </c:pt>
                <c:pt idx="1460">
                  <c:v>40763.0</c:v>
                </c:pt>
                <c:pt idx="1461">
                  <c:v>40764.0</c:v>
                </c:pt>
                <c:pt idx="1462">
                  <c:v>40765.0</c:v>
                </c:pt>
                <c:pt idx="1463">
                  <c:v>40766.0</c:v>
                </c:pt>
                <c:pt idx="1464">
                  <c:v>40767.0</c:v>
                </c:pt>
                <c:pt idx="1465">
                  <c:v>40770.0</c:v>
                </c:pt>
                <c:pt idx="1466">
                  <c:v>40771.0</c:v>
                </c:pt>
                <c:pt idx="1467">
                  <c:v>40772.0</c:v>
                </c:pt>
                <c:pt idx="1468">
                  <c:v>40773.0</c:v>
                </c:pt>
                <c:pt idx="1469">
                  <c:v>40774.0</c:v>
                </c:pt>
                <c:pt idx="1470">
                  <c:v>40777.0</c:v>
                </c:pt>
                <c:pt idx="1471">
                  <c:v>40778.0</c:v>
                </c:pt>
                <c:pt idx="1472">
                  <c:v>40779.0</c:v>
                </c:pt>
                <c:pt idx="1473">
                  <c:v>40780.0</c:v>
                </c:pt>
                <c:pt idx="1474">
                  <c:v>40781.0</c:v>
                </c:pt>
                <c:pt idx="1475">
                  <c:v>40784.0</c:v>
                </c:pt>
                <c:pt idx="1476">
                  <c:v>40785.0</c:v>
                </c:pt>
                <c:pt idx="1477">
                  <c:v>40786.0</c:v>
                </c:pt>
                <c:pt idx="1478">
                  <c:v>40787.0</c:v>
                </c:pt>
                <c:pt idx="1479">
                  <c:v>40788.0</c:v>
                </c:pt>
                <c:pt idx="1480">
                  <c:v>40791.0</c:v>
                </c:pt>
                <c:pt idx="1481">
                  <c:v>40792.0</c:v>
                </c:pt>
                <c:pt idx="1482">
                  <c:v>40793.0</c:v>
                </c:pt>
                <c:pt idx="1483">
                  <c:v>40794.0</c:v>
                </c:pt>
                <c:pt idx="1484">
                  <c:v>40795.0</c:v>
                </c:pt>
                <c:pt idx="1485">
                  <c:v>40798.0</c:v>
                </c:pt>
                <c:pt idx="1486">
                  <c:v>40799.0</c:v>
                </c:pt>
                <c:pt idx="1487">
                  <c:v>40800.0</c:v>
                </c:pt>
                <c:pt idx="1488">
                  <c:v>40801.0</c:v>
                </c:pt>
                <c:pt idx="1489">
                  <c:v>40802.0</c:v>
                </c:pt>
                <c:pt idx="1490">
                  <c:v>40805.0</c:v>
                </c:pt>
                <c:pt idx="1491">
                  <c:v>40806.0</c:v>
                </c:pt>
                <c:pt idx="1492">
                  <c:v>40807.0</c:v>
                </c:pt>
                <c:pt idx="1493">
                  <c:v>40808.0</c:v>
                </c:pt>
                <c:pt idx="1494">
                  <c:v>40809.0</c:v>
                </c:pt>
                <c:pt idx="1495">
                  <c:v>40812.0</c:v>
                </c:pt>
                <c:pt idx="1496">
                  <c:v>40813.0</c:v>
                </c:pt>
                <c:pt idx="1497">
                  <c:v>40814.0</c:v>
                </c:pt>
                <c:pt idx="1498">
                  <c:v>40815.0</c:v>
                </c:pt>
                <c:pt idx="1499">
                  <c:v>40816.0</c:v>
                </c:pt>
                <c:pt idx="1500">
                  <c:v>40819.0</c:v>
                </c:pt>
                <c:pt idx="1501">
                  <c:v>40820.0</c:v>
                </c:pt>
                <c:pt idx="1502">
                  <c:v>40821.0</c:v>
                </c:pt>
                <c:pt idx="1503">
                  <c:v>40822.0</c:v>
                </c:pt>
                <c:pt idx="1504">
                  <c:v>40823.0</c:v>
                </c:pt>
                <c:pt idx="1505">
                  <c:v>40826.0</c:v>
                </c:pt>
                <c:pt idx="1506">
                  <c:v>40827.0</c:v>
                </c:pt>
                <c:pt idx="1507">
                  <c:v>40828.0</c:v>
                </c:pt>
                <c:pt idx="1508">
                  <c:v>40829.0</c:v>
                </c:pt>
                <c:pt idx="1509">
                  <c:v>40830.0</c:v>
                </c:pt>
                <c:pt idx="1510">
                  <c:v>40833.0</c:v>
                </c:pt>
                <c:pt idx="1511">
                  <c:v>40834.0</c:v>
                </c:pt>
                <c:pt idx="1512">
                  <c:v>40835.0</c:v>
                </c:pt>
                <c:pt idx="1513">
                  <c:v>40836.0</c:v>
                </c:pt>
                <c:pt idx="1514">
                  <c:v>40837.0</c:v>
                </c:pt>
                <c:pt idx="1515">
                  <c:v>40840.0</c:v>
                </c:pt>
                <c:pt idx="1516">
                  <c:v>40841.0</c:v>
                </c:pt>
                <c:pt idx="1517">
                  <c:v>40842.0</c:v>
                </c:pt>
                <c:pt idx="1518">
                  <c:v>40843.0</c:v>
                </c:pt>
                <c:pt idx="1519">
                  <c:v>40844.0</c:v>
                </c:pt>
                <c:pt idx="1520">
                  <c:v>40847.0</c:v>
                </c:pt>
                <c:pt idx="1521">
                  <c:v>40848.0</c:v>
                </c:pt>
                <c:pt idx="1522">
                  <c:v>40849.0</c:v>
                </c:pt>
                <c:pt idx="1523">
                  <c:v>40850.0</c:v>
                </c:pt>
                <c:pt idx="1524">
                  <c:v>40851.0</c:v>
                </c:pt>
                <c:pt idx="1525">
                  <c:v>40854.0</c:v>
                </c:pt>
                <c:pt idx="1526">
                  <c:v>40855.0</c:v>
                </c:pt>
                <c:pt idx="1527">
                  <c:v>40856.0</c:v>
                </c:pt>
                <c:pt idx="1528">
                  <c:v>40857.0</c:v>
                </c:pt>
                <c:pt idx="1529">
                  <c:v>40858.0</c:v>
                </c:pt>
                <c:pt idx="1530">
                  <c:v>40861.0</c:v>
                </c:pt>
                <c:pt idx="1531">
                  <c:v>40862.0</c:v>
                </c:pt>
                <c:pt idx="1532">
                  <c:v>40863.0</c:v>
                </c:pt>
                <c:pt idx="1533">
                  <c:v>40864.0</c:v>
                </c:pt>
                <c:pt idx="1534">
                  <c:v>40865.0</c:v>
                </c:pt>
                <c:pt idx="1535">
                  <c:v>40868.0</c:v>
                </c:pt>
                <c:pt idx="1536">
                  <c:v>40869.0</c:v>
                </c:pt>
                <c:pt idx="1537">
                  <c:v>40870.0</c:v>
                </c:pt>
                <c:pt idx="1538">
                  <c:v>40871.0</c:v>
                </c:pt>
                <c:pt idx="1539">
                  <c:v>40872.0</c:v>
                </c:pt>
                <c:pt idx="1540">
                  <c:v>40875.0</c:v>
                </c:pt>
                <c:pt idx="1541">
                  <c:v>40876.0</c:v>
                </c:pt>
                <c:pt idx="1542">
                  <c:v>40877.0</c:v>
                </c:pt>
                <c:pt idx="1543">
                  <c:v>40878.0</c:v>
                </c:pt>
                <c:pt idx="1544">
                  <c:v>40879.0</c:v>
                </c:pt>
                <c:pt idx="1545">
                  <c:v>40882.0</c:v>
                </c:pt>
                <c:pt idx="1546">
                  <c:v>40883.0</c:v>
                </c:pt>
                <c:pt idx="1547">
                  <c:v>40884.0</c:v>
                </c:pt>
                <c:pt idx="1548">
                  <c:v>40885.0</c:v>
                </c:pt>
                <c:pt idx="1549">
                  <c:v>40886.0</c:v>
                </c:pt>
                <c:pt idx="1550">
                  <c:v>40889.0</c:v>
                </c:pt>
                <c:pt idx="1551">
                  <c:v>40890.0</c:v>
                </c:pt>
                <c:pt idx="1552">
                  <c:v>40891.0</c:v>
                </c:pt>
                <c:pt idx="1553">
                  <c:v>40892.0</c:v>
                </c:pt>
                <c:pt idx="1554">
                  <c:v>40893.0</c:v>
                </c:pt>
                <c:pt idx="1555">
                  <c:v>40896.0</c:v>
                </c:pt>
                <c:pt idx="1556">
                  <c:v>40897.0</c:v>
                </c:pt>
                <c:pt idx="1557">
                  <c:v>40898.0</c:v>
                </c:pt>
                <c:pt idx="1558">
                  <c:v>40899.0</c:v>
                </c:pt>
                <c:pt idx="1559">
                  <c:v>40900.0</c:v>
                </c:pt>
                <c:pt idx="1560">
                  <c:v>40903.0</c:v>
                </c:pt>
                <c:pt idx="1561">
                  <c:v>40904.0</c:v>
                </c:pt>
                <c:pt idx="1562">
                  <c:v>40905.0</c:v>
                </c:pt>
                <c:pt idx="1563">
                  <c:v>40906.0</c:v>
                </c:pt>
                <c:pt idx="1564">
                  <c:v>40907.0</c:v>
                </c:pt>
                <c:pt idx="1565">
                  <c:v>40910.0</c:v>
                </c:pt>
                <c:pt idx="1566">
                  <c:v>40911.0</c:v>
                </c:pt>
                <c:pt idx="1567">
                  <c:v>40912.0</c:v>
                </c:pt>
                <c:pt idx="1568">
                  <c:v>40913.0</c:v>
                </c:pt>
                <c:pt idx="1569">
                  <c:v>40914.0</c:v>
                </c:pt>
                <c:pt idx="1570">
                  <c:v>40917.0</c:v>
                </c:pt>
                <c:pt idx="1571">
                  <c:v>40918.0</c:v>
                </c:pt>
                <c:pt idx="1572">
                  <c:v>40919.0</c:v>
                </c:pt>
                <c:pt idx="1573">
                  <c:v>40920.0</c:v>
                </c:pt>
                <c:pt idx="1574">
                  <c:v>40921.0</c:v>
                </c:pt>
                <c:pt idx="1575">
                  <c:v>40924.0</c:v>
                </c:pt>
                <c:pt idx="1576">
                  <c:v>40925.0</c:v>
                </c:pt>
                <c:pt idx="1577">
                  <c:v>40926.0</c:v>
                </c:pt>
                <c:pt idx="1578">
                  <c:v>40927.0</c:v>
                </c:pt>
                <c:pt idx="1579">
                  <c:v>40928.0</c:v>
                </c:pt>
                <c:pt idx="1580">
                  <c:v>40931.0</c:v>
                </c:pt>
                <c:pt idx="1581">
                  <c:v>40932.0</c:v>
                </c:pt>
                <c:pt idx="1582">
                  <c:v>40933.0</c:v>
                </c:pt>
                <c:pt idx="1583">
                  <c:v>40934.0</c:v>
                </c:pt>
                <c:pt idx="1584">
                  <c:v>40935.0</c:v>
                </c:pt>
                <c:pt idx="1585">
                  <c:v>40938.0</c:v>
                </c:pt>
                <c:pt idx="1586">
                  <c:v>40939.0</c:v>
                </c:pt>
                <c:pt idx="1587">
                  <c:v>40940.0</c:v>
                </c:pt>
                <c:pt idx="1588">
                  <c:v>40941.0</c:v>
                </c:pt>
                <c:pt idx="1589">
                  <c:v>40942.0</c:v>
                </c:pt>
                <c:pt idx="1590">
                  <c:v>40945.0</c:v>
                </c:pt>
                <c:pt idx="1591">
                  <c:v>40946.0</c:v>
                </c:pt>
                <c:pt idx="1592">
                  <c:v>40947.0</c:v>
                </c:pt>
                <c:pt idx="1593">
                  <c:v>40948.0</c:v>
                </c:pt>
                <c:pt idx="1594">
                  <c:v>40949.0</c:v>
                </c:pt>
                <c:pt idx="1595">
                  <c:v>40952.0</c:v>
                </c:pt>
                <c:pt idx="1596">
                  <c:v>40953.0</c:v>
                </c:pt>
                <c:pt idx="1597">
                  <c:v>40954.0</c:v>
                </c:pt>
                <c:pt idx="1598">
                  <c:v>40955.0</c:v>
                </c:pt>
                <c:pt idx="1599">
                  <c:v>40956.0</c:v>
                </c:pt>
                <c:pt idx="1600">
                  <c:v>40959.0</c:v>
                </c:pt>
                <c:pt idx="1601">
                  <c:v>40960.0</c:v>
                </c:pt>
                <c:pt idx="1602">
                  <c:v>40961.0</c:v>
                </c:pt>
                <c:pt idx="1603">
                  <c:v>40962.0</c:v>
                </c:pt>
                <c:pt idx="1604">
                  <c:v>40963.0</c:v>
                </c:pt>
                <c:pt idx="1605">
                  <c:v>40966.0</c:v>
                </c:pt>
                <c:pt idx="1606">
                  <c:v>40967.0</c:v>
                </c:pt>
                <c:pt idx="1607">
                  <c:v>40968.0</c:v>
                </c:pt>
                <c:pt idx="1608">
                  <c:v>40969.0</c:v>
                </c:pt>
                <c:pt idx="1609">
                  <c:v>40970.0</c:v>
                </c:pt>
                <c:pt idx="1610">
                  <c:v>40973.0</c:v>
                </c:pt>
                <c:pt idx="1611">
                  <c:v>40974.0</c:v>
                </c:pt>
                <c:pt idx="1612">
                  <c:v>40975.0</c:v>
                </c:pt>
                <c:pt idx="1613">
                  <c:v>40976.0</c:v>
                </c:pt>
                <c:pt idx="1614">
                  <c:v>40977.0</c:v>
                </c:pt>
                <c:pt idx="1615">
                  <c:v>40980.0</c:v>
                </c:pt>
                <c:pt idx="1616">
                  <c:v>40981.0</c:v>
                </c:pt>
                <c:pt idx="1617">
                  <c:v>40982.0</c:v>
                </c:pt>
                <c:pt idx="1618">
                  <c:v>40983.0</c:v>
                </c:pt>
                <c:pt idx="1619">
                  <c:v>40984.0</c:v>
                </c:pt>
                <c:pt idx="1620">
                  <c:v>40987.0</c:v>
                </c:pt>
                <c:pt idx="1621">
                  <c:v>40988.0</c:v>
                </c:pt>
                <c:pt idx="1622">
                  <c:v>40989.0</c:v>
                </c:pt>
                <c:pt idx="1623">
                  <c:v>40990.0</c:v>
                </c:pt>
                <c:pt idx="1624">
                  <c:v>40991.0</c:v>
                </c:pt>
                <c:pt idx="1625">
                  <c:v>40994.0</c:v>
                </c:pt>
                <c:pt idx="1626">
                  <c:v>40995.0</c:v>
                </c:pt>
                <c:pt idx="1627">
                  <c:v>40996.0</c:v>
                </c:pt>
                <c:pt idx="1628">
                  <c:v>40997.0</c:v>
                </c:pt>
                <c:pt idx="1629">
                  <c:v>40998.0</c:v>
                </c:pt>
                <c:pt idx="1630">
                  <c:v>41001.0</c:v>
                </c:pt>
                <c:pt idx="1631">
                  <c:v>41002.0</c:v>
                </c:pt>
                <c:pt idx="1632">
                  <c:v>41003.0</c:v>
                </c:pt>
                <c:pt idx="1633">
                  <c:v>41004.0</c:v>
                </c:pt>
                <c:pt idx="1634">
                  <c:v>41005.0</c:v>
                </c:pt>
                <c:pt idx="1635">
                  <c:v>41008.0</c:v>
                </c:pt>
                <c:pt idx="1636">
                  <c:v>41009.0</c:v>
                </c:pt>
                <c:pt idx="1637">
                  <c:v>41010.0</c:v>
                </c:pt>
                <c:pt idx="1638">
                  <c:v>41011.0</c:v>
                </c:pt>
                <c:pt idx="1639">
                  <c:v>41012.0</c:v>
                </c:pt>
                <c:pt idx="1640">
                  <c:v>41015.0</c:v>
                </c:pt>
                <c:pt idx="1641">
                  <c:v>41016.0</c:v>
                </c:pt>
                <c:pt idx="1642">
                  <c:v>41017.0</c:v>
                </c:pt>
                <c:pt idx="1643">
                  <c:v>41018.0</c:v>
                </c:pt>
                <c:pt idx="1644">
                  <c:v>41019.0</c:v>
                </c:pt>
                <c:pt idx="1645">
                  <c:v>41022.0</c:v>
                </c:pt>
                <c:pt idx="1646">
                  <c:v>41023.0</c:v>
                </c:pt>
                <c:pt idx="1647">
                  <c:v>41024.0</c:v>
                </c:pt>
                <c:pt idx="1648">
                  <c:v>41025.0</c:v>
                </c:pt>
                <c:pt idx="1649">
                  <c:v>41026.0</c:v>
                </c:pt>
                <c:pt idx="1650">
                  <c:v>41029.0</c:v>
                </c:pt>
                <c:pt idx="1651">
                  <c:v>41030.0</c:v>
                </c:pt>
                <c:pt idx="1652">
                  <c:v>41031.0</c:v>
                </c:pt>
                <c:pt idx="1653">
                  <c:v>41032.0</c:v>
                </c:pt>
                <c:pt idx="1654">
                  <c:v>41033.0</c:v>
                </c:pt>
                <c:pt idx="1655">
                  <c:v>41036.0</c:v>
                </c:pt>
                <c:pt idx="1656">
                  <c:v>41037.0</c:v>
                </c:pt>
                <c:pt idx="1657">
                  <c:v>41038.0</c:v>
                </c:pt>
                <c:pt idx="1658">
                  <c:v>41039.0</c:v>
                </c:pt>
                <c:pt idx="1659">
                  <c:v>41040.0</c:v>
                </c:pt>
                <c:pt idx="1660">
                  <c:v>41043.0</c:v>
                </c:pt>
                <c:pt idx="1661">
                  <c:v>41044.0</c:v>
                </c:pt>
                <c:pt idx="1662">
                  <c:v>41045.0</c:v>
                </c:pt>
                <c:pt idx="1663">
                  <c:v>41046.0</c:v>
                </c:pt>
                <c:pt idx="1664">
                  <c:v>41047.0</c:v>
                </c:pt>
                <c:pt idx="1665">
                  <c:v>41050.0</c:v>
                </c:pt>
                <c:pt idx="1666">
                  <c:v>41051.0</c:v>
                </c:pt>
                <c:pt idx="1667">
                  <c:v>41052.0</c:v>
                </c:pt>
                <c:pt idx="1668">
                  <c:v>41053.0</c:v>
                </c:pt>
                <c:pt idx="1669">
                  <c:v>41054.0</c:v>
                </c:pt>
                <c:pt idx="1670">
                  <c:v>41057.0</c:v>
                </c:pt>
                <c:pt idx="1671">
                  <c:v>41058.0</c:v>
                </c:pt>
                <c:pt idx="1672">
                  <c:v>41059.0</c:v>
                </c:pt>
                <c:pt idx="1673">
                  <c:v>41060.0</c:v>
                </c:pt>
                <c:pt idx="1674">
                  <c:v>41061.0</c:v>
                </c:pt>
                <c:pt idx="1675">
                  <c:v>41064.0</c:v>
                </c:pt>
                <c:pt idx="1676">
                  <c:v>41065.0</c:v>
                </c:pt>
                <c:pt idx="1677">
                  <c:v>41066.0</c:v>
                </c:pt>
                <c:pt idx="1678">
                  <c:v>41067.0</c:v>
                </c:pt>
                <c:pt idx="1679">
                  <c:v>41068.0</c:v>
                </c:pt>
                <c:pt idx="1680">
                  <c:v>41071.0</c:v>
                </c:pt>
                <c:pt idx="1681">
                  <c:v>41072.0</c:v>
                </c:pt>
                <c:pt idx="1682">
                  <c:v>41073.0</c:v>
                </c:pt>
                <c:pt idx="1683">
                  <c:v>41074.0</c:v>
                </c:pt>
                <c:pt idx="1684">
                  <c:v>41075.0</c:v>
                </c:pt>
                <c:pt idx="1685">
                  <c:v>41078.0</c:v>
                </c:pt>
                <c:pt idx="1686">
                  <c:v>41079.0</c:v>
                </c:pt>
                <c:pt idx="1687">
                  <c:v>41080.0</c:v>
                </c:pt>
                <c:pt idx="1688">
                  <c:v>41081.0</c:v>
                </c:pt>
                <c:pt idx="1689">
                  <c:v>41082.0</c:v>
                </c:pt>
                <c:pt idx="1690">
                  <c:v>41085.0</c:v>
                </c:pt>
                <c:pt idx="1691">
                  <c:v>41086.0</c:v>
                </c:pt>
                <c:pt idx="1692">
                  <c:v>41087.0</c:v>
                </c:pt>
                <c:pt idx="1693">
                  <c:v>41088.0</c:v>
                </c:pt>
                <c:pt idx="1694">
                  <c:v>41089.0</c:v>
                </c:pt>
                <c:pt idx="1695">
                  <c:v>41092.0</c:v>
                </c:pt>
                <c:pt idx="1696">
                  <c:v>41093.0</c:v>
                </c:pt>
                <c:pt idx="1697">
                  <c:v>41094.0</c:v>
                </c:pt>
                <c:pt idx="1698">
                  <c:v>41095.0</c:v>
                </c:pt>
                <c:pt idx="1699">
                  <c:v>41096.0</c:v>
                </c:pt>
                <c:pt idx="1700">
                  <c:v>41099.0</c:v>
                </c:pt>
                <c:pt idx="1701">
                  <c:v>41100.0</c:v>
                </c:pt>
                <c:pt idx="1702">
                  <c:v>41101.0</c:v>
                </c:pt>
                <c:pt idx="1703">
                  <c:v>41102.0</c:v>
                </c:pt>
                <c:pt idx="1704">
                  <c:v>41103.0</c:v>
                </c:pt>
                <c:pt idx="1705">
                  <c:v>41106.0</c:v>
                </c:pt>
                <c:pt idx="1706">
                  <c:v>41107.0</c:v>
                </c:pt>
                <c:pt idx="1707">
                  <c:v>41108.0</c:v>
                </c:pt>
                <c:pt idx="1708">
                  <c:v>41109.0</c:v>
                </c:pt>
                <c:pt idx="1709">
                  <c:v>41110.0</c:v>
                </c:pt>
                <c:pt idx="1710">
                  <c:v>41113.0</c:v>
                </c:pt>
                <c:pt idx="1711">
                  <c:v>41114.0</c:v>
                </c:pt>
                <c:pt idx="1712">
                  <c:v>41115.0</c:v>
                </c:pt>
                <c:pt idx="1713">
                  <c:v>41116.0</c:v>
                </c:pt>
                <c:pt idx="1714">
                  <c:v>41117.0</c:v>
                </c:pt>
                <c:pt idx="1715">
                  <c:v>41120.0</c:v>
                </c:pt>
                <c:pt idx="1716">
                  <c:v>41121.0</c:v>
                </c:pt>
                <c:pt idx="1717">
                  <c:v>41122.0</c:v>
                </c:pt>
                <c:pt idx="1718">
                  <c:v>41123.0</c:v>
                </c:pt>
                <c:pt idx="1719">
                  <c:v>41124.0</c:v>
                </c:pt>
                <c:pt idx="1720">
                  <c:v>41127.0</c:v>
                </c:pt>
                <c:pt idx="1721">
                  <c:v>41128.0</c:v>
                </c:pt>
                <c:pt idx="1722">
                  <c:v>41129.0</c:v>
                </c:pt>
                <c:pt idx="1723">
                  <c:v>41130.0</c:v>
                </c:pt>
                <c:pt idx="1724">
                  <c:v>41131.0</c:v>
                </c:pt>
                <c:pt idx="1725">
                  <c:v>41134.0</c:v>
                </c:pt>
                <c:pt idx="1726">
                  <c:v>41135.0</c:v>
                </c:pt>
                <c:pt idx="1727">
                  <c:v>41136.0</c:v>
                </c:pt>
                <c:pt idx="1728">
                  <c:v>41137.0</c:v>
                </c:pt>
                <c:pt idx="1729">
                  <c:v>41138.0</c:v>
                </c:pt>
                <c:pt idx="1730">
                  <c:v>41141.0</c:v>
                </c:pt>
                <c:pt idx="1731">
                  <c:v>41142.0</c:v>
                </c:pt>
                <c:pt idx="1732">
                  <c:v>41143.0</c:v>
                </c:pt>
                <c:pt idx="1733">
                  <c:v>41144.0</c:v>
                </c:pt>
                <c:pt idx="1734">
                  <c:v>41145.0</c:v>
                </c:pt>
                <c:pt idx="1735">
                  <c:v>41148.0</c:v>
                </c:pt>
                <c:pt idx="1736">
                  <c:v>41149.0</c:v>
                </c:pt>
                <c:pt idx="1737">
                  <c:v>41150.0</c:v>
                </c:pt>
                <c:pt idx="1738">
                  <c:v>41151.0</c:v>
                </c:pt>
                <c:pt idx="1739">
                  <c:v>41152.0</c:v>
                </c:pt>
                <c:pt idx="1740">
                  <c:v>41155.0</c:v>
                </c:pt>
                <c:pt idx="1741">
                  <c:v>41156.0</c:v>
                </c:pt>
                <c:pt idx="1742">
                  <c:v>41157.0</c:v>
                </c:pt>
                <c:pt idx="1743">
                  <c:v>41158.0</c:v>
                </c:pt>
                <c:pt idx="1744">
                  <c:v>41159.0</c:v>
                </c:pt>
                <c:pt idx="1745">
                  <c:v>41162.0</c:v>
                </c:pt>
                <c:pt idx="1746">
                  <c:v>41163.0</c:v>
                </c:pt>
                <c:pt idx="1747">
                  <c:v>41164.0</c:v>
                </c:pt>
                <c:pt idx="1748">
                  <c:v>41165.0</c:v>
                </c:pt>
                <c:pt idx="1749">
                  <c:v>41166.0</c:v>
                </c:pt>
                <c:pt idx="1750">
                  <c:v>41169.0</c:v>
                </c:pt>
                <c:pt idx="1751">
                  <c:v>41170.0</c:v>
                </c:pt>
                <c:pt idx="1752">
                  <c:v>41171.0</c:v>
                </c:pt>
                <c:pt idx="1753">
                  <c:v>41172.0</c:v>
                </c:pt>
                <c:pt idx="1754">
                  <c:v>41173.0</c:v>
                </c:pt>
                <c:pt idx="1755">
                  <c:v>41176.0</c:v>
                </c:pt>
                <c:pt idx="1756">
                  <c:v>41177.0</c:v>
                </c:pt>
                <c:pt idx="1757">
                  <c:v>41178.0</c:v>
                </c:pt>
                <c:pt idx="1758">
                  <c:v>41179.0</c:v>
                </c:pt>
                <c:pt idx="1759">
                  <c:v>41180.0</c:v>
                </c:pt>
                <c:pt idx="1760">
                  <c:v>41183.0</c:v>
                </c:pt>
                <c:pt idx="1761">
                  <c:v>41184.0</c:v>
                </c:pt>
                <c:pt idx="1762">
                  <c:v>41185.0</c:v>
                </c:pt>
                <c:pt idx="1763">
                  <c:v>41186.0</c:v>
                </c:pt>
                <c:pt idx="1764">
                  <c:v>41187.0</c:v>
                </c:pt>
                <c:pt idx="1765">
                  <c:v>41190.0</c:v>
                </c:pt>
                <c:pt idx="1766">
                  <c:v>41191.0</c:v>
                </c:pt>
                <c:pt idx="1767">
                  <c:v>41192.0</c:v>
                </c:pt>
                <c:pt idx="1768">
                  <c:v>41193.0</c:v>
                </c:pt>
                <c:pt idx="1769">
                  <c:v>41194.0</c:v>
                </c:pt>
                <c:pt idx="1770">
                  <c:v>41197.0</c:v>
                </c:pt>
                <c:pt idx="1771">
                  <c:v>41198.0</c:v>
                </c:pt>
                <c:pt idx="1772">
                  <c:v>41199.0</c:v>
                </c:pt>
                <c:pt idx="1773">
                  <c:v>41200.0</c:v>
                </c:pt>
                <c:pt idx="1774">
                  <c:v>41201.0</c:v>
                </c:pt>
                <c:pt idx="1775">
                  <c:v>41204.0</c:v>
                </c:pt>
                <c:pt idx="1776">
                  <c:v>41205.0</c:v>
                </c:pt>
                <c:pt idx="1777">
                  <c:v>41206.0</c:v>
                </c:pt>
                <c:pt idx="1778">
                  <c:v>41207.0</c:v>
                </c:pt>
                <c:pt idx="1779">
                  <c:v>41208.0</c:v>
                </c:pt>
                <c:pt idx="1780">
                  <c:v>41211.0</c:v>
                </c:pt>
                <c:pt idx="1781">
                  <c:v>41212.0</c:v>
                </c:pt>
                <c:pt idx="1782">
                  <c:v>41213.0</c:v>
                </c:pt>
                <c:pt idx="1783">
                  <c:v>41214.0</c:v>
                </c:pt>
                <c:pt idx="1784">
                  <c:v>41215.0</c:v>
                </c:pt>
                <c:pt idx="1785">
                  <c:v>41218.0</c:v>
                </c:pt>
                <c:pt idx="1786">
                  <c:v>41219.0</c:v>
                </c:pt>
                <c:pt idx="1787">
                  <c:v>41220.0</c:v>
                </c:pt>
                <c:pt idx="1788">
                  <c:v>41221.0</c:v>
                </c:pt>
                <c:pt idx="1789">
                  <c:v>41222.0</c:v>
                </c:pt>
                <c:pt idx="1790">
                  <c:v>41225.0</c:v>
                </c:pt>
                <c:pt idx="1791">
                  <c:v>41226.0</c:v>
                </c:pt>
                <c:pt idx="1792">
                  <c:v>41227.0</c:v>
                </c:pt>
                <c:pt idx="1793">
                  <c:v>41228.0</c:v>
                </c:pt>
                <c:pt idx="1794">
                  <c:v>41229.0</c:v>
                </c:pt>
                <c:pt idx="1795">
                  <c:v>41232.0</c:v>
                </c:pt>
                <c:pt idx="1796">
                  <c:v>41233.0</c:v>
                </c:pt>
                <c:pt idx="1797">
                  <c:v>41234.0</c:v>
                </c:pt>
                <c:pt idx="1798">
                  <c:v>41235.0</c:v>
                </c:pt>
                <c:pt idx="1799">
                  <c:v>41236.0</c:v>
                </c:pt>
                <c:pt idx="1800">
                  <c:v>41239.0</c:v>
                </c:pt>
                <c:pt idx="1801">
                  <c:v>41240.0</c:v>
                </c:pt>
                <c:pt idx="1802">
                  <c:v>41241.0</c:v>
                </c:pt>
                <c:pt idx="1803">
                  <c:v>41242.0</c:v>
                </c:pt>
                <c:pt idx="1804">
                  <c:v>41243.0</c:v>
                </c:pt>
                <c:pt idx="1805">
                  <c:v>41246.0</c:v>
                </c:pt>
                <c:pt idx="1806">
                  <c:v>41247.0</c:v>
                </c:pt>
                <c:pt idx="1807">
                  <c:v>41248.0</c:v>
                </c:pt>
                <c:pt idx="1808">
                  <c:v>41249.0</c:v>
                </c:pt>
                <c:pt idx="1809">
                  <c:v>41250.0</c:v>
                </c:pt>
                <c:pt idx="1810">
                  <c:v>41253.0</c:v>
                </c:pt>
                <c:pt idx="1811">
                  <c:v>41254.0</c:v>
                </c:pt>
                <c:pt idx="1812">
                  <c:v>41255.0</c:v>
                </c:pt>
                <c:pt idx="1813">
                  <c:v>41256.0</c:v>
                </c:pt>
                <c:pt idx="1814">
                  <c:v>41257.0</c:v>
                </c:pt>
                <c:pt idx="1815">
                  <c:v>41260.0</c:v>
                </c:pt>
                <c:pt idx="1816">
                  <c:v>41261.0</c:v>
                </c:pt>
                <c:pt idx="1817">
                  <c:v>41262.0</c:v>
                </c:pt>
                <c:pt idx="1818">
                  <c:v>41263.0</c:v>
                </c:pt>
                <c:pt idx="1819">
                  <c:v>41264.0</c:v>
                </c:pt>
                <c:pt idx="1820">
                  <c:v>41267.0</c:v>
                </c:pt>
                <c:pt idx="1821">
                  <c:v>41268.0</c:v>
                </c:pt>
                <c:pt idx="1822">
                  <c:v>41269.0</c:v>
                </c:pt>
                <c:pt idx="1823">
                  <c:v>41270.0</c:v>
                </c:pt>
                <c:pt idx="1824">
                  <c:v>41271.0</c:v>
                </c:pt>
                <c:pt idx="1825">
                  <c:v>41274.0</c:v>
                </c:pt>
                <c:pt idx="1826">
                  <c:v>41275.0</c:v>
                </c:pt>
                <c:pt idx="1827">
                  <c:v>41276.0</c:v>
                </c:pt>
                <c:pt idx="1828">
                  <c:v>41277.0</c:v>
                </c:pt>
                <c:pt idx="1829">
                  <c:v>41278.0</c:v>
                </c:pt>
                <c:pt idx="1830">
                  <c:v>41281.0</c:v>
                </c:pt>
                <c:pt idx="1831">
                  <c:v>41282.0</c:v>
                </c:pt>
                <c:pt idx="1832">
                  <c:v>41283.0</c:v>
                </c:pt>
                <c:pt idx="1833">
                  <c:v>41284.0</c:v>
                </c:pt>
                <c:pt idx="1834">
                  <c:v>41285.0</c:v>
                </c:pt>
                <c:pt idx="1835">
                  <c:v>41288.0</c:v>
                </c:pt>
                <c:pt idx="1836">
                  <c:v>41289.0</c:v>
                </c:pt>
                <c:pt idx="1837">
                  <c:v>41290.0</c:v>
                </c:pt>
                <c:pt idx="1838">
                  <c:v>41291.0</c:v>
                </c:pt>
                <c:pt idx="1839">
                  <c:v>41292.0</c:v>
                </c:pt>
                <c:pt idx="1840">
                  <c:v>41295.0</c:v>
                </c:pt>
                <c:pt idx="1841">
                  <c:v>41296.0</c:v>
                </c:pt>
                <c:pt idx="1842">
                  <c:v>41297.0</c:v>
                </c:pt>
                <c:pt idx="1843">
                  <c:v>41298.0</c:v>
                </c:pt>
                <c:pt idx="1844">
                  <c:v>41299.0</c:v>
                </c:pt>
                <c:pt idx="1845">
                  <c:v>41302.0</c:v>
                </c:pt>
                <c:pt idx="1846">
                  <c:v>41303.0</c:v>
                </c:pt>
                <c:pt idx="1847">
                  <c:v>41304.0</c:v>
                </c:pt>
                <c:pt idx="1848">
                  <c:v>41305.0</c:v>
                </c:pt>
                <c:pt idx="1849">
                  <c:v>41306.0</c:v>
                </c:pt>
                <c:pt idx="1850">
                  <c:v>41309.0</c:v>
                </c:pt>
                <c:pt idx="1851">
                  <c:v>41310.0</c:v>
                </c:pt>
                <c:pt idx="1852">
                  <c:v>41311.0</c:v>
                </c:pt>
                <c:pt idx="1853">
                  <c:v>41312.0</c:v>
                </c:pt>
                <c:pt idx="1854">
                  <c:v>41313.0</c:v>
                </c:pt>
                <c:pt idx="1855">
                  <c:v>41316.0</c:v>
                </c:pt>
                <c:pt idx="1856">
                  <c:v>41317.0</c:v>
                </c:pt>
                <c:pt idx="1857">
                  <c:v>41318.0</c:v>
                </c:pt>
                <c:pt idx="1858">
                  <c:v>41319.0</c:v>
                </c:pt>
                <c:pt idx="1859">
                  <c:v>41320.0</c:v>
                </c:pt>
                <c:pt idx="1860">
                  <c:v>41323.0</c:v>
                </c:pt>
                <c:pt idx="1861">
                  <c:v>41324.0</c:v>
                </c:pt>
                <c:pt idx="1862">
                  <c:v>41325.0</c:v>
                </c:pt>
                <c:pt idx="1863">
                  <c:v>41326.0</c:v>
                </c:pt>
                <c:pt idx="1864">
                  <c:v>41327.0</c:v>
                </c:pt>
                <c:pt idx="1865">
                  <c:v>41330.0</c:v>
                </c:pt>
                <c:pt idx="1866">
                  <c:v>41331.0</c:v>
                </c:pt>
                <c:pt idx="1867">
                  <c:v>41332.0</c:v>
                </c:pt>
                <c:pt idx="1868">
                  <c:v>41333.0</c:v>
                </c:pt>
                <c:pt idx="1869">
                  <c:v>41334.0</c:v>
                </c:pt>
                <c:pt idx="1870">
                  <c:v>41337.0</c:v>
                </c:pt>
                <c:pt idx="1871">
                  <c:v>41338.0</c:v>
                </c:pt>
                <c:pt idx="1872">
                  <c:v>41339.0</c:v>
                </c:pt>
                <c:pt idx="1873">
                  <c:v>41340.0</c:v>
                </c:pt>
                <c:pt idx="1874">
                  <c:v>41341.0</c:v>
                </c:pt>
                <c:pt idx="1875">
                  <c:v>41344.0</c:v>
                </c:pt>
                <c:pt idx="1876">
                  <c:v>41345.0</c:v>
                </c:pt>
                <c:pt idx="1877">
                  <c:v>41346.0</c:v>
                </c:pt>
                <c:pt idx="1878">
                  <c:v>41347.0</c:v>
                </c:pt>
                <c:pt idx="1879">
                  <c:v>41348.0</c:v>
                </c:pt>
                <c:pt idx="1880">
                  <c:v>41351.0</c:v>
                </c:pt>
                <c:pt idx="1881">
                  <c:v>41352.0</c:v>
                </c:pt>
                <c:pt idx="1882">
                  <c:v>41353.0</c:v>
                </c:pt>
                <c:pt idx="1883">
                  <c:v>41354.0</c:v>
                </c:pt>
                <c:pt idx="1884">
                  <c:v>41355.0</c:v>
                </c:pt>
                <c:pt idx="1885">
                  <c:v>41358.0</c:v>
                </c:pt>
                <c:pt idx="1886">
                  <c:v>41359.0</c:v>
                </c:pt>
                <c:pt idx="1887">
                  <c:v>41360.0</c:v>
                </c:pt>
                <c:pt idx="1888">
                  <c:v>41361.0</c:v>
                </c:pt>
                <c:pt idx="1889">
                  <c:v>41362.0</c:v>
                </c:pt>
                <c:pt idx="1890">
                  <c:v>41365.0</c:v>
                </c:pt>
                <c:pt idx="1891">
                  <c:v>41366.0</c:v>
                </c:pt>
                <c:pt idx="1892">
                  <c:v>41367.0</c:v>
                </c:pt>
                <c:pt idx="1893">
                  <c:v>41368.0</c:v>
                </c:pt>
                <c:pt idx="1894">
                  <c:v>41369.0</c:v>
                </c:pt>
                <c:pt idx="1895">
                  <c:v>41372.0</c:v>
                </c:pt>
                <c:pt idx="1896">
                  <c:v>41373.0</c:v>
                </c:pt>
                <c:pt idx="1897">
                  <c:v>41374.0</c:v>
                </c:pt>
                <c:pt idx="1898">
                  <c:v>41375.0</c:v>
                </c:pt>
                <c:pt idx="1899">
                  <c:v>41376.0</c:v>
                </c:pt>
                <c:pt idx="1900">
                  <c:v>41379.0</c:v>
                </c:pt>
                <c:pt idx="1901">
                  <c:v>41380.0</c:v>
                </c:pt>
                <c:pt idx="1902">
                  <c:v>41381.0</c:v>
                </c:pt>
                <c:pt idx="1903">
                  <c:v>41382.0</c:v>
                </c:pt>
                <c:pt idx="1904">
                  <c:v>41383.0</c:v>
                </c:pt>
                <c:pt idx="1905">
                  <c:v>41386.0</c:v>
                </c:pt>
                <c:pt idx="1906">
                  <c:v>41387.0</c:v>
                </c:pt>
                <c:pt idx="1907">
                  <c:v>41388.0</c:v>
                </c:pt>
                <c:pt idx="1908">
                  <c:v>41389.0</c:v>
                </c:pt>
                <c:pt idx="1909">
                  <c:v>41390.0</c:v>
                </c:pt>
                <c:pt idx="1910">
                  <c:v>41393.0</c:v>
                </c:pt>
                <c:pt idx="1911">
                  <c:v>41394.0</c:v>
                </c:pt>
                <c:pt idx="1912">
                  <c:v>41395.0</c:v>
                </c:pt>
                <c:pt idx="1913">
                  <c:v>41396.0</c:v>
                </c:pt>
                <c:pt idx="1914">
                  <c:v>41397.0</c:v>
                </c:pt>
                <c:pt idx="1915">
                  <c:v>41400.0</c:v>
                </c:pt>
                <c:pt idx="1916">
                  <c:v>41401.0</c:v>
                </c:pt>
                <c:pt idx="1917">
                  <c:v>41402.0</c:v>
                </c:pt>
                <c:pt idx="1918">
                  <c:v>41403.0</c:v>
                </c:pt>
                <c:pt idx="1919">
                  <c:v>41404.0</c:v>
                </c:pt>
                <c:pt idx="1920">
                  <c:v>41407.0</c:v>
                </c:pt>
                <c:pt idx="1921">
                  <c:v>41408.0</c:v>
                </c:pt>
                <c:pt idx="1922">
                  <c:v>41409.0</c:v>
                </c:pt>
                <c:pt idx="1923">
                  <c:v>41410.0</c:v>
                </c:pt>
                <c:pt idx="1924">
                  <c:v>41411.0</c:v>
                </c:pt>
                <c:pt idx="1925">
                  <c:v>41414.0</c:v>
                </c:pt>
                <c:pt idx="1926">
                  <c:v>41415.0</c:v>
                </c:pt>
                <c:pt idx="1927">
                  <c:v>41416.0</c:v>
                </c:pt>
                <c:pt idx="1928">
                  <c:v>41417.0</c:v>
                </c:pt>
                <c:pt idx="1929">
                  <c:v>41418.0</c:v>
                </c:pt>
                <c:pt idx="1930">
                  <c:v>41421.0</c:v>
                </c:pt>
                <c:pt idx="1931">
                  <c:v>41422.0</c:v>
                </c:pt>
                <c:pt idx="1932">
                  <c:v>41423.0</c:v>
                </c:pt>
                <c:pt idx="1933">
                  <c:v>41424.0</c:v>
                </c:pt>
                <c:pt idx="1934">
                  <c:v>41425.0</c:v>
                </c:pt>
                <c:pt idx="1935">
                  <c:v>41428.0</c:v>
                </c:pt>
                <c:pt idx="1936">
                  <c:v>41429.0</c:v>
                </c:pt>
                <c:pt idx="1937">
                  <c:v>41430.0</c:v>
                </c:pt>
                <c:pt idx="1938">
                  <c:v>41431.0</c:v>
                </c:pt>
                <c:pt idx="1939">
                  <c:v>41432.0</c:v>
                </c:pt>
                <c:pt idx="1940">
                  <c:v>41435.0</c:v>
                </c:pt>
                <c:pt idx="1941">
                  <c:v>41436.0</c:v>
                </c:pt>
                <c:pt idx="1942">
                  <c:v>41437.0</c:v>
                </c:pt>
                <c:pt idx="1943">
                  <c:v>41438.0</c:v>
                </c:pt>
                <c:pt idx="1944">
                  <c:v>41439.0</c:v>
                </c:pt>
                <c:pt idx="1945">
                  <c:v>41442.0</c:v>
                </c:pt>
                <c:pt idx="1946">
                  <c:v>41443.0</c:v>
                </c:pt>
                <c:pt idx="1947">
                  <c:v>41444.0</c:v>
                </c:pt>
                <c:pt idx="1948">
                  <c:v>41445.0</c:v>
                </c:pt>
                <c:pt idx="1949">
                  <c:v>41446.0</c:v>
                </c:pt>
                <c:pt idx="1950">
                  <c:v>41449.0</c:v>
                </c:pt>
                <c:pt idx="1951">
                  <c:v>41450.0</c:v>
                </c:pt>
                <c:pt idx="1952">
                  <c:v>41451.0</c:v>
                </c:pt>
                <c:pt idx="1953">
                  <c:v>41452.0</c:v>
                </c:pt>
                <c:pt idx="1954">
                  <c:v>41453.0</c:v>
                </c:pt>
                <c:pt idx="1955">
                  <c:v>41456.0</c:v>
                </c:pt>
                <c:pt idx="1956">
                  <c:v>41457.0</c:v>
                </c:pt>
                <c:pt idx="1957">
                  <c:v>41458.0</c:v>
                </c:pt>
                <c:pt idx="1958">
                  <c:v>41459.0</c:v>
                </c:pt>
                <c:pt idx="1959">
                  <c:v>41460.0</c:v>
                </c:pt>
                <c:pt idx="1960">
                  <c:v>41463.0</c:v>
                </c:pt>
                <c:pt idx="1961">
                  <c:v>41464.0</c:v>
                </c:pt>
                <c:pt idx="1962">
                  <c:v>41465.0</c:v>
                </c:pt>
                <c:pt idx="1963">
                  <c:v>41466.0</c:v>
                </c:pt>
                <c:pt idx="1964">
                  <c:v>41467.0</c:v>
                </c:pt>
                <c:pt idx="1965">
                  <c:v>41470.0</c:v>
                </c:pt>
                <c:pt idx="1966">
                  <c:v>41471.0</c:v>
                </c:pt>
                <c:pt idx="1967">
                  <c:v>41472.0</c:v>
                </c:pt>
                <c:pt idx="1968">
                  <c:v>41473.0</c:v>
                </c:pt>
                <c:pt idx="1969">
                  <c:v>41474.0</c:v>
                </c:pt>
                <c:pt idx="1970">
                  <c:v>41477.0</c:v>
                </c:pt>
                <c:pt idx="1971">
                  <c:v>41478.0</c:v>
                </c:pt>
                <c:pt idx="1972">
                  <c:v>41479.0</c:v>
                </c:pt>
                <c:pt idx="1973">
                  <c:v>41480.0</c:v>
                </c:pt>
                <c:pt idx="1974">
                  <c:v>41481.0</c:v>
                </c:pt>
                <c:pt idx="1975">
                  <c:v>41484.0</c:v>
                </c:pt>
                <c:pt idx="1976">
                  <c:v>41485.0</c:v>
                </c:pt>
                <c:pt idx="1977">
                  <c:v>41486.0</c:v>
                </c:pt>
                <c:pt idx="1978">
                  <c:v>41487.0</c:v>
                </c:pt>
                <c:pt idx="1979">
                  <c:v>41488.0</c:v>
                </c:pt>
                <c:pt idx="1980">
                  <c:v>41491.0</c:v>
                </c:pt>
                <c:pt idx="1981">
                  <c:v>41492.0</c:v>
                </c:pt>
                <c:pt idx="1982">
                  <c:v>41493.0</c:v>
                </c:pt>
                <c:pt idx="1983">
                  <c:v>41494.0</c:v>
                </c:pt>
                <c:pt idx="1984">
                  <c:v>41495.0</c:v>
                </c:pt>
                <c:pt idx="1985">
                  <c:v>41498.0</c:v>
                </c:pt>
                <c:pt idx="1986">
                  <c:v>41499.0</c:v>
                </c:pt>
                <c:pt idx="1987">
                  <c:v>41500.0</c:v>
                </c:pt>
                <c:pt idx="1988">
                  <c:v>41501.0</c:v>
                </c:pt>
                <c:pt idx="1989">
                  <c:v>41502.0</c:v>
                </c:pt>
                <c:pt idx="1990">
                  <c:v>41505.0</c:v>
                </c:pt>
                <c:pt idx="1991">
                  <c:v>41506.0</c:v>
                </c:pt>
                <c:pt idx="1992">
                  <c:v>41507.0</c:v>
                </c:pt>
                <c:pt idx="1993">
                  <c:v>41508.0</c:v>
                </c:pt>
                <c:pt idx="1994">
                  <c:v>41509.0</c:v>
                </c:pt>
                <c:pt idx="1995">
                  <c:v>41512.0</c:v>
                </c:pt>
                <c:pt idx="1996">
                  <c:v>41513.0</c:v>
                </c:pt>
                <c:pt idx="1997">
                  <c:v>41514.0</c:v>
                </c:pt>
                <c:pt idx="1998">
                  <c:v>41515.0</c:v>
                </c:pt>
                <c:pt idx="1999">
                  <c:v>41516.0</c:v>
                </c:pt>
                <c:pt idx="2000">
                  <c:v>41519.0</c:v>
                </c:pt>
                <c:pt idx="2001">
                  <c:v>41520.0</c:v>
                </c:pt>
                <c:pt idx="2002">
                  <c:v>41521.0</c:v>
                </c:pt>
                <c:pt idx="2003">
                  <c:v>41522.0</c:v>
                </c:pt>
                <c:pt idx="2004">
                  <c:v>41523.0</c:v>
                </c:pt>
                <c:pt idx="2005">
                  <c:v>41526.0</c:v>
                </c:pt>
                <c:pt idx="2006">
                  <c:v>41527.0</c:v>
                </c:pt>
                <c:pt idx="2007">
                  <c:v>41528.0</c:v>
                </c:pt>
                <c:pt idx="2008">
                  <c:v>41529.0</c:v>
                </c:pt>
                <c:pt idx="2009">
                  <c:v>41530.0</c:v>
                </c:pt>
                <c:pt idx="2010">
                  <c:v>41533.0</c:v>
                </c:pt>
                <c:pt idx="2011">
                  <c:v>41534.0</c:v>
                </c:pt>
                <c:pt idx="2012">
                  <c:v>41535.0</c:v>
                </c:pt>
                <c:pt idx="2013">
                  <c:v>41536.0</c:v>
                </c:pt>
                <c:pt idx="2014">
                  <c:v>41537.0</c:v>
                </c:pt>
                <c:pt idx="2015">
                  <c:v>41540.0</c:v>
                </c:pt>
                <c:pt idx="2016">
                  <c:v>41541.0</c:v>
                </c:pt>
                <c:pt idx="2017">
                  <c:v>41542.0</c:v>
                </c:pt>
                <c:pt idx="2018">
                  <c:v>41543.0</c:v>
                </c:pt>
                <c:pt idx="2019">
                  <c:v>41544.0</c:v>
                </c:pt>
                <c:pt idx="2020">
                  <c:v>41547.0</c:v>
                </c:pt>
                <c:pt idx="2021">
                  <c:v>41548.0</c:v>
                </c:pt>
                <c:pt idx="2022">
                  <c:v>41549.0</c:v>
                </c:pt>
                <c:pt idx="2023">
                  <c:v>41550.0</c:v>
                </c:pt>
                <c:pt idx="2024">
                  <c:v>41551.0</c:v>
                </c:pt>
                <c:pt idx="2025">
                  <c:v>41554.0</c:v>
                </c:pt>
                <c:pt idx="2026">
                  <c:v>41555.0</c:v>
                </c:pt>
                <c:pt idx="2027">
                  <c:v>41556.0</c:v>
                </c:pt>
                <c:pt idx="2028">
                  <c:v>41557.0</c:v>
                </c:pt>
                <c:pt idx="2029">
                  <c:v>41558.0</c:v>
                </c:pt>
                <c:pt idx="2030">
                  <c:v>41561.0</c:v>
                </c:pt>
                <c:pt idx="2031">
                  <c:v>41562.0</c:v>
                </c:pt>
                <c:pt idx="2032">
                  <c:v>41563.0</c:v>
                </c:pt>
                <c:pt idx="2033">
                  <c:v>41564.0</c:v>
                </c:pt>
                <c:pt idx="2034">
                  <c:v>41565.0</c:v>
                </c:pt>
                <c:pt idx="2035">
                  <c:v>41568.0</c:v>
                </c:pt>
                <c:pt idx="2036">
                  <c:v>41569.0</c:v>
                </c:pt>
                <c:pt idx="2037">
                  <c:v>41570.0</c:v>
                </c:pt>
                <c:pt idx="2038">
                  <c:v>41571.0</c:v>
                </c:pt>
                <c:pt idx="2039">
                  <c:v>41572.0</c:v>
                </c:pt>
                <c:pt idx="2040">
                  <c:v>41575.0</c:v>
                </c:pt>
                <c:pt idx="2041">
                  <c:v>41576.0</c:v>
                </c:pt>
                <c:pt idx="2042">
                  <c:v>41577.0</c:v>
                </c:pt>
                <c:pt idx="2043">
                  <c:v>41578.0</c:v>
                </c:pt>
                <c:pt idx="2044">
                  <c:v>41579.0</c:v>
                </c:pt>
                <c:pt idx="2045">
                  <c:v>41582.0</c:v>
                </c:pt>
                <c:pt idx="2046">
                  <c:v>41583.0</c:v>
                </c:pt>
                <c:pt idx="2047">
                  <c:v>41584.0</c:v>
                </c:pt>
                <c:pt idx="2048">
                  <c:v>41585.0</c:v>
                </c:pt>
                <c:pt idx="2049">
                  <c:v>41586.0</c:v>
                </c:pt>
                <c:pt idx="2050">
                  <c:v>41589.0</c:v>
                </c:pt>
                <c:pt idx="2051">
                  <c:v>41590.0</c:v>
                </c:pt>
                <c:pt idx="2052">
                  <c:v>41591.0</c:v>
                </c:pt>
                <c:pt idx="2053">
                  <c:v>41592.0</c:v>
                </c:pt>
                <c:pt idx="2054">
                  <c:v>41593.0</c:v>
                </c:pt>
                <c:pt idx="2055">
                  <c:v>41596.0</c:v>
                </c:pt>
                <c:pt idx="2056">
                  <c:v>41597.0</c:v>
                </c:pt>
                <c:pt idx="2057">
                  <c:v>41598.0</c:v>
                </c:pt>
                <c:pt idx="2058">
                  <c:v>41599.0</c:v>
                </c:pt>
                <c:pt idx="2059">
                  <c:v>41600.0</c:v>
                </c:pt>
                <c:pt idx="2060">
                  <c:v>41603.0</c:v>
                </c:pt>
                <c:pt idx="2061">
                  <c:v>41604.0</c:v>
                </c:pt>
                <c:pt idx="2062">
                  <c:v>41605.0</c:v>
                </c:pt>
                <c:pt idx="2063">
                  <c:v>41606.0</c:v>
                </c:pt>
                <c:pt idx="2064">
                  <c:v>41607.0</c:v>
                </c:pt>
                <c:pt idx="2065">
                  <c:v>41610.0</c:v>
                </c:pt>
                <c:pt idx="2066">
                  <c:v>41611.0</c:v>
                </c:pt>
                <c:pt idx="2067">
                  <c:v>41612.0</c:v>
                </c:pt>
                <c:pt idx="2068">
                  <c:v>41613.0</c:v>
                </c:pt>
                <c:pt idx="2069">
                  <c:v>41614.0</c:v>
                </c:pt>
                <c:pt idx="2070">
                  <c:v>41617.0</c:v>
                </c:pt>
                <c:pt idx="2071">
                  <c:v>41618.0</c:v>
                </c:pt>
                <c:pt idx="2072">
                  <c:v>41619.0</c:v>
                </c:pt>
                <c:pt idx="2073">
                  <c:v>41620.0</c:v>
                </c:pt>
                <c:pt idx="2074">
                  <c:v>41621.0</c:v>
                </c:pt>
                <c:pt idx="2075">
                  <c:v>41624.0</c:v>
                </c:pt>
                <c:pt idx="2076">
                  <c:v>41625.0</c:v>
                </c:pt>
                <c:pt idx="2077">
                  <c:v>41626.0</c:v>
                </c:pt>
                <c:pt idx="2078">
                  <c:v>41627.0</c:v>
                </c:pt>
                <c:pt idx="2079">
                  <c:v>41628.0</c:v>
                </c:pt>
                <c:pt idx="2080">
                  <c:v>41631.0</c:v>
                </c:pt>
                <c:pt idx="2081">
                  <c:v>41632.0</c:v>
                </c:pt>
                <c:pt idx="2082">
                  <c:v>41633.0</c:v>
                </c:pt>
                <c:pt idx="2083">
                  <c:v>41634.0</c:v>
                </c:pt>
                <c:pt idx="2084">
                  <c:v>41635.0</c:v>
                </c:pt>
                <c:pt idx="2085">
                  <c:v>41638.0</c:v>
                </c:pt>
                <c:pt idx="2086">
                  <c:v>41639.0</c:v>
                </c:pt>
                <c:pt idx="2087">
                  <c:v>41640.0</c:v>
                </c:pt>
                <c:pt idx="2088">
                  <c:v>41641.0</c:v>
                </c:pt>
                <c:pt idx="2089">
                  <c:v>41642.0</c:v>
                </c:pt>
                <c:pt idx="2090">
                  <c:v>41645.0</c:v>
                </c:pt>
                <c:pt idx="2091">
                  <c:v>41646.0</c:v>
                </c:pt>
                <c:pt idx="2092">
                  <c:v>41647.0</c:v>
                </c:pt>
                <c:pt idx="2093">
                  <c:v>41648.0</c:v>
                </c:pt>
                <c:pt idx="2094">
                  <c:v>41649.0</c:v>
                </c:pt>
                <c:pt idx="2095">
                  <c:v>41652.0</c:v>
                </c:pt>
                <c:pt idx="2096">
                  <c:v>41653.0</c:v>
                </c:pt>
                <c:pt idx="2097">
                  <c:v>41654.0</c:v>
                </c:pt>
                <c:pt idx="2098">
                  <c:v>41655.0</c:v>
                </c:pt>
                <c:pt idx="2099">
                  <c:v>41656.0</c:v>
                </c:pt>
                <c:pt idx="2100">
                  <c:v>41659.0</c:v>
                </c:pt>
                <c:pt idx="2101">
                  <c:v>41660.0</c:v>
                </c:pt>
                <c:pt idx="2102">
                  <c:v>41661.0</c:v>
                </c:pt>
                <c:pt idx="2103">
                  <c:v>41662.0</c:v>
                </c:pt>
                <c:pt idx="2104">
                  <c:v>41663.0</c:v>
                </c:pt>
                <c:pt idx="2105">
                  <c:v>41666.0</c:v>
                </c:pt>
                <c:pt idx="2106">
                  <c:v>41667.0</c:v>
                </c:pt>
                <c:pt idx="2107">
                  <c:v>41668.0</c:v>
                </c:pt>
                <c:pt idx="2108">
                  <c:v>41669.0</c:v>
                </c:pt>
                <c:pt idx="2109">
                  <c:v>41670.0</c:v>
                </c:pt>
                <c:pt idx="2110">
                  <c:v>41673.0</c:v>
                </c:pt>
                <c:pt idx="2111">
                  <c:v>41674.0</c:v>
                </c:pt>
                <c:pt idx="2112">
                  <c:v>41675.0</c:v>
                </c:pt>
                <c:pt idx="2113">
                  <c:v>41676.0</c:v>
                </c:pt>
                <c:pt idx="2114">
                  <c:v>41677.0</c:v>
                </c:pt>
                <c:pt idx="2115">
                  <c:v>41680.0</c:v>
                </c:pt>
                <c:pt idx="2116">
                  <c:v>41681.0</c:v>
                </c:pt>
                <c:pt idx="2117">
                  <c:v>41682.0</c:v>
                </c:pt>
                <c:pt idx="2118">
                  <c:v>41683.0</c:v>
                </c:pt>
                <c:pt idx="2119">
                  <c:v>41684.0</c:v>
                </c:pt>
                <c:pt idx="2120">
                  <c:v>41687.0</c:v>
                </c:pt>
                <c:pt idx="2121">
                  <c:v>41688.0</c:v>
                </c:pt>
                <c:pt idx="2122">
                  <c:v>41689.0</c:v>
                </c:pt>
                <c:pt idx="2123">
                  <c:v>41690.0</c:v>
                </c:pt>
                <c:pt idx="2124">
                  <c:v>41691.0</c:v>
                </c:pt>
                <c:pt idx="2125">
                  <c:v>41694.0</c:v>
                </c:pt>
                <c:pt idx="2126">
                  <c:v>41695.0</c:v>
                </c:pt>
                <c:pt idx="2127">
                  <c:v>41696.0</c:v>
                </c:pt>
                <c:pt idx="2128">
                  <c:v>41697.0</c:v>
                </c:pt>
                <c:pt idx="2129">
                  <c:v>41698.0</c:v>
                </c:pt>
                <c:pt idx="2130">
                  <c:v>41701.0</c:v>
                </c:pt>
                <c:pt idx="2131">
                  <c:v>41702.0</c:v>
                </c:pt>
                <c:pt idx="2132">
                  <c:v>41703.0</c:v>
                </c:pt>
                <c:pt idx="2133">
                  <c:v>41704.0</c:v>
                </c:pt>
                <c:pt idx="2134">
                  <c:v>41705.0</c:v>
                </c:pt>
                <c:pt idx="2135">
                  <c:v>41708.0</c:v>
                </c:pt>
                <c:pt idx="2136">
                  <c:v>41709.0</c:v>
                </c:pt>
                <c:pt idx="2137">
                  <c:v>41710.0</c:v>
                </c:pt>
                <c:pt idx="2138">
                  <c:v>41711.0</c:v>
                </c:pt>
                <c:pt idx="2139">
                  <c:v>41712.0</c:v>
                </c:pt>
                <c:pt idx="2140">
                  <c:v>41715.0</c:v>
                </c:pt>
                <c:pt idx="2141">
                  <c:v>41716.0</c:v>
                </c:pt>
                <c:pt idx="2142">
                  <c:v>41717.0</c:v>
                </c:pt>
                <c:pt idx="2143">
                  <c:v>41718.0</c:v>
                </c:pt>
                <c:pt idx="2144">
                  <c:v>41719.0</c:v>
                </c:pt>
                <c:pt idx="2145">
                  <c:v>41722.0</c:v>
                </c:pt>
                <c:pt idx="2146">
                  <c:v>41723.0</c:v>
                </c:pt>
                <c:pt idx="2147">
                  <c:v>41724.0</c:v>
                </c:pt>
                <c:pt idx="2148">
                  <c:v>41725.0</c:v>
                </c:pt>
                <c:pt idx="2149">
                  <c:v>41726.0</c:v>
                </c:pt>
                <c:pt idx="2150">
                  <c:v>41729.0</c:v>
                </c:pt>
                <c:pt idx="2151">
                  <c:v>41730.0</c:v>
                </c:pt>
                <c:pt idx="2152">
                  <c:v>41731.0</c:v>
                </c:pt>
                <c:pt idx="2153">
                  <c:v>41732.0</c:v>
                </c:pt>
                <c:pt idx="2154">
                  <c:v>41733.0</c:v>
                </c:pt>
                <c:pt idx="2155">
                  <c:v>41736.0</c:v>
                </c:pt>
                <c:pt idx="2156">
                  <c:v>41737.0</c:v>
                </c:pt>
                <c:pt idx="2157">
                  <c:v>41738.0</c:v>
                </c:pt>
                <c:pt idx="2158">
                  <c:v>41739.0</c:v>
                </c:pt>
                <c:pt idx="2159">
                  <c:v>41740.0</c:v>
                </c:pt>
                <c:pt idx="2160">
                  <c:v>41743.0</c:v>
                </c:pt>
                <c:pt idx="2161">
                  <c:v>41744.0</c:v>
                </c:pt>
                <c:pt idx="2162">
                  <c:v>41745.0</c:v>
                </c:pt>
                <c:pt idx="2163">
                  <c:v>41746.0</c:v>
                </c:pt>
                <c:pt idx="2164">
                  <c:v>41747.0</c:v>
                </c:pt>
                <c:pt idx="2165">
                  <c:v>41750.0</c:v>
                </c:pt>
                <c:pt idx="2166">
                  <c:v>41751.0</c:v>
                </c:pt>
                <c:pt idx="2167">
                  <c:v>41752.0</c:v>
                </c:pt>
                <c:pt idx="2168">
                  <c:v>41753.0</c:v>
                </c:pt>
                <c:pt idx="2169">
                  <c:v>41754.0</c:v>
                </c:pt>
                <c:pt idx="2170">
                  <c:v>41757.0</c:v>
                </c:pt>
                <c:pt idx="2171">
                  <c:v>41758.0</c:v>
                </c:pt>
                <c:pt idx="2172">
                  <c:v>41759.0</c:v>
                </c:pt>
                <c:pt idx="2173">
                  <c:v>41760.0</c:v>
                </c:pt>
                <c:pt idx="2174">
                  <c:v>41761.0</c:v>
                </c:pt>
                <c:pt idx="2175">
                  <c:v>41764.0</c:v>
                </c:pt>
                <c:pt idx="2176">
                  <c:v>41765.0</c:v>
                </c:pt>
                <c:pt idx="2177">
                  <c:v>41766.0</c:v>
                </c:pt>
                <c:pt idx="2178">
                  <c:v>41767.0</c:v>
                </c:pt>
                <c:pt idx="2179">
                  <c:v>41768.0</c:v>
                </c:pt>
                <c:pt idx="2180">
                  <c:v>41771.0</c:v>
                </c:pt>
                <c:pt idx="2181">
                  <c:v>41772.0</c:v>
                </c:pt>
                <c:pt idx="2182">
                  <c:v>41773.0</c:v>
                </c:pt>
                <c:pt idx="2183">
                  <c:v>41774.0</c:v>
                </c:pt>
                <c:pt idx="2184">
                  <c:v>41775.0</c:v>
                </c:pt>
                <c:pt idx="2185">
                  <c:v>41778.0</c:v>
                </c:pt>
                <c:pt idx="2186">
                  <c:v>41779.0</c:v>
                </c:pt>
                <c:pt idx="2187">
                  <c:v>41780.0</c:v>
                </c:pt>
                <c:pt idx="2188">
                  <c:v>41781.0</c:v>
                </c:pt>
                <c:pt idx="2189">
                  <c:v>41782.0</c:v>
                </c:pt>
                <c:pt idx="2190">
                  <c:v>41785.0</c:v>
                </c:pt>
                <c:pt idx="2191">
                  <c:v>41786.0</c:v>
                </c:pt>
                <c:pt idx="2192">
                  <c:v>41787.0</c:v>
                </c:pt>
                <c:pt idx="2193">
                  <c:v>41788.0</c:v>
                </c:pt>
                <c:pt idx="2194">
                  <c:v>41789.0</c:v>
                </c:pt>
                <c:pt idx="2195">
                  <c:v>41792.0</c:v>
                </c:pt>
                <c:pt idx="2196">
                  <c:v>41793.0</c:v>
                </c:pt>
                <c:pt idx="2197">
                  <c:v>41794.0</c:v>
                </c:pt>
                <c:pt idx="2198">
                  <c:v>41795.0</c:v>
                </c:pt>
                <c:pt idx="2199">
                  <c:v>41796.0</c:v>
                </c:pt>
                <c:pt idx="2200">
                  <c:v>41799.0</c:v>
                </c:pt>
                <c:pt idx="2201">
                  <c:v>41800.0</c:v>
                </c:pt>
                <c:pt idx="2202">
                  <c:v>41801.0</c:v>
                </c:pt>
                <c:pt idx="2203">
                  <c:v>41802.0</c:v>
                </c:pt>
                <c:pt idx="2204">
                  <c:v>41803.0</c:v>
                </c:pt>
                <c:pt idx="2205">
                  <c:v>41806.0</c:v>
                </c:pt>
                <c:pt idx="2206">
                  <c:v>41807.0</c:v>
                </c:pt>
                <c:pt idx="2207">
                  <c:v>41808.0</c:v>
                </c:pt>
                <c:pt idx="2208">
                  <c:v>41809.0</c:v>
                </c:pt>
                <c:pt idx="2209">
                  <c:v>41810.0</c:v>
                </c:pt>
                <c:pt idx="2210">
                  <c:v>41813.0</c:v>
                </c:pt>
                <c:pt idx="2211">
                  <c:v>41814.0</c:v>
                </c:pt>
                <c:pt idx="2212">
                  <c:v>41815.0</c:v>
                </c:pt>
                <c:pt idx="2213">
                  <c:v>41816.0</c:v>
                </c:pt>
                <c:pt idx="2214">
                  <c:v>41817.0</c:v>
                </c:pt>
                <c:pt idx="2215">
                  <c:v>41820.0</c:v>
                </c:pt>
                <c:pt idx="2216">
                  <c:v>41821.0</c:v>
                </c:pt>
                <c:pt idx="2217">
                  <c:v>41822.0</c:v>
                </c:pt>
                <c:pt idx="2218">
                  <c:v>41823.0</c:v>
                </c:pt>
                <c:pt idx="2219">
                  <c:v>41824.0</c:v>
                </c:pt>
                <c:pt idx="2220">
                  <c:v>41827.0</c:v>
                </c:pt>
                <c:pt idx="2221">
                  <c:v>41828.0</c:v>
                </c:pt>
                <c:pt idx="2222">
                  <c:v>41829.0</c:v>
                </c:pt>
                <c:pt idx="2223">
                  <c:v>41830.0</c:v>
                </c:pt>
                <c:pt idx="2224">
                  <c:v>41831.0</c:v>
                </c:pt>
                <c:pt idx="2225">
                  <c:v>41834.0</c:v>
                </c:pt>
                <c:pt idx="2226">
                  <c:v>41835.0</c:v>
                </c:pt>
                <c:pt idx="2227">
                  <c:v>41836.0</c:v>
                </c:pt>
                <c:pt idx="2228">
                  <c:v>41837.0</c:v>
                </c:pt>
                <c:pt idx="2229">
                  <c:v>41838.0</c:v>
                </c:pt>
                <c:pt idx="2230">
                  <c:v>41841.0</c:v>
                </c:pt>
                <c:pt idx="2231">
                  <c:v>41842.0</c:v>
                </c:pt>
                <c:pt idx="2232">
                  <c:v>41843.0</c:v>
                </c:pt>
                <c:pt idx="2233">
                  <c:v>41844.0</c:v>
                </c:pt>
                <c:pt idx="2234">
                  <c:v>41845.0</c:v>
                </c:pt>
                <c:pt idx="2235">
                  <c:v>41848.0</c:v>
                </c:pt>
                <c:pt idx="2236">
                  <c:v>41849.0</c:v>
                </c:pt>
                <c:pt idx="2237">
                  <c:v>41850.0</c:v>
                </c:pt>
                <c:pt idx="2238">
                  <c:v>41851.0</c:v>
                </c:pt>
                <c:pt idx="2239">
                  <c:v>41852.0</c:v>
                </c:pt>
                <c:pt idx="2240">
                  <c:v>41855.0</c:v>
                </c:pt>
                <c:pt idx="2241">
                  <c:v>41856.0</c:v>
                </c:pt>
                <c:pt idx="2242">
                  <c:v>41857.0</c:v>
                </c:pt>
                <c:pt idx="2243">
                  <c:v>41858.0</c:v>
                </c:pt>
                <c:pt idx="2244">
                  <c:v>41859.0</c:v>
                </c:pt>
                <c:pt idx="2245">
                  <c:v>41862.0</c:v>
                </c:pt>
                <c:pt idx="2246">
                  <c:v>41863.0</c:v>
                </c:pt>
                <c:pt idx="2247">
                  <c:v>41864.0</c:v>
                </c:pt>
                <c:pt idx="2248">
                  <c:v>41865.0</c:v>
                </c:pt>
                <c:pt idx="2249">
                  <c:v>41866.0</c:v>
                </c:pt>
                <c:pt idx="2250">
                  <c:v>41869.0</c:v>
                </c:pt>
                <c:pt idx="2251">
                  <c:v>41870.0</c:v>
                </c:pt>
                <c:pt idx="2252">
                  <c:v>41871.0</c:v>
                </c:pt>
                <c:pt idx="2253">
                  <c:v>41872.0</c:v>
                </c:pt>
                <c:pt idx="2254">
                  <c:v>41873.0</c:v>
                </c:pt>
                <c:pt idx="2255">
                  <c:v>41876.0</c:v>
                </c:pt>
                <c:pt idx="2256">
                  <c:v>41877.0</c:v>
                </c:pt>
                <c:pt idx="2257">
                  <c:v>41878.0</c:v>
                </c:pt>
                <c:pt idx="2258">
                  <c:v>41879.0</c:v>
                </c:pt>
                <c:pt idx="2259">
                  <c:v>41880.0</c:v>
                </c:pt>
                <c:pt idx="2260">
                  <c:v>41883.0</c:v>
                </c:pt>
                <c:pt idx="2261">
                  <c:v>41884.0</c:v>
                </c:pt>
                <c:pt idx="2262">
                  <c:v>41885.0</c:v>
                </c:pt>
                <c:pt idx="2263">
                  <c:v>41886.0</c:v>
                </c:pt>
                <c:pt idx="2264">
                  <c:v>41887.0</c:v>
                </c:pt>
                <c:pt idx="2265">
                  <c:v>41890.0</c:v>
                </c:pt>
                <c:pt idx="2266">
                  <c:v>41891.0</c:v>
                </c:pt>
                <c:pt idx="2267">
                  <c:v>41892.0</c:v>
                </c:pt>
                <c:pt idx="2268">
                  <c:v>41893.0</c:v>
                </c:pt>
                <c:pt idx="2269">
                  <c:v>41894.0</c:v>
                </c:pt>
                <c:pt idx="2270">
                  <c:v>41897.0</c:v>
                </c:pt>
                <c:pt idx="2271">
                  <c:v>41898.0</c:v>
                </c:pt>
                <c:pt idx="2272">
                  <c:v>41899.0</c:v>
                </c:pt>
                <c:pt idx="2273">
                  <c:v>41900.0</c:v>
                </c:pt>
                <c:pt idx="2274">
                  <c:v>41901.0</c:v>
                </c:pt>
                <c:pt idx="2275">
                  <c:v>41904.0</c:v>
                </c:pt>
                <c:pt idx="2276">
                  <c:v>41905.0</c:v>
                </c:pt>
                <c:pt idx="2277">
                  <c:v>41906.0</c:v>
                </c:pt>
                <c:pt idx="2278">
                  <c:v>41907.0</c:v>
                </c:pt>
                <c:pt idx="2279">
                  <c:v>41908.0</c:v>
                </c:pt>
                <c:pt idx="2280">
                  <c:v>41911.0</c:v>
                </c:pt>
                <c:pt idx="2281">
                  <c:v>41912.0</c:v>
                </c:pt>
                <c:pt idx="2282">
                  <c:v>41913.0</c:v>
                </c:pt>
                <c:pt idx="2283">
                  <c:v>41914.0</c:v>
                </c:pt>
                <c:pt idx="2284">
                  <c:v>41915.0</c:v>
                </c:pt>
                <c:pt idx="2285">
                  <c:v>41918.0</c:v>
                </c:pt>
                <c:pt idx="2286">
                  <c:v>41919.0</c:v>
                </c:pt>
                <c:pt idx="2287">
                  <c:v>41920.0</c:v>
                </c:pt>
                <c:pt idx="2288">
                  <c:v>41921.0</c:v>
                </c:pt>
                <c:pt idx="2289">
                  <c:v>41922.0</c:v>
                </c:pt>
                <c:pt idx="2290">
                  <c:v>41925.0</c:v>
                </c:pt>
                <c:pt idx="2291">
                  <c:v>41926.0</c:v>
                </c:pt>
                <c:pt idx="2292">
                  <c:v>41927.0</c:v>
                </c:pt>
                <c:pt idx="2293">
                  <c:v>41928.0</c:v>
                </c:pt>
                <c:pt idx="2294">
                  <c:v>41929.0</c:v>
                </c:pt>
                <c:pt idx="2295">
                  <c:v>41932.0</c:v>
                </c:pt>
                <c:pt idx="2296">
                  <c:v>41933.0</c:v>
                </c:pt>
                <c:pt idx="2297">
                  <c:v>41934.0</c:v>
                </c:pt>
                <c:pt idx="2298">
                  <c:v>41935.0</c:v>
                </c:pt>
                <c:pt idx="2299">
                  <c:v>41936.0</c:v>
                </c:pt>
                <c:pt idx="2300">
                  <c:v>41939.0</c:v>
                </c:pt>
                <c:pt idx="2301">
                  <c:v>41940.0</c:v>
                </c:pt>
                <c:pt idx="2302">
                  <c:v>41941.0</c:v>
                </c:pt>
                <c:pt idx="2303">
                  <c:v>41942.0</c:v>
                </c:pt>
                <c:pt idx="2304">
                  <c:v>41943.0</c:v>
                </c:pt>
                <c:pt idx="2305">
                  <c:v>41946.0</c:v>
                </c:pt>
                <c:pt idx="2306">
                  <c:v>41947.0</c:v>
                </c:pt>
                <c:pt idx="2307">
                  <c:v>41948.0</c:v>
                </c:pt>
                <c:pt idx="2308">
                  <c:v>41949.0</c:v>
                </c:pt>
                <c:pt idx="2309">
                  <c:v>41950.0</c:v>
                </c:pt>
                <c:pt idx="2310">
                  <c:v>41953.0</c:v>
                </c:pt>
                <c:pt idx="2311">
                  <c:v>41954.0</c:v>
                </c:pt>
                <c:pt idx="2312">
                  <c:v>41955.0</c:v>
                </c:pt>
                <c:pt idx="2313">
                  <c:v>41956.0</c:v>
                </c:pt>
                <c:pt idx="2314">
                  <c:v>41957.0</c:v>
                </c:pt>
                <c:pt idx="2315">
                  <c:v>41960.0</c:v>
                </c:pt>
                <c:pt idx="2316">
                  <c:v>41961.0</c:v>
                </c:pt>
                <c:pt idx="2317">
                  <c:v>41962.0</c:v>
                </c:pt>
                <c:pt idx="2318">
                  <c:v>41963.0</c:v>
                </c:pt>
                <c:pt idx="2319">
                  <c:v>41964.0</c:v>
                </c:pt>
                <c:pt idx="2320">
                  <c:v>41967.0</c:v>
                </c:pt>
                <c:pt idx="2321">
                  <c:v>41968.0</c:v>
                </c:pt>
                <c:pt idx="2322">
                  <c:v>41969.0</c:v>
                </c:pt>
                <c:pt idx="2323">
                  <c:v>41970.0</c:v>
                </c:pt>
                <c:pt idx="2324">
                  <c:v>41971.0</c:v>
                </c:pt>
                <c:pt idx="2325">
                  <c:v>41974.0</c:v>
                </c:pt>
                <c:pt idx="2326">
                  <c:v>41975.0</c:v>
                </c:pt>
                <c:pt idx="2327">
                  <c:v>41976.0</c:v>
                </c:pt>
                <c:pt idx="2328">
                  <c:v>41977.0</c:v>
                </c:pt>
                <c:pt idx="2329">
                  <c:v>41978.0</c:v>
                </c:pt>
                <c:pt idx="2330">
                  <c:v>41981.0</c:v>
                </c:pt>
                <c:pt idx="2331">
                  <c:v>41982.0</c:v>
                </c:pt>
                <c:pt idx="2332">
                  <c:v>41983.0</c:v>
                </c:pt>
                <c:pt idx="2333">
                  <c:v>41984.0</c:v>
                </c:pt>
                <c:pt idx="2334">
                  <c:v>41985.0</c:v>
                </c:pt>
                <c:pt idx="2335">
                  <c:v>41988.0</c:v>
                </c:pt>
                <c:pt idx="2336">
                  <c:v>41989.0</c:v>
                </c:pt>
                <c:pt idx="2337">
                  <c:v>41990.0</c:v>
                </c:pt>
                <c:pt idx="2338">
                  <c:v>41991.0</c:v>
                </c:pt>
                <c:pt idx="2339">
                  <c:v>41992.0</c:v>
                </c:pt>
                <c:pt idx="2340">
                  <c:v>41995.0</c:v>
                </c:pt>
                <c:pt idx="2341">
                  <c:v>41996.0</c:v>
                </c:pt>
                <c:pt idx="2342">
                  <c:v>41997.0</c:v>
                </c:pt>
                <c:pt idx="2343">
                  <c:v>41998.0</c:v>
                </c:pt>
                <c:pt idx="2344">
                  <c:v>41999.0</c:v>
                </c:pt>
                <c:pt idx="2345">
                  <c:v>42002.0</c:v>
                </c:pt>
                <c:pt idx="2346">
                  <c:v>42003.0</c:v>
                </c:pt>
                <c:pt idx="2347">
                  <c:v>42004.0</c:v>
                </c:pt>
                <c:pt idx="2348">
                  <c:v>42005.0</c:v>
                </c:pt>
                <c:pt idx="2349">
                  <c:v>42006.0</c:v>
                </c:pt>
                <c:pt idx="2350">
                  <c:v>42009.0</c:v>
                </c:pt>
                <c:pt idx="2351">
                  <c:v>42010.0</c:v>
                </c:pt>
                <c:pt idx="2352">
                  <c:v>42011.0</c:v>
                </c:pt>
                <c:pt idx="2353">
                  <c:v>42012.0</c:v>
                </c:pt>
                <c:pt idx="2354">
                  <c:v>42013.0</c:v>
                </c:pt>
                <c:pt idx="2355">
                  <c:v>42016.0</c:v>
                </c:pt>
                <c:pt idx="2356">
                  <c:v>42017.0</c:v>
                </c:pt>
                <c:pt idx="2357">
                  <c:v>42018.0</c:v>
                </c:pt>
                <c:pt idx="2358">
                  <c:v>42019.0</c:v>
                </c:pt>
                <c:pt idx="2359">
                  <c:v>42020.0</c:v>
                </c:pt>
                <c:pt idx="2360">
                  <c:v>42023.0</c:v>
                </c:pt>
                <c:pt idx="2361">
                  <c:v>42024.0</c:v>
                </c:pt>
                <c:pt idx="2362">
                  <c:v>42025.0</c:v>
                </c:pt>
                <c:pt idx="2363">
                  <c:v>42026.0</c:v>
                </c:pt>
                <c:pt idx="2364">
                  <c:v>42027.0</c:v>
                </c:pt>
                <c:pt idx="2365">
                  <c:v>42030.0</c:v>
                </c:pt>
                <c:pt idx="2366">
                  <c:v>42031.0</c:v>
                </c:pt>
                <c:pt idx="2367">
                  <c:v>42032.0</c:v>
                </c:pt>
                <c:pt idx="2368">
                  <c:v>42033.0</c:v>
                </c:pt>
                <c:pt idx="2369">
                  <c:v>42034.0</c:v>
                </c:pt>
                <c:pt idx="2370">
                  <c:v>42037.0</c:v>
                </c:pt>
                <c:pt idx="2371">
                  <c:v>42038.0</c:v>
                </c:pt>
                <c:pt idx="2372">
                  <c:v>42039.0</c:v>
                </c:pt>
                <c:pt idx="2373">
                  <c:v>42040.0</c:v>
                </c:pt>
                <c:pt idx="2374">
                  <c:v>42041.0</c:v>
                </c:pt>
                <c:pt idx="2375">
                  <c:v>42044.0</c:v>
                </c:pt>
                <c:pt idx="2376">
                  <c:v>42045.0</c:v>
                </c:pt>
                <c:pt idx="2377">
                  <c:v>42046.0</c:v>
                </c:pt>
                <c:pt idx="2378">
                  <c:v>42047.0</c:v>
                </c:pt>
                <c:pt idx="2379">
                  <c:v>42048.0</c:v>
                </c:pt>
                <c:pt idx="2380">
                  <c:v>42051.0</c:v>
                </c:pt>
                <c:pt idx="2381">
                  <c:v>42052.0</c:v>
                </c:pt>
                <c:pt idx="2382">
                  <c:v>42053.0</c:v>
                </c:pt>
                <c:pt idx="2383">
                  <c:v>42054.0</c:v>
                </c:pt>
                <c:pt idx="2384">
                  <c:v>42055.0</c:v>
                </c:pt>
                <c:pt idx="2385">
                  <c:v>42058.0</c:v>
                </c:pt>
                <c:pt idx="2386">
                  <c:v>42059.0</c:v>
                </c:pt>
                <c:pt idx="2387">
                  <c:v>42060.0</c:v>
                </c:pt>
                <c:pt idx="2388">
                  <c:v>42061.0</c:v>
                </c:pt>
                <c:pt idx="2389">
                  <c:v>42062.0</c:v>
                </c:pt>
                <c:pt idx="2390">
                  <c:v>42065.0</c:v>
                </c:pt>
                <c:pt idx="2391">
                  <c:v>42066.0</c:v>
                </c:pt>
                <c:pt idx="2392">
                  <c:v>42067.0</c:v>
                </c:pt>
                <c:pt idx="2393">
                  <c:v>42068.0</c:v>
                </c:pt>
                <c:pt idx="2394">
                  <c:v>42069.0</c:v>
                </c:pt>
                <c:pt idx="2395">
                  <c:v>42072.0</c:v>
                </c:pt>
                <c:pt idx="2396">
                  <c:v>42073.0</c:v>
                </c:pt>
                <c:pt idx="2397">
                  <c:v>42074.0</c:v>
                </c:pt>
                <c:pt idx="2398">
                  <c:v>42075.0</c:v>
                </c:pt>
                <c:pt idx="2399">
                  <c:v>42076.0</c:v>
                </c:pt>
                <c:pt idx="2400">
                  <c:v>42079.0</c:v>
                </c:pt>
                <c:pt idx="2401">
                  <c:v>42080.0</c:v>
                </c:pt>
                <c:pt idx="2402">
                  <c:v>42081.0</c:v>
                </c:pt>
                <c:pt idx="2403">
                  <c:v>42082.0</c:v>
                </c:pt>
                <c:pt idx="2404">
                  <c:v>42083.0</c:v>
                </c:pt>
                <c:pt idx="2405">
                  <c:v>42086.0</c:v>
                </c:pt>
                <c:pt idx="2406">
                  <c:v>42087.0</c:v>
                </c:pt>
                <c:pt idx="2407">
                  <c:v>42088.0</c:v>
                </c:pt>
                <c:pt idx="2408">
                  <c:v>42089.0</c:v>
                </c:pt>
                <c:pt idx="2409">
                  <c:v>42090.0</c:v>
                </c:pt>
                <c:pt idx="2410">
                  <c:v>42093.0</c:v>
                </c:pt>
                <c:pt idx="2411">
                  <c:v>42094.0</c:v>
                </c:pt>
                <c:pt idx="2412">
                  <c:v>42095.0</c:v>
                </c:pt>
                <c:pt idx="2413">
                  <c:v>42096.0</c:v>
                </c:pt>
                <c:pt idx="2414">
                  <c:v>42097.0</c:v>
                </c:pt>
                <c:pt idx="2415">
                  <c:v>42100.0</c:v>
                </c:pt>
                <c:pt idx="2416">
                  <c:v>42101.0</c:v>
                </c:pt>
                <c:pt idx="2417">
                  <c:v>42102.0</c:v>
                </c:pt>
                <c:pt idx="2418">
                  <c:v>42103.0</c:v>
                </c:pt>
                <c:pt idx="2419">
                  <c:v>42104.0</c:v>
                </c:pt>
                <c:pt idx="2420">
                  <c:v>42107.0</c:v>
                </c:pt>
                <c:pt idx="2421">
                  <c:v>42108.0</c:v>
                </c:pt>
                <c:pt idx="2422">
                  <c:v>42109.0</c:v>
                </c:pt>
                <c:pt idx="2423">
                  <c:v>42110.0</c:v>
                </c:pt>
                <c:pt idx="2424">
                  <c:v>42111.0</c:v>
                </c:pt>
                <c:pt idx="2425">
                  <c:v>42114.0</c:v>
                </c:pt>
                <c:pt idx="2426">
                  <c:v>42115.0</c:v>
                </c:pt>
                <c:pt idx="2427">
                  <c:v>42116.0</c:v>
                </c:pt>
                <c:pt idx="2428">
                  <c:v>42117.0</c:v>
                </c:pt>
                <c:pt idx="2429">
                  <c:v>42118.0</c:v>
                </c:pt>
                <c:pt idx="2430">
                  <c:v>42121.0</c:v>
                </c:pt>
                <c:pt idx="2431">
                  <c:v>42122.0</c:v>
                </c:pt>
                <c:pt idx="2432">
                  <c:v>42123.0</c:v>
                </c:pt>
                <c:pt idx="2433">
                  <c:v>42124.0</c:v>
                </c:pt>
                <c:pt idx="2434">
                  <c:v>42125.0</c:v>
                </c:pt>
                <c:pt idx="2435">
                  <c:v>42128.0</c:v>
                </c:pt>
                <c:pt idx="2436">
                  <c:v>42129.0</c:v>
                </c:pt>
                <c:pt idx="2437">
                  <c:v>42130.0</c:v>
                </c:pt>
                <c:pt idx="2438">
                  <c:v>42131.0</c:v>
                </c:pt>
                <c:pt idx="2439">
                  <c:v>42132.0</c:v>
                </c:pt>
                <c:pt idx="2440">
                  <c:v>42135.0</c:v>
                </c:pt>
                <c:pt idx="2441">
                  <c:v>42136.0</c:v>
                </c:pt>
                <c:pt idx="2442">
                  <c:v>42137.0</c:v>
                </c:pt>
                <c:pt idx="2443">
                  <c:v>42138.0</c:v>
                </c:pt>
                <c:pt idx="2444">
                  <c:v>42139.0</c:v>
                </c:pt>
                <c:pt idx="2445">
                  <c:v>42142.0</c:v>
                </c:pt>
                <c:pt idx="2446">
                  <c:v>42143.0</c:v>
                </c:pt>
                <c:pt idx="2447">
                  <c:v>42144.0</c:v>
                </c:pt>
                <c:pt idx="2448">
                  <c:v>42145.0</c:v>
                </c:pt>
                <c:pt idx="2449">
                  <c:v>42146.0</c:v>
                </c:pt>
                <c:pt idx="2450">
                  <c:v>42149.0</c:v>
                </c:pt>
                <c:pt idx="2451">
                  <c:v>42150.0</c:v>
                </c:pt>
                <c:pt idx="2452">
                  <c:v>42151.0</c:v>
                </c:pt>
                <c:pt idx="2453">
                  <c:v>42152.0</c:v>
                </c:pt>
                <c:pt idx="2454">
                  <c:v>42153.0</c:v>
                </c:pt>
                <c:pt idx="2455">
                  <c:v>42156.0</c:v>
                </c:pt>
                <c:pt idx="2456">
                  <c:v>42157.0</c:v>
                </c:pt>
                <c:pt idx="2457">
                  <c:v>42158.0</c:v>
                </c:pt>
                <c:pt idx="2458">
                  <c:v>42159.0</c:v>
                </c:pt>
                <c:pt idx="2459">
                  <c:v>42160.0</c:v>
                </c:pt>
                <c:pt idx="2460">
                  <c:v>42163.0</c:v>
                </c:pt>
                <c:pt idx="2461">
                  <c:v>42164.0</c:v>
                </c:pt>
                <c:pt idx="2462">
                  <c:v>42165.0</c:v>
                </c:pt>
                <c:pt idx="2463">
                  <c:v>42166.0</c:v>
                </c:pt>
                <c:pt idx="2464">
                  <c:v>42167.0</c:v>
                </c:pt>
                <c:pt idx="2465">
                  <c:v>42170.0</c:v>
                </c:pt>
                <c:pt idx="2466">
                  <c:v>42171.0</c:v>
                </c:pt>
                <c:pt idx="2467">
                  <c:v>42172.0</c:v>
                </c:pt>
                <c:pt idx="2468">
                  <c:v>42173.0</c:v>
                </c:pt>
                <c:pt idx="2469">
                  <c:v>42174.0</c:v>
                </c:pt>
                <c:pt idx="2470">
                  <c:v>42177.0</c:v>
                </c:pt>
                <c:pt idx="2471">
                  <c:v>42178.0</c:v>
                </c:pt>
                <c:pt idx="2472">
                  <c:v>42179.0</c:v>
                </c:pt>
                <c:pt idx="2473">
                  <c:v>42180.0</c:v>
                </c:pt>
                <c:pt idx="2474">
                  <c:v>42181.0</c:v>
                </c:pt>
                <c:pt idx="2475">
                  <c:v>42184.0</c:v>
                </c:pt>
                <c:pt idx="2476">
                  <c:v>42185.0</c:v>
                </c:pt>
                <c:pt idx="2477">
                  <c:v>42186.0</c:v>
                </c:pt>
                <c:pt idx="2478">
                  <c:v>42187.0</c:v>
                </c:pt>
                <c:pt idx="2479">
                  <c:v>42188.0</c:v>
                </c:pt>
                <c:pt idx="2480">
                  <c:v>42191.0</c:v>
                </c:pt>
                <c:pt idx="2481">
                  <c:v>42192.0</c:v>
                </c:pt>
                <c:pt idx="2482">
                  <c:v>42193.0</c:v>
                </c:pt>
                <c:pt idx="2483">
                  <c:v>42194.0</c:v>
                </c:pt>
                <c:pt idx="2484">
                  <c:v>42195.0</c:v>
                </c:pt>
                <c:pt idx="2485">
                  <c:v>42198.0</c:v>
                </c:pt>
                <c:pt idx="2486">
                  <c:v>42199.0</c:v>
                </c:pt>
                <c:pt idx="2487">
                  <c:v>42200.0</c:v>
                </c:pt>
                <c:pt idx="2488">
                  <c:v>42201.0</c:v>
                </c:pt>
                <c:pt idx="2489">
                  <c:v>42202.0</c:v>
                </c:pt>
                <c:pt idx="2490">
                  <c:v>42205.0</c:v>
                </c:pt>
                <c:pt idx="2491">
                  <c:v>42206.0</c:v>
                </c:pt>
                <c:pt idx="2492">
                  <c:v>42207.0</c:v>
                </c:pt>
                <c:pt idx="2493">
                  <c:v>42208.0</c:v>
                </c:pt>
                <c:pt idx="2494">
                  <c:v>42209.0</c:v>
                </c:pt>
                <c:pt idx="2495">
                  <c:v>42212.0</c:v>
                </c:pt>
                <c:pt idx="2496">
                  <c:v>42213.0</c:v>
                </c:pt>
                <c:pt idx="2497">
                  <c:v>42214.0</c:v>
                </c:pt>
                <c:pt idx="2498">
                  <c:v>42215.0</c:v>
                </c:pt>
                <c:pt idx="2499">
                  <c:v>42216.0</c:v>
                </c:pt>
                <c:pt idx="2500">
                  <c:v>42219.0</c:v>
                </c:pt>
                <c:pt idx="2501">
                  <c:v>42220.0</c:v>
                </c:pt>
                <c:pt idx="2502">
                  <c:v>42221.0</c:v>
                </c:pt>
                <c:pt idx="2503">
                  <c:v>42222.0</c:v>
                </c:pt>
                <c:pt idx="2504">
                  <c:v>42223.0</c:v>
                </c:pt>
                <c:pt idx="2505">
                  <c:v>42226.0</c:v>
                </c:pt>
                <c:pt idx="2506">
                  <c:v>42227.0</c:v>
                </c:pt>
                <c:pt idx="2507">
                  <c:v>42228.0</c:v>
                </c:pt>
                <c:pt idx="2508">
                  <c:v>42229.0</c:v>
                </c:pt>
                <c:pt idx="2509">
                  <c:v>42230.0</c:v>
                </c:pt>
                <c:pt idx="2510">
                  <c:v>42233.0</c:v>
                </c:pt>
                <c:pt idx="2511">
                  <c:v>42234.0</c:v>
                </c:pt>
                <c:pt idx="2512">
                  <c:v>42235.0</c:v>
                </c:pt>
                <c:pt idx="2513">
                  <c:v>42236.0</c:v>
                </c:pt>
                <c:pt idx="2514">
                  <c:v>42237.0</c:v>
                </c:pt>
                <c:pt idx="2515">
                  <c:v>42240.0</c:v>
                </c:pt>
                <c:pt idx="2516">
                  <c:v>42241.0</c:v>
                </c:pt>
                <c:pt idx="2517">
                  <c:v>42242.0</c:v>
                </c:pt>
                <c:pt idx="2518">
                  <c:v>42243.0</c:v>
                </c:pt>
                <c:pt idx="2519">
                  <c:v>42244.0</c:v>
                </c:pt>
                <c:pt idx="2520">
                  <c:v>42247.0</c:v>
                </c:pt>
                <c:pt idx="2521">
                  <c:v>42248.0</c:v>
                </c:pt>
                <c:pt idx="2522">
                  <c:v>42249.0</c:v>
                </c:pt>
                <c:pt idx="2523">
                  <c:v>42250.0</c:v>
                </c:pt>
                <c:pt idx="2524">
                  <c:v>42251.0</c:v>
                </c:pt>
                <c:pt idx="2525">
                  <c:v>42254.0</c:v>
                </c:pt>
                <c:pt idx="2526">
                  <c:v>42255.0</c:v>
                </c:pt>
                <c:pt idx="2527">
                  <c:v>42256.0</c:v>
                </c:pt>
                <c:pt idx="2528">
                  <c:v>42257.0</c:v>
                </c:pt>
                <c:pt idx="2529">
                  <c:v>42258.0</c:v>
                </c:pt>
                <c:pt idx="2530">
                  <c:v>42261.0</c:v>
                </c:pt>
                <c:pt idx="2531">
                  <c:v>42262.0</c:v>
                </c:pt>
                <c:pt idx="2532">
                  <c:v>42263.0</c:v>
                </c:pt>
                <c:pt idx="2533">
                  <c:v>42264.0</c:v>
                </c:pt>
                <c:pt idx="2534">
                  <c:v>42265.0</c:v>
                </c:pt>
                <c:pt idx="2535">
                  <c:v>42268.0</c:v>
                </c:pt>
                <c:pt idx="2536">
                  <c:v>42269.0</c:v>
                </c:pt>
                <c:pt idx="2537">
                  <c:v>42270.0</c:v>
                </c:pt>
                <c:pt idx="2538">
                  <c:v>42271.0</c:v>
                </c:pt>
                <c:pt idx="2539">
                  <c:v>42272.0</c:v>
                </c:pt>
                <c:pt idx="2540">
                  <c:v>42275.0</c:v>
                </c:pt>
                <c:pt idx="2541">
                  <c:v>42276.0</c:v>
                </c:pt>
                <c:pt idx="2542">
                  <c:v>42277.0</c:v>
                </c:pt>
                <c:pt idx="2543">
                  <c:v>42278.0</c:v>
                </c:pt>
                <c:pt idx="2544">
                  <c:v>42279.0</c:v>
                </c:pt>
                <c:pt idx="2545">
                  <c:v>42282.0</c:v>
                </c:pt>
                <c:pt idx="2546">
                  <c:v>42283.0</c:v>
                </c:pt>
                <c:pt idx="2547">
                  <c:v>42284.0</c:v>
                </c:pt>
                <c:pt idx="2548">
                  <c:v>42285.0</c:v>
                </c:pt>
                <c:pt idx="2549">
                  <c:v>42286.0</c:v>
                </c:pt>
                <c:pt idx="2550">
                  <c:v>42289.0</c:v>
                </c:pt>
                <c:pt idx="2551">
                  <c:v>42290.0</c:v>
                </c:pt>
                <c:pt idx="2552">
                  <c:v>42291.0</c:v>
                </c:pt>
                <c:pt idx="2553">
                  <c:v>42292.0</c:v>
                </c:pt>
                <c:pt idx="2554">
                  <c:v>42293.0</c:v>
                </c:pt>
                <c:pt idx="2555">
                  <c:v>42296.0</c:v>
                </c:pt>
                <c:pt idx="2556">
                  <c:v>42297.0</c:v>
                </c:pt>
                <c:pt idx="2557">
                  <c:v>42298.0</c:v>
                </c:pt>
                <c:pt idx="2558">
                  <c:v>42299.0</c:v>
                </c:pt>
                <c:pt idx="2559">
                  <c:v>42300.0</c:v>
                </c:pt>
                <c:pt idx="2560">
                  <c:v>42303.0</c:v>
                </c:pt>
                <c:pt idx="2561">
                  <c:v>42304.0</c:v>
                </c:pt>
                <c:pt idx="2562">
                  <c:v>42305.0</c:v>
                </c:pt>
                <c:pt idx="2563">
                  <c:v>42306.0</c:v>
                </c:pt>
                <c:pt idx="2564">
                  <c:v>42307.0</c:v>
                </c:pt>
                <c:pt idx="2565">
                  <c:v>42310.0</c:v>
                </c:pt>
                <c:pt idx="2566">
                  <c:v>42311.0</c:v>
                </c:pt>
                <c:pt idx="2567">
                  <c:v>42312.0</c:v>
                </c:pt>
                <c:pt idx="2568">
                  <c:v>42313.0</c:v>
                </c:pt>
                <c:pt idx="2569">
                  <c:v>42314.0</c:v>
                </c:pt>
                <c:pt idx="2570">
                  <c:v>42317.0</c:v>
                </c:pt>
                <c:pt idx="2571">
                  <c:v>42318.0</c:v>
                </c:pt>
                <c:pt idx="2572">
                  <c:v>42319.0</c:v>
                </c:pt>
                <c:pt idx="2573">
                  <c:v>42320.0</c:v>
                </c:pt>
                <c:pt idx="2574">
                  <c:v>42321.0</c:v>
                </c:pt>
                <c:pt idx="2575">
                  <c:v>42324.0</c:v>
                </c:pt>
                <c:pt idx="2576">
                  <c:v>42325.0</c:v>
                </c:pt>
                <c:pt idx="2577">
                  <c:v>42326.0</c:v>
                </c:pt>
                <c:pt idx="2578">
                  <c:v>42327.0</c:v>
                </c:pt>
                <c:pt idx="2579">
                  <c:v>42328.0</c:v>
                </c:pt>
                <c:pt idx="2580">
                  <c:v>42331.0</c:v>
                </c:pt>
                <c:pt idx="2581">
                  <c:v>42332.0</c:v>
                </c:pt>
                <c:pt idx="2582">
                  <c:v>42333.0</c:v>
                </c:pt>
                <c:pt idx="2583">
                  <c:v>42334.0</c:v>
                </c:pt>
                <c:pt idx="2584">
                  <c:v>42335.0</c:v>
                </c:pt>
                <c:pt idx="2585">
                  <c:v>42338.0</c:v>
                </c:pt>
                <c:pt idx="2586">
                  <c:v>42339.0</c:v>
                </c:pt>
                <c:pt idx="2587">
                  <c:v>42340.0</c:v>
                </c:pt>
                <c:pt idx="2588">
                  <c:v>42341.0</c:v>
                </c:pt>
                <c:pt idx="2589">
                  <c:v>42342.0</c:v>
                </c:pt>
                <c:pt idx="2590">
                  <c:v>42345.0</c:v>
                </c:pt>
                <c:pt idx="2591">
                  <c:v>42346.0</c:v>
                </c:pt>
                <c:pt idx="2592">
                  <c:v>42347.0</c:v>
                </c:pt>
                <c:pt idx="2593">
                  <c:v>42348.0</c:v>
                </c:pt>
                <c:pt idx="2594">
                  <c:v>42349.0</c:v>
                </c:pt>
                <c:pt idx="2595">
                  <c:v>42352.0</c:v>
                </c:pt>
                <c:pt idx="2596">
                  <c:v>42353.0</c:v>
                </c:pt>
                <c:pt idx="2597">
                  <c:v>42354.0</c:v>
                </c:pt>
                <c:pt idx="2598">
                  <c:v>42355.0</c:v>
                </c:pt>
                <c:pt idx="2599">
                  <c:v>42356.0</c:v>
                </c:pt>
                <c:pt idx="2600">
                  <c:v>42359.0</c:v>
                </c:pt>
                <c:pt idx="2601">
                  <c:v>42360.0</c:v>
                </c:pt>
                <c:pt idx="2602">
                  <c:v>42361.0</c:v>
                </c:pt>
                <c:pt idx="2603">
                  <c:v>42362.0</c:v>
                </c:pt>
                <c:pt idx="2604">
                  <c:v>42363.0</c:v>
                </c:pt>
                <c:pt idx="2605">
                  <c:v>42366.0</c:v>
                </c:pt>
                <c:pt idx="2606">
                  <c:v>42367.0</c:v>
                </c:pt>
                <c:pt idx="2607">
                  <c:v>42368.0</c:v>
                </c:pt>
                <c:pt idx="2608">
                  <c:v>42369.0</c:v>
                </c:pt>
                <c:pt idx="2609">
                  <c:v>42370.0</c:v>
                </c:pt>
                <c:pt idx="2610">
                  <c:v>42373.0</c:v>
                </c:pt>
                <c:pt idx="2611">
                  <c:v>42374.0</c:v>
                </c:pt>
                <c:pt idx="2612">
                  <c:v>42375.0</c:v>
                </c:pt>
                <c:pt idx="2613">
                  <c:v>42376.0</c:v>
                </c:pt>
                <c:pt idx="2614">
                  <c:v>42377.0</c:v>
                </c:pt>
                <c:pt idx="2615">
                  <c:v>42380.0</c:v>
                </c:pt>
                <c:pt idx="2616">
                  <c:v>42381.0</c:v>
                </c:pt>
                <c:pt idx="2617">
                  <c:v>42382.0</c:v>
                </c:pt>
                <c:pt idx="2618">
                  <c:v>42383.0</c:v>
                </c:pt>
                <c:pt idx="2619">
                  <c:v>42384.0</c:v>
                </c:pt>
                <c:pt idx="2620">
                  <c:v>42387.0</c:v>
                </c:pt>
                <c:pt idx="2621">
                  <c:v>42388.0</c:v>
                </c:pt>
                <c:pt idx="2622">
                  <c:v>42389.0</c:v>
                </c:pt>
                <c:pt idx="2623">
                  <c:v>42390.0</c:v>
                </c:pt>
                <c:pt idx="2624">
                  <c:v>42391.0</c:v>
                </c:pt>
                <c:pt idx="2625">
                  <c:v>42394.0</c:v>
                </c:pt>
                <c:pt idx="2626">
                  <c:v>42395.0</c:v>
                </c:pt>
                <c:pt idx="2627">
                  <c:v>42396.0</c:v>
                </c:pt>
                <c:pt idx="2628">
                  <c:v>42397.0</c:v>
                </c:pt>
                <c:pt idx="2629">
                  <c:v>42398.0</c:v>
                </c:pt>
                <c:pt idx="2630">
                  <c:v>42401.0</c:v>
                </c:pt>
                <c:pt idx="2631">
                  <c:v>42402.0</c:v>
                </c:pt>
                <c:pt idx="2632">
                  <c:v>42403.0</c:v>
                </c:pt>
                <c:pt idx="2633">
                  <c:v>42404.0</c:v>
                </c:pt>
                <c:pt idx="2634">
                  <c:v>42405.0</c:v>
                </c:pt>
                <c:pt idx="2635">
                  <c:v>42408.0</c:v>
                </c:pt>
                <c:pt idx="2636">
                  <c:v>42409.0</c:v>
                </c:pt>
                <c:pt idx="2637">
                  <c:v>42410.0</c:v>
                </c:pt>
                <c:pt idx="2638">
                  <c:v>42411.0</c:v>
                </c:pt>
                <c:pt idx="2639">
                  <c:v>42412.0</c:v>
                </c:pt>
                <c:pt idx="2640">
                  <c:v>42415.0</c:v>
                </c:pt>
                <c:pt idx="2641">
                  <c:v>42416.0</c:v>
                </c:pt>
                <c:pt idx="2642">
                  <c:v>42417.0</c:v>
                </c:pt>
                <c:pt idx="2643">
                  <c:v>42418.0</c:v>
                </c:pt>
                <c:pt idx="2644">
                  <c:v>42419.0</c:v>
                </c:pt>
                <c:pt idx="2645">
                  <c:v>42422.0</c:v>
                </c:pt>
                <c:pt idx="2646">
                  <c:v>42423.0</c:v>
                </c:pt>
                <c:pt idx="2647">
                  <c:v>42424.0</c:v>
                </c:pt>
                <c:pt idx="2648">
                  <c:v>42425.0</c:v>
                </c:pt>
                <c:pt idx="2649">
                  <c:v>42426.0</c:v>
                </c:pt>
                <c:pt idx="2650">
                  <c:v>42429.0</c:v>
                </c:pt>
                <c:pt idx="2651">
                  <c:v>42430.0</c:v>
                </c:pt>
                <c:pt idx="2652">
                  <c:v>42431.0</c:v>
                </c:pt>
                <c:pt idx="2653">
                  <c:v>42432.0</c:v>
                </c:pt>
                <c:pt idx="2654">
                  <c:v>42433.0</c:v>
                </c:pt>
                <c:pt idx="2655">
                  <c:v>42436.0</c:v>
                </c:pt>
                <c:pt idx="2656">
                  <c:v>42437.0</c:v>
                </c:pt>
                <c:pt idx="2657">
                  <c:v>42438.0</c:v>
                </c:pt>
                <c:pt idx="2658">
                  <c:v>42439.0</c:v>
                </c:pt>
                <c:pt idx="2659">
                  <c:v>42440.0</c:v>
                </c:pt>
                <c:pt idx="2660">
                  <c:v>42443.0</c:v>
                </c:pt>
                <c:pt idx="2661">
                  <c:v>42444.0</c:v>
                </c:pt>
                <c:pt idx="2662">
                  <c:v>42445.0</c:v>
                </c:pt>
                <c:pt idx="2663">
                  <c:v>42446.0</c:v>
                </c:pt>
                <c:pt idx="2664">
                  <c:v>42447.0</c:v>
                </c:pt>
                <c:pt idx="2665">
                  <c:v>42450.0</c:v>
                </c:pt>
                <c:pt idx="2666">
                  <c:v>42451.0</c:v>
                </c:pt>
                <c:pt idx="2667">
                  <c:v>42452.0</c:v>
                </c:pt>
                <c:pt idx="2668">
                  <c:v>42453.0</c:v>
                </c:pt>
                <c:pt idx="2669">
                  <c:v>42454.0</c:v>
                </c:pt>
                <c:pt idx="2670">
                  <c:v>42457.0</c:v>
                </c:pt>
                <c:pt idx="2671">
                  <c:v>42458.0</c:v>
                </c:pt>
                <c:pt idx="2672">
                  <c:v>42459.0</c:v>
                </c:pt>
                <c:pt idx="2673">
                  <c:v>42460.0</c:v>
                </c:pt>
                <c:pt idx="2674">
                  <c:v>42461.0</c:v>
                </c:pt>
                <c:pt idx="2675">
                  <c:v>42464.0</c:v>
                </c:pt>
                <c:pt idx="2676">
                  <c:v>42465.0</c:v>
                </c:pt>
                <c:pt idx="2677">
                  <c:v>42466.0</c:v>
                </c:pt>
                <c:pt idx="2678">
                  <c:v>42467.0</c:v>
                </c:pt>
                <c:pt idx="2679">
                  <c:v>42468.0</c:v>
                </c:pt>
                <c:pt idx="2680">
                  <c:v>42471.0</c:v>
                </c:pt>
                <c:pt idx="2681">
                  <c:v>42472.0</c:v>
                </c:pt>
                <c:pt idx="2682">
                  <c:v>42473.0</c:v>
                </c:pt>
                <c:pt idx="2683">
                  <c:v>42474.0</c:v>
                </c:pt>
                <c:pt idx="2684">
                  <c:v>42475.0</c:v>
                </c:pt>
                <c:pt idx="2685">
                  <c:v>42478.0</c:v>
                </c:pt>
                <c:pt idx="2686">
                  <c:v>42479.0</c:v>
                </c:pt>
                <c:pt idx="2687">
                  <c:v>42480.0</c:v>
                </c:pt>
                <c:pt idx="2688">
                  <c:v>42481.0</c:v>
                </c:pt>
                <c:pt idx="2689">
                  <c:v>42482.0</c:v>
                </c:pt>
                <c:pt idx="2690">
                  <c:v>42485.0</c:v>
                </c:pt>
                <c:pt idx="2691">
                  <c:v>42486.0</c:v>
                </c:pt>
                <c:pt idx="2692">
                  <c:v>42487.0</c:v>
                </c:pt>
                <c:pt idx="2693">
                  <c:v>42488.0</c:v>
                </c:pt>
                <c:pt idx="2694">
                  <c:v>42489.0</c:v>
                </c:pt>
                <c:pt idx="2695">
                  <c:v>42492.0</c:v>
                </c:pt>
                <c:pt idx="2696">
                  <c:v>42493.0</c:v>
                </c:pt>
                <c:pt idx="2697">
                  <c:v>42494.0</c:v>
                </c:pt>
                <c:pt idx="2698">
                  <c:v>42495.0</c:v>
                </c:pt>
                <c:pt idx="2699">
                  <c:v>42496.0</c:v>
                </c:pt>
                <c:pt idx="2700">
                  <c:v>42499.0</c:v>
                </c:pt>
                <c:pt idx="2701">
                  <c:v>42500.0</c:v>
                </c:pt>
                <c:pt idx="2702">
                  <c:v>42501.0</c:v>
                </c:pt>
                <c:pt idx="2703">
                  <c:v>42502.0</c:v>
                </c:pt>
                <c:pt idx="2704">
                  <c:v>42503.0</c:v>
                </c:pt>
                <c:pt idx="2705">
                  <c:v>42506.0</c:v>
                </c:pt>
                <c:pt idx="2706">
                  <c:v>42507.0</c:v>
                </c:pt>
                <c:pt idx="2707">
                  <c:v>42508.0</c:v>
                </c:pt>
                <c:pt idx="2708">
                  <c:v>42509.0</c:v>
                </c:pt>
                <c:pt idx="2709">
                  <c:v>42510.0</c:v>
                </c:pt>
                <c:pt idx="2710">
                  <c:v>42513.0</c:v>
                </c:pt>
                <c:pt idx="2711">
                  <c:v>42514.0</c:v>
                </c:pt>
                <c:pt idx="2712">
                  <c:v>42515.0</c:v>
                </c:pt>
                <c:pt idx="2713">
                  <c:v>42516.0</c:v>
                </c:pt>
                <c:pt idx="2714">
                  <c:v>42517.0</c:v>
                </c:pt>
                <c:pt idx="2715">
                  <c:v>42520.0</c:v>
                </c:pt>
                <c:pt idx="2716">
                  <c:v>42521.0</c:v>
                </c:pt>
                <c:pt idx="2717">
                  <c:v>42522.0</c:v>
                </c:pt>
                <c:pt idx="2718">
                  <c:v>42523.0</c:v>
                </c:pt>
                <c:pt idx="2719">
                  <c:v>42524.0</c:v>
                </c:pt>
                <c:pt idx="2720">
                  <c:v>42527.0</c:v>
                </c:pt>
                <c:pt idx="2721">
                  <c:v>42528.0</c:v>
                </c:pt>
                <c:pt idx="2722">
                  <c:v>42529.0</c:v>
                </c:pt>
                <c:pt idx="2723">
                  <c:v>42530.0</c:v>
                </c:pt>
                <c:pt idx="2724">
                  <c:v>42531.0</c:v>
                </c:pt>
                <c:pt idx="2725">
                  <c:v>42534.0</c:v>
                </c:pt>
                <c:pt idx="2726">
                  <c:v>42535.0</c:v>
                </c:pt>
                <c:pt idx="2727">
                  <c:v>42536.0</c:v>
                </c:pt>
                <c:pt idx="2728">
                  <c:v>42537.0</c:v>
                </c:pt>
                <c:pt idx="2729">
                  <c:v>42538.0</c:v>
                </c:pt>
                <c:pt idx="2730">
                  <c:v>42541.0</c:v>
                </c:pt>
                <c:pt idx="2731">
                  <c:v>42542.0</c:v>
                </c:pt>
                <c:pt idx="2732">
                  <c:v>42543.0</c:v>
                </c:pt>
                <c:pt idx="2733">
                  <c:v>42544.0</c:v>
                </c:pt>
                <c:pt idx="2734">
                  <c:v>42545.0</c:v>
                </c:pt>
                <c:pt idx="2735">
                  <c:v>42548.0</c:v>
                </c:pt>
                <c:pt idx="2736">
                  <c:v>42549.0</c:v>
                </c:pt>
                <c:pt idx="2737">
                  <c:v>42550.0</c:v>
                </c:pt>
                <c:pt idx="2738">
                  <c:v>42551.0</c:v>
                </c:pt>
                <c:pt idx="2739">
                  <c:v>42552.0</c:v>
                </c:pt>
                <c:pt idx="2740">
                  <c:v>42555.0</c:v>
                </c:pt>
                <c:pt idx="2741">
                  <c:v>42556.0</c:v>
                </c:pt>
                <c:pt idx="2742">
                  <c:v>42557.0</c:v>
                </c:pt>
                <c:pt idx="2743">
                  <c:v>42558.0</c:v>
                </c:pt>
                <c:pt idx="2744">
                  <c:v>42559.0</c:v>
                </c:pt>
                <c:pt idx="2745">
                  <c:v>42562.0</c:v>
                </c:pt>
                <c:pt idx="2746">
                  <c:v>42563.0</c:v>
                </c:pt>
                <c:pt idx="2747">
                  <c:v>42564.0</c:v>
                </c:pt>
                <c:pt idx="2748">
                  <c:v>42565.0</c:v>
                </c:pt>
                <c:pt idx="2749">
                  <c:v>42566.0</c:v>
                </c:pt>
                <c:pt idx="2750">
                  <c:v>42569.0</c:v>
                </c:pt>
                <c:pt idx="2751">
                  <c:v>42570.0</c:v>
                </c:pt>
                <c:pt idx="2752">
                  <c:v>42571.0</c:v>
                </c:pt>
                <c:pt idx="2753">
                  <c:v>42572.0</c:v>
                </c:pt>
                <c:pt idx="2754">
                  <c:v>42573.0</c:v>
                </c:pt>
                <c:pt idx="2755">
                  <c:v>42576.0</c:v>
                </c:pt>
                <c:pt idx="2756">
                  <c:v>42577.0</c:v>
                </c:pt>
                <c:pt idx="2757">
                  <c:v>42578.0</c:v>
                </c:pt>
                <c:pt idx="2758">
                  <c:v>42579.0</c:v>
                </c:pt>
                <c:pt idx="2759">
                  <c:v>42580.0</c:v>
                </c:pt>
                <c:pt idx="2760">
                  <c:v>42583.0</c:v>
                </c:pt>
                <c:pt idx="2761">
                  <c:v>42584.0</c:v>
                </c:pt>
                <c:pt idx="2762">
                  <c:v>42585.0</c:v>
                </c:pt>
                <c:pt idx="2763">
                  <c:v>42586.0</c:v>
                </c:pt>
                <c:pt idx="2764">
                  <c:v>42587.0</c:v>
                </c:pt>
                <c:pt idx="2765">
                  <c:v>42590.0</c:v>
                </c:pt>
                <c:pt idx="2766">
                  <c:v>42591.0</c:v>
                </c:pt>
                <c:pt idx="2767">
                  <c:v>42592.0</c:v>
                </c:pt>
                <c:pt idx="2768">
                  <c:v>42593.0</c:v>
                </c:pt>
                <c:pt idx="2769">
                  <c:v>42594.0</c:v>
                </c:pt>
                <c:pt idx="2770">
                  <c:v>42597.0</c:v>
                </c:pt>
                <c:pt idx="2771">
                  <c:v>42598.0</c:v>
                </c:pt>
                <c:pt idx="2772">
                  <c:v>42599.0</c:v>
                </c:pt>
                <c:pt idx="2773">
                  <c:v>42600.0</c:v>
                </c:pt>
                <c:pt idx="2774">
                  <c:v>42601.0</c:v>
                </c:pt>
                <c:pt idx="2775">
                  <c:v>42604.0</c:v>
                </c:pt>
                <c:pt idx="2776">
                  <c:v>42605.0</c:v>
                </c:pt>
                <c:pt idx="2777">
                  <c:v>42606.0</c:v>
                </c:pt>
                <c:pt idx="2778">
                  <c:v>42607.0</c:v>
                </c:pt>
                <c:pt idx="2779">
                  <c:v>42608.0</c:v>
                </c:pt>
                <c:pt idx="2780">
                  <c:v>42611.0</c:v>
                </c:pt>
                <c:pt idx="2781">
                  <c:v>42612.0</c:v>
                </c:pt>
                <c:pt idx="2782">
                  <c:v>42613.0</c:v>
                </c:pt>
                <c:pt idx="2783">
                  <c:v>42614.0</c:v>
                </c:pt>
                <c:pt idx="2784">
                  <c:v>42615.0</c:v>
                </c:pt>
                <c:pt idx="2785">
                  <c:v>42618.0</c:v>
                </c:pt>
                <c:pt idx="2786">
                  <c:v>42619.0</c:v>
                </c:pt>
                <c:pt idx="2787">
                  <c:v>42620.0</c:v>
                </c:pt>
                <c:pt idx="2788">
                  <c:v>42621.0</c:v>
                </c:pt>
                <c:pt idx="2789">
                  <c:v>42622.0</c:v>
                </c:pt>
                <c:pt idx="2790">
                  <c:v>42625.0</c:v>
                </c:pt>
                <c:pt idx="2791">
                  <c:v>42626.0</c:v>
                </c:pt>
                <c:pt idx="2792">
                  <c:v>42627.0</c:v>
                </c:pt>
                <c:pt idx="2793">
                  <c:v>42628.0</c:v>
                </c:pt>
                <c:pt idx="2794">
                  <c:v>42629.0</c:v>
                </c:pt>
                <c:pt idx="2795">
                  <c:v>42632.0</c:v>
                </c:pt>
                <c:pt idx="2796">
                  <c:v>42633.0</c:v>
                </c:pt>
                <c:pt idx="2797">
                  <c:v>42634.0</c:v>
                </c:pt>
                <c:pt idx="2798">
                  <c:v>42635.0</c:v>
                </c:pt>
                <c:pt idx="2799">
                  <c:v>42636.0</c:v>
                </c:pt>
                <c:pt idx="2800">
                  <c:v>42639.0</c:v>
                </c:pt>
                <c:pt idx="2801">
                  <c:v>42640.0</c:v>
                </c:pt>
                <c:pt idx="2802">
                  <c:v>42641.0</c:v>
                </c:pt>
                <c:pt idx="2803">
                  <c:v>42642.0</c:v>
                </c:pt>
                <c:pt idx="2804">
                  <c:v>42643.0</c:v>
                </c:pt>
                <c:pt idx="2805">
                  <c:v>42646.0</c:v>
                </c:pt>
                <c:pt idx="2806">
                  <c:v>42647.0</c:v>
                </c:pt>
                <c:pt idx="2807">
                  <c:v>42648.0</c:v>
                </c:pt>
                <c:pt idx="2808">
                  <c:v>42649.0</c:v>
                </c:pt>
                <c:pt idx="2809">
                  <c:v>42650.0</c:v>
                </c:pt>
                <c:pt idx="2810">
                  <c:v>42653.0</c:v>
                </c:pt>
                <c:pt idx="2811">
                  <c:v>42654.0</c:v>
                </c:pt>
                <c:pt idx="2812">
                  <c:v>42655.0</c:v>
                </c:pt>
                <c:pt idx="2813">
                  <c:v>42656.0</c:v>
                </c:pt>
                <c:pt idx="2814">
                  <c:v>42657.0</c:v>
                </c:pt>
                <c:pt idx="2815">
                  <c:v>42660.0</c:v>
                </c:pt>
                <c:pt idx="2816">
                  <c:v>42661.0</c:v>
                </c:pt>
                <c:pt idx="2817">
                  <c:v>42662.0</c:v>
                </c:pt>
                <c:pt idx="2818">
                  <c:v>42663.0</c:v>
                </c:pt>
                <c:pt idx="2819">
                  <c:v>42664.0</c:v>
                </c:pt>
                <c:pt idx="2820">
                  <c:v>42667.0</c:v>
                </c:pt>
                <c:pt idx="2821">
                  <c:v>42668.0</c:v>
                </c:pt>
                <c:pt idx="2822">
                  <c:v>42669.0</c:v>
                </c:pt>
                <c:pt idx="2823">
                  <c:v>42670.0</c:v>
                </c:pt>
                <c:pt idx="2824">
                  <c:v>42671.0</c:v>
                </c:pt>
                <c:pt idx="2825">
                  <c:v>42674.0</c:v>
                </c:pt>
                <c:pt idx="2826">
                  <c:v>42675.0</c:v>
                </c:pt>
                <c:pt idx="2827">
                  <c:v>42676.0</c:v>
                </c:pt>
                <c:pt idx="2828">
                  <c:v>42677.0</c:v>
                </c:pt>
                <c:pt idx="2829">
                  <c:v>42678.0</c:v>
                </c:pt>
                <c:pt idx="2830">
                  <c:v>42681.0</c:v>
                </c:pt>
                <c:pt idx="2831">
                  <c:v>42682.0</c:v>
                </c:pt>
                <c:pt idx="2832">
                  <c:v>42683.0</c:v>
                </c:pt>
                <c:pt idx="2833">
                  <c:v>42684.0</c:v>
                </c:pt>
                <c:pt idx="2834">
                  <c:v>42685.0</c:v>
                </c:pt>
                <c:pt idx="2835">
                  <c:v>42688.0</c:v>
                </c:pt>
                <c:pt idx="2836">
                  <c:v>42689.0</c:v>
                </c:pt>
                <c:pt idx="2837">
                  <c:v>42690.0</c:v>
                </c:pt>
                <c:pt idx="2838">
                  <c:v>42691.0</c:v>
                </c:pt>
                <c:pt idx="2839">
                  <c:v>42692.0</c:v>
                </c:pt>
                <c:pt idx="2840">
                  <c:v>42695.0</c:v>
                </c:pt>
                <c:pt idx="2841">
                  <c:v>42696.0</c:v>
                </c:pt>
                <c:pt idx="2842">
                  <c:v>42697.0</c:v>
                </c:pt>
                <c:pt idx="2843">
                  <c:v>42698.0</c:v>
                </c:pt>
                <c:pt idx="2844">
                  <c:v>42699.0</c:v>
                </c:pt>
                <c:pt idx="2845">
                  <c:v>42702.0</c:v>
                </c:pt>
                <c:pt idx="2846">
                  <c:v>42703.0</c:v>
                </c:pt>
                <c:pt idx="2847">
                  <c:v>42704.0</c:v>
                </c:pt>
                <c:pt idx="2848">
                  <c:v>42705.0</c:v>
                </c:pt>
                <c:pt idx="2849">
                  <c:v>42706.0</c:v>
                </c:pt>
                <c:pt idx="2850">
                  <c:v>42709.0</c:v>
                </c:pt>
                <c:pt idx="2851">
                  <c:v>42710.0</c:v>
                </c:pt>
                <c:pt idx="2852">
                  <c:v>42711.0</c:v>
                </c:pt>
                <c:pt idx="2853">
                  <c:v>42712.0</c:v>
                </c:pt>
                <c:pt idx="2854">
                  <c:v>42713.0</c:v>
                </c:pt>
                <c:pt idx="2855">
                  <c:v>42716.0</c:v>
                </c:pt>
                <c:pt idx="2856">
                  <c:v>42717.0</c:v>
                </c:pt>
                <c:pt idx="2857">
                  <c:v>42718.0</c:v>
                </c:pt>
                <c:pt idx="2858">
                  <c:v>42719.0</c:v>
                </c:pt>
                <c:pt idx="2859">
                  <c:v>42720.0</c:v>
                </c:pt>
                <c:pt idx="2860">
                  <c:v>42723.0</c:v>
                </c:pt>
                <c:pt idx="2861">
                  <c:v>42724.0</c:v>
                </c:pt>
                <c:pt idx="2862">
                  <c:v>42725.0</c:v>
                </c:pt>
                <c:pt idx="2863">
                  <c:v>42726.0</c:v>
                </c:pt>
                <c:pt idx="2864">
                  <c:v>42727.0</c:v>
                </c:pt>
                <c:pt idx="2865">
                  <c:v>42730.0</c:v>
                </c:pt>
                <c:pt idx="2866">
                  <c:v>42731.0</c:v>
                </c:pt>
                <c:pt idx="2867">
                  <c:v>42732.0</c:v>
                </c:pt>
                <c:pt idx="2868">
                  <c:v>42733.0</c:v>
                </c:pt>
                <c:pt idx="2869">
                  <c:v>42734.0</c:v>
                </c:pt>
                <c:pt idx="2870">
                  <c:v>42737.0</c:v>
                </c:pt>
                <c:pt idx="2871">
                  <c:v>42738.0</c:v>
                </c:pt>
                <c:pt idx="2872">
                  <c:v>42739.0</c:v>
                </c:pt>
                <c:pt idx="2873">
                  <c:v>42740.0</c:v>
                </c:pt>
                <c:pt idx="2874">
                  <c:v>42741.0</c:v>
                </c:pt>
                <c:pt idx="2875">
                  <c:v>42744.0</c:v>
                </c:pt>
                <c:pt idx="2876">
                  <c:v>42745.0</c:v>
                </c:pt>
                <c:pt idx="2877">
                  <c:v>42746.0</c:v>
                </c:pt>
                <c:pt idx="2878">
                  <c:v>42747.0</c:v>
                </c:pt>
                <c:pt idx="2879">
                  <c:v>42748.0</c:v>
                </c:pt>
                <c:pt idx="2880">
                  <c:v>42751.0</c:v>
                </c:pt>
                <c:pt idx="2881">
                  <c:v>42752.0</c:v>
                </c:pt>
                <c:pt idx="2882">
                  <c:v>42753.0</c:v>
                </c:pt>
                <c:pt idx="2883">
                  <c:v>42754.0</c:v>
                </c:pt>
                <c:pt idx="2884">
                  <c:v>42755.0</c:v>
                </c:pt>
                <c:pt idx="2885">
                  <c:v>42758.0</c:v>
                </c:pt>
                <c:pt idx="2886">
                  <c:v>42759.0</c:v>
                </c:pt>
                <c:pt idx="2887">
                  <c:v>42760.0</c:v>
                </c:pt>
                <c:pt idx="2888">
                  <c:v>42761.0</c:v>
                </c:pt>
                <c:pt idx="2889">
                  <c:v>42762.0</c:v>
                </c:pt>
                <c:pt idx="2890">
                  <c:v>42765.0</c:v>
                </c:pt>
                <c:pt idx="2891">
                  <c:v>42766.0</c:v>
                </c:pt>
                <c:pt idx="2892">
                  <c:v>42767.0</c:v>
                </c:pt>
                <c:pt idx="2893">
                  <c:v>42768.0</c:v>
                </c:pt>
                <c:pt idx="2894">
                  <c:v>42769.0</c:v>
                </c:pt>
                <c:pt idx="2895">
                  <c:v>42772.0</c:v>
                </c:pt>
                <c:pt idx="2896">
                  <c:v>42773.0</c:v>
                </c:pt>
                <c:pt idx="2897">
                  <c:v>42774.0</c:v>
                </c:pt>
                <c:pt idx="2898">
                  <c:v>42775.0</c:v>
                </c:pt>
                <c:pt idx="2899">
                  <c:v>42776.0</c:v>
                </c:pt>
                <c:pt idx="2900">
                  <c:v>42779.0</c:v>
                </c:pt>
                <c:pt idx="2901">
                  <c:v>42780.0</c:v>
                </c:pt>
                <c:pt idx="2902">
                  <c:v>42781.0</c:v>
                </c:pt>
                <c:pt idx="2903">
                  <c:v>42782.0</c:v>
                </c:pt>
                <c:pt idx="2904">
                  <c:v>42783.0</c:v>
                </c:pt>
                <c:pt idx="2905">
                  <c:v>42786.0</c:v>
                </c:pt>
                <c:pt idx="2906">
                  <c:v>42787.0</c:v>
                </c:pt>
                <c:pt idx="2907">
                  <c:v>42788.0</c:v>
                </c:pt>
                <c:pt idx="2908">
                  <c:v>42789.0</c:v>
                </c:pt>
                <c:pt idx="2909">
                  <c:v>42790.0</c:v>
                </c:pt>
                <c:pt idx="2910">
                  <c:v>42793.0</c:v>
                </c:pt>
                <c:pt idx="2911">
                  <c:v>42794.0</c:v>
                </c:pt>
                <c:pt idx="2912">
                  <c:v>42795.0</c:v>
                </c:pt>
                <c:pt idx="2913">
                  <c:v>42796.0</c:v>
                </c:pt>
                <c:pt idx="2914">
                  <c:v>42797.0</c:v>
                </c:pt>
                <c:pt idx="2915">
                  <c:v>42800.0</c:v>
                </c:pt>
                <c:pt idx="2916">
                  <c:v>42801.0</c:v>
                </c:pt>
                <c:pt idx="2917">
                  <c:v>42802.0</c:v>
                </c:pt>
                <c:pt idx="2918">
                  <c:v>42803.0</c:v>
                </c:pt>
                <c:pt idx="2919">
                  <c:v>42804.0</c:v>
                </c:pt>
                <c:pt idx="2920">
                  <c:v>42807.0</c:v>
                </c:pt>
                <c:pt idx="2921">
                  <c:v>42808.0</c:v>
                </c:pt>
                <c:pt idx="2922">
                  <c:v>42809.0</c:v>
                </c:pt>
                <c:pt idx="2923">
                  <c:v>42810.0</c:v>
                </c:pt>
                <c:pt idx="2924">
                  <c:v>42811.0</c:v>
                </c:pt>
                <c:pt idx="2925">
                  <c:v>42814.0</c:v>
                </c:pt>
                <c:pt idx="2926">
                  <c:v>42815.0</c:v>
                </c:pt>
                <c:pt idx="2927">
                  <c:v>42816.0</c:v>
                </c:pt>
                <c:pt idx="2928">
                  <c:v>42817.0</c:v>
                </c:pt>
                <c:pt idx="2929">
                  <c:v>42818.0</c:v>
                </c:pt>
                <c:pt idx="2930">
                  <c:v>42821.0</c:v>
                </c:pt>
                <c:pt idx="2931">
                  <c:v>42822.0</c:v>
                </c:pt>
                <c:pt idx="2932">
                  <c:v>42823.0</c:v>
                </c:pt>
                <c:pt idx="2933">
                  <c:v>42824.0</c:v>
                </c:pt>
                <c:pt idx="2934">
                  <c:v>42825.0</c:v>
                </c:pt>
                <c:pt idx="2935">
                  <c:v>42828.0</c:v>
                </c:pt>
                <c:pt idx="2936">
                  <c:v>42829.0</c:v>
                </c:pt>
                <c:pt idx="2937">
                  <c:v>42830.0</c:v>
                </c:pt>
                <c:pt idx="2938">
                  <c:v>42831.0</c:v>
                </c:pt>
                <c:pt idx="2939">
                  <c:v>42832.0</c:v>
                </c:pt>
                <c:pt idx="2940">
                  <c:v>42835.0</c:v>
                </c:pt>
                <c:pt idx="2941">
                  <c:v>42836.0</c:v>
                </c:pt>
                <c:pt idx="2942">
                  <c:v>42837.0</c:v>
                </c:pt>
                <c:pt idx="2943">
                  <c:v>42838.0</c:v>
                </c:pt>
                <c:pt idx="2944">
                  <c:v>42839.0</c:v>
                </c:pt>
                <c:pt idx="2945">
                  <c:v>42842.0</c:v>
                </c:pt>
                <c:pt idx="2946">
                  <c:v>42843.0</c:v>
                </c:pt>
                <c:pt idx="2947">
                  <c:v>42844.0</c:v>
                </c:pt>
                <c:pt idx="2948">
                  <c:v>42845.0</c:v>
                </c:pt>
                <c:pt idx="2949">
                  <c:v>42846.0</c:v>
                </c:pt>
                <c:pt idx="2950">
                  <c:v>42849.0</c:v>
                </c:pt>
                <c:pt idx="2951">
                  <c:v>42850.0</c:v>
                </c:pt>
                <c:pt idx="2952">
                  <c:v>42851.0</c:v>
                </c:pt>
                <c:pt idx="2953">
                  <c:v>42852.0</c:v>
                </c:pt>
                <c:pt idx="2954">
                  <c:v>42853.0</c:v>
                </c:pt>
                <c:pt idx="2955">
                  <c:v>42856.0</c:v>
                </c:pt>
                <c:pt idx="2956">
                  <c:v>42857.0</c:v>
                </c:pt>
              </c:numCache>
            </c:numRef>
          </c:cat>
          <c:val>
            <c:numRef>
              <c:f>Sheet2!$D$2:$D$5000</c:f>
              <c:numCache>
                <c:formatCode>General</c:formatCode>
                <c:ptCount val="4999"/>
                <c:pt idx="0">
                  <c:v>73.70662124760484</c:v>
                </c:pt>
                <c:pt idx="1">
                  <c:v>76.44879710453478</c:v>
                </c:pt>
                <c:pt idx="2">
                  <c:v>77.20672769853097</c:v>
                </c:pt>
                <c:pt idx="3">
                  <c:v>77.19821162444113</c:v>
                </c:pt>
                <c:pt idx="4">
                  <c:v>78.29678518203106</c:v>
                </c:pt>
                <c:pt idx="5">
                  <c:v>78.10943155205446</c:v>
                </c:pt>
                <c:pt idx="6">
                  <c:v>77.99872258888651</c:v>
                </c:pt>
                <c:pt idx="7">
                  <c:v>78.15201192250368</c:v>
                </c:pt>
                <c:pt idx="8">
                  <c:v>78.52671918245684</c:v>
                </c:pt>
                <c:pt idx="9">
                  <c:v>78.32659144134554</c:v>
                </c:pt>
                <c:pt idx="10">
                  <c:v>78.65871833084945</c:v>
                </c:pt>
                <c:pt idx="11">
                  <c:v>80.54928677879495</c:v>
                </c:pt>
                <c:pt idx="12">
                  <c:v>80.49819033425591</c:v>
                </c:pt>
                <c:pt idx="13">
                  <c:v>81.21779859484776</c:v>
                </c:pt>
                <c:pt idx="14">
                  <c:v>83.1339152650628</c:v>
                </c:pt>
                <c:pt idx="15">
                  <c:v>82.9423035980413</c:v>
                </c:pt>
                <c:pt idx="16">
                  <c:v>81.25612092825208</c:v>
                </c:pt>
                <c:pt idx="17">
                  <c:v>79.88503299978709</c:v>
                </c:pt>
                <c:pt idx="18">
                  <c:v>80.49819033425591</c:v>
                </c:pt>
                <c:pt idx="19">
                  <c:v>81.99276133702359</c:v>
                </c:pt>
                <c:pt idx="20">
                  <c:v>82.65701511603147</c:v>
                </c:pt>
                <c:pt idx="21">
                  <c:v>82.31637215243769</c:v>
                </c:pt>
                <c:pt idx="22">
                  <c:v>81.65637641047475</c:v>
                </c:pt>
                <c:pt idx="23">
                  <c:v>79.89780711092183</c:v>
                </c:pt>
                <c:pt idx="24">
                  <c:v>79.57419629550777</c:v>
                </c:pt>
                <c:pt idx="25">
                  <c:v>79.97870981477537</c:v>
                </c:pt>
                <c:pt idx="26">
                  <c:v>77.98169044070685</c:v>
                </c:pt>
                <c:pt idx="27">
                  <c:v>77.00234192037468</c:v>
                </c:pt>
                <c:pt idx="28">
                  <c:v>77.08324462422822</c:v>
                </c:pt>
                <c:pt idx="29">
                  <c:v>75.89951032573981</c:v>
                </c:pt>
                <c:pt idx="30">
                  <c:v>75.43112625079838</c:v>
                </c:pt>
                <c:pt idx="31">
                  <c:v>74.0217159889291</c:v>
                </c:pt>
                <c:pt idx="32">
                  <c:v>72.23759846710666</c:v>
                </c:pt>
                <c:pt idx="33">
                  <c:v>72.58675750479026</c:v>
                </c:pt>
                <c:pt idx="34">
                  <c:v>73.92378113689585</c:v>
                </c:pt>
                <c:pt idx="35">
                  <c:v>75.29061102831595</c:v>
                </c:pt>
                <c:pt idx="36">
                  <c:v>76.0102192889078</c:v>
                </c:pt>
                <c:pt idx="37">
                  <c:v>73.8726846923568</c:v>
                </c:pt>
                <c:pt idx="38">
                  <c:v>73.78752395145836</c:v>
                </c:pt>
                <c:pt idx="39">
                  <c:v>76.81073025335319</c:v>
                </c:pt>
                <c:pt idx="40">
                  <c:v>75.68235043644876</c:v>
                </c:pt>
                <c:pt idx="41">
                  <c:v>75.88673621460504</c:v>
                </c:pt>
                <c:pt idx="42">
                  <c:v>76.67447306791568</c:v>
                </c:pt>
                <c:pt idx="43">
                  <c:v>78.45859058973812</c:v>
                </c:pt>
                <c:pt idx="44">
                  <c:v>79.14413455397063</c:v>
                </c:pt>
                <c:pt idx="45">
                  <c:v>77.73898232914625</c:v>
                </c:pt>
                <c:pt idx="46">
                  <c:v>76.4743453268043</c:v>
                </c:pt>
                <c:pt idx="47">
                  <c:v>74.67319565680219</c:v>
                </c:pt>
                <c:pt idx="48">
                  <c:v>75.66531828826908</c:v>
                </c:pt>
                <c:pt idx="49">
                  <c:v>75.61847988077494</c:v>
                </c:pt>
                <c:pt idx="50">
                  <c:v>76.68724717905042</c:v>
                </c:pt>
                <c:pt idx="51">
                  <c:v>78.25420481158183</c:v>
                </c:pt>
                <c:pt idx="52">
                  <c:v>77.96891632957206</c:v>
                </c:pt>
                <c:pt idx="53">
                  <c:v>78.43304236746857</c:v>
                </c:pt>
                <c:pt idx="54">
                  <c:v>78.21588247817756</c:v>
                </c:pt>
                <c:pt idx="55">
                  <c:v>75.95912284436873</c:v>
                </c:pt>
                <c:pt idx="56">
                  <c:v>75.79305939961676</c:v>
                </c:pt>
                <c:pt idx="57">
                  <c:v>75.87396210347026</c:v>
                </c:pt>
                <c:pt idx="58">
                  <c:v>77.51330636576537</c:v>
                </c:pt>
                <c:pt idx="59">
                  <c:v>78.38194592292952</c:v>
                </c:pt>
                <c:pt idx="60">
                  <c:v>78.42026825633381</c:v>
                </c:pt>
                <c:pt idx="61">
                  <c:v>80.08941877794335</c:v>
                </c:pt>
                <c:pt idx="62">
                  <c:v>80.9538002980626</c:v>
                </c:pt>
                <c:pt idx="63">
                  <c:v>81.92463274430484</c:v>
                </c:pt>
                <c:pt idx="64">
                  <c:v>81.21354055780283</c:v>
                </c:pt>
                <c:pt idx="65">
                  <c:v>82.74643389397485</c:v>
                </c:pt>
                <c:pt idx="66">
                  <c:v>82.41856504151584</c:v>
                </c:pt>
                <c:pt idx="67">
                  <c:v>83.03172237598464</c:v>
                </c:pt>
                <c:pt idx="68">
                  <c:v>84.04513519267616</c:v>
                </c:pt>
                <c:pt idx="69">
                  <c:v>83.33404300617414</c:v>
                </c:pt>
                <c:pt idx="70">
                  <c:v>84.90525867575044</c:v>
                </c:pt>
                <c:pt idx="71">
                  <c:v>85.88034915903768</c:v>
                </c:pt>
                <c:pt idx="72">
                  <c:v>85.81647860336385</c:v>
                </c:pt>
                <c:pt idx="73">
                  <c:v>86.4338939748776</c:v>
                </c:pt>
                <c:pt idx="74">
                  <c:v>86.42963593783264</c:v>
                </c:pt>
                <c:pt idx="75">
                  <c:v>87.30253353204169</c:v>
                </c:pt>
                <c:pt idx="76">
                  <c:v>88.9035554609325</c:v>
                </c:pt>
                <c:pt idx="77">
                  <c:v>90.13412816691503</c:v>
                </c:pt>
                <c:pt idx="78">
                  <c:v>90.2576112412178</c:v>
                </c:pt>
                <c:pt idx="79">
                  <c:v>91.19437939110071</c:v>
                </c:pt>
                <c:pt idx="80">
                  <c:v>89.09942516499891</c:v>
                </c:pt>
                <c:pt idx="81">
                  <c:v>88.10304449648707</c:v>
                </c:pt>
                <c:pt idx="82">
                  <c:v>89.92974238875875</c:v>
                </c:pt>
                <c:pt idx="83">
                  <c:v>88.06898020012771</c:v>
                </c:pt>
                <c:pt idx="84">
                  <c:v>89.14626357249308</c:v>
                </c:pt>
                <c:pt idx="85">
                  <c:v>90.50883542686819</c:v>
                </c:pt>
                <c:pt idx="86">
                  <c:v>92.34830743027463</c:v>
                </c:pt>
                <c:pt idx="87">
                  <c:v>90.77283372365338</c:v>
                </c:pt>
                <c:pt idx="88">
                  <c:v>87.83053012561208</c:v>
                </c:pt>
                <c:pt idx="89">
                  <c:v>87.76665956993824</c:v>
                </c:pt>
                <c:pt idx="90">
                  <c:v>86.68086012348304</c:v>
                </c:pt>
                <c:pt idx="91">
                  <c:v>87.94975516286989</c:v>
                </c:pt>
                <c:pt idx="92">
                  <c:v>89.27400468384075</c:v>
                </c:pt>
                <c:pt idx="93">
                  <c:v>91.3476687247179</c:v>
                </c:pt>
                <c:pt idx="94">
                  <c:v>90.10857994464551</c:v>
                </c:pt>
                <c:pt idx="95">
                  <c:v>86.44241004896743</c:v>
                </c:pt>
                <c:pt idx="96">
                  <c:v>86.34873323397912</c:v>
                </c:pt>
                <c:pt idx="97">
                  <c:v>85.66744730679152</c:v>
                </c:pt>
                <c:pt idx="98">
                  <c:v>85.424739195231</c:v>
                </c:pt>
                <c:pt idx="99">
                  <c:v>84.78603363849264</c:v>
                </c:pt>
                <c:pt idx="100">
                  <c:v>84.84564615712154</c:v>
                </c:pt>
                <c:pt idx="101">
                  <c:v>87.73259527357885</c:v>
                </c:pt>
                <c:pt idx="102">
                  <c:v>85.65467319565677</c:v>
                </c:pt>
                <c:pt idx="103">
                  <c:v>86.80008516074085</c:v>
                </c:pt>
                <c:pt idx="104">
                  <c:v>87.54098360655736</c:v>
                </c:pt>
                <c:pt idx="105">
                  <c:v>87.54098360655738</c:v>
                </c:pt>
                <c:pt idx="106">
                  <c:v>88.02639982967851</c:v>
                </c:pt>
                <c:pt idx="107">
                  <c:v>87.28975942090696</c:v>
                </c:pt>
                <c:pt idx="108">
                  <c:v>86.70640834575258</c:v>
                </c:pt>
                <c:pt idx="109">
                  <c:v>88.27762401532892</c:v>
                </c:pt>
                <c:pt idx="110">
                  <c:v>89.34213327655947</c:v>
                </c:pt>
                <c:pt idx="111">
                  <c:v>88.66084734937192</c:v>
                </c:pt>
                <c:pt idx="112">
                  <c:v>87.19182456887372</c:v>
                </c:pt>
                <c:pt idx="113">
                  <c:v>86.29337875239511</c:v>
                </c:pt>
                <c:pt idx="114">
                  <c:v>87.86459442197146</c:v>
                </c:pt>
                <c:pt idx="115">
                  <c:v>87.42601660634447</c:v>
                </c:pt>
                <c:pt idx="116">
                  <c:v>84.70938897168401</c:v>
                </c:pt>
                <c:pt idx="117">
                  <c:v>84.67958271236958</c:v>
                </c:pt>
                <c:pt idx="118">
                  <c:v>85.07132212050246</c:v>
                </c:pt>
                <c:pt idx="119">
                  <c:v>85.13519267617626</c:v>
                </c:pt>
                <c:pt idx="120">
                  <c:v>84.3985522674047</c:v>
                </c:pt>
                <c:pt idx="121">
                  <c:v>84.93932297210982</c:v>
                </c:pt>
                <c:pt idx="122">
                  <c:v>85.6248669363423</c:v>
                </c:pt>
                <c:pt idx="123">
                  <c:v>87.07685756866083</c:v>
                </c:pt>
                <c:pt idx="124">
                  <c:v>87.28975942090696</c:v>
                </c:pt>
                <c:pt idx="125">
                  <c:v>88.19246327443048</c:v>
                </c:pt>
                <c:pt idx="126">
                  <c:v>89.03129657228017</c:v>
                </c:pt>
                <c:pt idx="127">
                  <c:v>89.3038109431552</c:v>
                </c:pt>
                <c:pt idx="128">
                  <c:v>90.66212476048541</c:v>
                </c:pt>
                <c:pt idx="129">
                  <c:v>91.28379816904403</c:v>
                </c:pt>
                <c:pt idx="130">
                  <c:v>91.79050457738981</c:v>
                </c:pt>
                <c:pt idx="131">
                  <c:v>91.50095805833508</c:v>
                </c:pt>
                <c:pt idx="132">
                  <c:v>92.53566106025121</c:v>
                </c:pt>
                <c:pt idx="133">
                  <c:v>92.91888439429421</c:v>
                </c:pt>
                <c:pt idx="134">
                  <c:v>91.81605279965935</c:v>
                </c:pt>
                <c:pt idx="135">
                  <c:v>91.14328294656163</c:v>
                </c:pt>
                <c:pt idx="136">
                  <c:v>91.53928039173938</c:v>
                </c:pt>
                <c:pt idx="137">
                  <c:v>92.47179050457738</c:v>
                </c:pt>
                <c:pt idx="138">
                  <c:v>95.03938684266549</c:v>
                </c:pt>
                <c:pt idx="139">
                  <c:v>95.73770491803277</c:v>
                </c:pt>
                <c:pt idx="140">
                  <c:v>94.89887162018306</c:v>
                </c:pt>
                <c:pt idx="141">
                  <c:v>93.11475409836063</c:v>
                </c:pt>
                <c:pt idx="142">
                  <c:v>91.43282946561637</c:v>
                </c:pt>
                <c:pt idx="143">
                  <c:v>91.58611879923354</c:v>
                </c:pt>
                <c:pt idx="144">
                  <c:v>91.96934213327654</c:v>
                </c:pt>
                <c:pt idx="145">
                  <c:v>92.37811368958908</c:v>
                </c:pt>
                <c:pt idx="146">
                  <c:v>91.9225037257824</c:v>
                </c:pt>
                <c:pt idx="147">
                  <c:v>91.93101979987227</c:v>
                </c:pt>
                <c:pt idx="148">
                  <c:v>92.84223972748559</c:v>
                </c:pt>
                <c:pt idx="149">
                  <c:v>92.01192250372575</c:v>
                </c:pt>
                <c:pt idx="150">
                  <c:v>92.53566106025121</c:v>
                </c:pt>
                <c:pt idx="151">
                  <c:v>93.72791143282946</c:v>
                </c:pt>
                <c:pt idx="152">
                  <c:v>95.02661273153075</c:v>
                </c:pt>
                <c:pt idx="153">
                  <c:v>94.8264849904194</c:v>
                </c:pt>
                <c:pt idx="154">
                  <c:v>94.50713221205021</c:v>
                </c:pt>
                <c:pt idx="155">
                  <c:v>96.6404087715563</c:v>
                </c:pt>
                <c:pt idx="156">
                  <c:v>96.218863104109</c:v>
                </c:pt>
                <c:pt idx="157">
                  <c:v>96.04002554822227</c:v>
                </c:pt>
                <c:pt idx="158">
                  <c:v>93.67255695124547</c:v>
                </c:pt>
                <c:pt idx="159">
                  <c:v>93.91952309985097</c:v>
                </c:pt>
                <c:pt idx="160">
                  <c:v>92.54417713434104</c:v>
                </c:pt>
                <c:pt idx="161">
                  <c:v>91.64147328081757</c:v>
                </c:pt>
                <c:pt idx="162">
                  <c:v>90.65360868639555</c:v>
                </c:pt>
                <c:pt idx="163">
                  <c:v>88.67362146050671</c:v>
                </c:pt>
                <c:pt idx="164">
                  <c:v>89.46135831381731</c:v>
                </c:pt>
                <c:pt idx="165">
                  <c:v>90.9090909090909</c:v>
                </c:pt>
                <c:pt idx="166">
                  <c:v>90.94741324249518</c:v>
                </c:pt>
                <c:pt idx="167">
                  <c:v>89.51671279540129</c:v>
                </c:pt>
                <c:pt idx="168">
                  <c:v>89.89567809239938</c:v>
                </c:pt>
                <c:pt idx="169">
                  <c:v>90.45773898232912</c:v>
                </c:pt>
                <c:pt idx="170">
                  <c:v>88.28614008941876</c:v>
                </c:pt>
                <c:pt idx="171">
                  <c:v>87.27698530977218</c:v>
                </c:pt>
                <c:pt idx="172">
                  <c:v>87.35362997658076</c:v>
                </c:pt>
                <c:pt idx="173">
                  <c:v>87.66872471790501</c:v>
                </c:pt>
                <c:pt idx="174">
                  <c:v>87.06408345752605</c:v>
                </c:pt>
                <c:pt idx="175">
                  <c:v>85.40770704705129</c:v>
                </c:pt>
                <c:pt idx="176">
                  <c:v>85.11390249095166</c:v>
                </c:pt>
                <c:pt idx="177">
                  <c:v>84.08345752608047</c:v>
                </c:pt>
                <c:pt idx="178">
                  <c:v>83.5341707472855</c:v>
                </c:pt>
                <c:pt idx="179">
                  <c:v>82.0097934852033</c:v>
                </c:pt>
                <c:pt idx="180">
                  <c:v>81.41792633595912</c:v>
                </c:pt>
                <c:pt idx="181">
                  <c:v>79.95741962955078</c:v>
                </c:pt>
                <c:pt idx="182">
                  <c:v>79.47626144347455</c:v>
                </c:pt>
                <c:pt idx="183">
                  <c:v>78.92271662763463</c:v>
                </c:pt>
                <c:pt idx="184">
                  <c:v>78.35213966361506</c:v>
                </c:pt>
                <c:pt idx="185">
                  <c:v>79.01213540557802</c:v>
                </c:pt>
                <c:pt idx="186">
                  <c:v>77.34298488396848</c:v>
                </c:pt>
                <c:pt idx="187">
                  <c:v>75.74622099212263</c:v>
                </c:pt>
                <c:pt idx="188">
                  <c:v>75.40131999148391</c:v>
                </c:pt>
                <c:pt idx="189">
                  <c:v>74.99254843517138</c:v>
                </c:pt>
                <c:pt idx="190">
                  <c:v>74.72855013838617</c:v>
                </c:pt>
                <c:pt idx="191">
                  <c:v>74.86906536086863</c:v>
                </c:pt>
                <c:pt idx="192">
                  <c:v>76.72556951245473</c:v>
                </c:pt>
                <c:pt idx="193">
                  <c:v>77.24079199489034</c:v>
                </c:pt>
                <c:pt idx="194">
                  <c:v>77.33021077283371</c:v>
                </c:pt>
                <c:pt idx="195">
                  <c:v>76.63615073451139</c:v>
                </c:pt>
                <c:pt idx="196">
                  <c:v>73.49371939535872</c:v>
                </c:pt>
                <c:pt idx="197">
                  <c:v>73.7364275069193</c:v>
                </c:pt>
                <c:pt idx="198">
                  <c:v>74.57526080476899</c:v>
                </c:pt>
                <c:pt idx="199">
                  <c:v>74.46455184160102</c:v>
                </c:pt>
                <c:pt idx="200">
                  <c:v>75.40131999148391</c:v>
                </c:pt>
                <c:pt idx="201">
                  <c:v>74.22184373004043</c:v>
                </c:pt>
                <c:pt idx="202">
                  <c:v>72.7996593570364</c:v>
                </c:pt>
                <c:pt idx="203">
                  <c:v>72.74004683840748</c:v>
                </c:pt>
                <c:pt idx="204">
                  <c:v>73.74494358100913</c:v>
                </c:pt>
                <c:pt idx="205">
                  <c:v>75.02235469448583</c:v>
                </c:pt>
                <c:pt idx="206">
                  <c:v>74.9542261017671</c:v>
                </c:pt>
                <c:pt idx="207">
                  <c:v>73.03810943155207</c:v>
                </c:pt>
                <c:pt idx="208">
                  <c:v>73.71939535873959</c:v>
                </c:pt>
                <c:pt idx="209">
                  <c:v>72.89759420906962</c:v>
                </c:pt>
                <c:pt idx="210">
                  <c:v>72.0332126889504</c:v>
                </c:pt>
                <c:pt idx="211">
                  <c:v>72.16521183734298</c:v>
                </c:pt>
                <c:pt idx="212">
                  <c:v>74.4432616563764</c:v>
                </c:pt>
                <c:pt idx="213">
                  <c:v>74.98829039812645</c:v>
                </c:pt>
                <c:pt idx="214">
                  <c:v>74.82222695337448</c:v>
                </c:pt>
                <c:pt idx="215">
                  <c:v>73.55333191398761</c:v>
                </c:pt>
                <c:pt idx="216">
                  <c:v>73.30210772833723</c:v>
                </c:pt>
                <c:pt idx="217">
                  <c:v>72.99127102405792</c:v>
                </c:pt>
                <c:pt idx="218">
                  <c:v>72.33127528209492</c:v>
                </c:pt>
                <c:pt idx="219">
                  <c:v>73.15733446880988</c:v>
                </c:pt>
                <c:pt idx="220">
                  <c:v>74.1239088780072</c:v>
                </c:pt>
                <c:pt idx="221">
                  <c:v>73.58739621034702</c:v>
                </c:pt>
                <c:pt idx="222">
                  <c:v>74.1026186927826</c:v>
                </c:pt>
                <c:pt idx="223">
                  <c:v>75.81009154779645</c:v>
                </c:pt>
                <c:pt idx="224">
                  <c:v>74.61358313817328</c:v>
                </c:pt>
                <c:pt idx="225">
                  <c:v>73.67255695124545</c:v>
                </c:pt>
                <c:pt idx="226">
                  <c:v>73.45113902490952</c:v>
                </c:pt>
                <c:pt idx="227">
                  <c:v>73.88120076644665</c:v>
                </c:pt>
                <c:pt idx="228">
                  <c:v>72.5314030232063</c:v>
                </c:pt>
                <c:pt idx="229">
                  <c:v>71.41153928039175</c:v>
                </c:pt>
                <c:pt idx="230">
                  <c:v>72.19927613370236</c:v>
                </c:pt>
                <c:pt idx="231">
                  <c:v>74.01745795188417</c:v>
                </c:pt>
                <c:pt idx="232">
                  <c:v>74.11113476687248</c:v>
                </c:pt>
                <c:pt idx="233">
                  <c:v>73.82584628486265</c:v>
                </c:pt>
                <c:pt idx="234">
                  <c:v>74.3666169895678</c:v>
                </c:pt>
                <c:pt idx="235">
                  <c:v>75.53757717692139</c:v>
                </c:pt>
                <c:pt idx="236">
                  <c:v>76.24866936342343</c:v>
                </c:pt>
                <c:pt idx="237">
                  <c:v>77.96040025548221</c:v>
                </c:pt>
                <c:pt idx="238">
                  <c:v>79.47626144347455</c:v>
                </c:pt>
                <c:pt idx="239">
                  <c:v>80.37044922290821</c:v>
                </c:pt>
                <c:pt idx="240">
                  <c:v>79.54864807323821</c:v>
                </c:pt>
                <c:pt idx="241">
                  <c:v>79.46348733233977</c:v>
                </c:pt>
                <c:pt idx="242">
                  <c:v>79.05897381307214</c:v>
                </c:pt>
                <c:pt idx="243">
                  <c:v>78.72684692356822</c:v>
                </c:pt>
                <c:pt idx="244">
                  <c:v>78.36491377474982</c:v>
                </c:pt>
                <c:pt idx="245">
                  <c:v>77.43666169895678</c:v>
                </c:pt>
                <c:pt idx="246">
                  <c:v>77.04918032786884</c:v>
                </c:pt>
                <c:pt idx="247">
                  <c:v>76.70853736427505</c:v>
                </c:pt>
                <c:pt idx="248">
                  <c:v>77.71343410687672</c:v>
                </c:pt>
                <c:pt idx="249">
                  <c:v>79.2931658505429</c:v>
                </c:pt>
                <c:pt idx="250">
                  <c:v>77.94336810730253</c:v>
                </c:pt>
                <c:pt idx="251">
                  <c:v>77.80285288482008</c:v>
                </c:pt>
                <c:pt idx="252">
                  <c:v>78.33936555248027</c:v>
                </c:pt>
                <c:pt idx="253">
                  <c:v>77.81136895890994</c:v>
                </c:pt>
                <c:pt idx="254">
                  <c:v>77.67936981051733</c:v>
                </c:pt>
                <c:pt idx="255">
                  <c:v>77.67936981051733</c:v>
                </c:pt>
                <c:pt idx="256">
                  <c:v>77.49627421758568</c:v>
                </c:pt>
                <c:pt idx="257">
                  <c:v>75.97615499254843</c:v>
                </c:pt>
                <c:pt idx="258">
                  <c:v>75.56312539919096</c:v>
                </c:pt>
                <c:pt idx="259">
                  <c:v>75.74622099212264</c:v>
                </c:pt>
                <c:pt idx="260">
                  <c:v>75.74622099212264</c:v>
                </c:pt>
                <c:pt idx="261">
                  <c:v>75.78028528848198</c:v>
                </c:pt>
                <c:pt idx="262">
                  <c:v>73.4852033212689</c:v>
                </c:pt>
                <c:pt idx="263">
                  <c:v>70.6450926123057</c:v>
                </c:pt>
                <c:pt idx="264">
                  <c:v>69.88290398126464</c:v>
                </c:pt>
                <c:pt idx="265">
                  <c:v>70.06599957419628</c:v>
                </c:pt>
                <c:pt idx="266">
                  <c:v>69.29103683202042</c:v>
                </c:pt>
                <c:pt idx="267">
                  <c:v>67.89865871833082</c:v>
                </c:pt>
                <c:pt idx="268">
                  <c:v>65.76538215882475</c:v>
                </c:pt>
                <c:pt idx="269">
                  <c:v>66.28912071535022</c:v>
                </c:pt>
                <c:pt idx="270">
                  <c:v>66.39557164147327</c:v>
                </c:pt>
                <c:pt idx="271">
                  <c:v>65.2373855652544</c:v>
                </c:pt>
                <c:pt idx="272">
                  <c:v>65.58228656589311</c:v>
                </c:pt>
                <c:pt idx="273">
                  <c:v>64.6497764530551</c:v>
                </c:pt>
                <c:pt idx="274">
                  <c:v>65.78667234404938</c:v>
                </c:pt>
                <c:pt idx="275">
                  <c:v>65.88034915903768</c:v>
                </c:pt>
                <c:pt idx="276">
                  <c:v>67.96678731104959</c:v>
                </c:pt>
                <c:pt idx="277">
                  <c:v>68.99297423887585</c:v>
                </c:pt>
                <c:pt idx="278">
                  <c:v>68.19672131147539</c:v>
                </c:pt>
                <c:pt idx="279">
                  <c:v>69.01852246114543</c:v>
                </c:pt>
                <c:pt idx="280">
                  <c:v>67.97530338513944</c:v>
                </c:pt>
                <c:pt idx="281">
                  <c:v>69.806259314456</c:v>
                </c:pt>
                <c:pt idx="282">
                  <c:v>71.7649563551203</c:v>
                </c:pt>
                <c:pt idx="283">
                  <c:v>71.56482861400893</c:v>
                </c:pt>
                <c:pt idx="284">
                  <c:v>73.21694698743877</c:v>
                </c:pt>
                <c:pt idx="285">
                  <c:v>72.94017457951885</c:v>
                </c:pt>
                <c:pt idx="286">
                  <c:v>73.536299765808</c:v>
                </c:pt>
                <c:pt idx="287">
                  <c:v>72.45050031935277</c:v>
                </c:pt>
                <c:pt idx="288">
                  <c:v>73.34468809878642</c:v>
                </c:pt>
                <c:pt idx="289">
                  <c:v>74.02597402597401</c:v>
                </c:pt>
                <c:pt idx="290">
                  <c:v>71.7862465403449</c:v>
                </c:pt>
                <c:pt idx="291">
                  <c:v>72.54417713434105</c:v>
                </c:pt>
                <c:pt idx="292">
                  <c:v>72.01192250372578</c:v>
                </c:pt>
                <c:pt idx="293">
                  <c:v>71.47115179902063</c:v>
                </c:pt>
                <c:pt idx="294">
                  <c:v>72.74856291249732</c:v>
                </c:pt>
                <c:pt idx="295">
                  <c:v>73.05088354268678</c:v>
                </c:pt>
                <c:pt idx="296">
                  <c:v>72.24611454119654</c:v>
                </c:pt>
                <c:pt idx="297">
                  <c:v>73.23397913561848</c:v>
                </c:pt>
                <c:pt idx="298">
                  <c:v>74.57526080476899</c:v>
                </c:pt>
                <c:pt idx="299">
                  <c:v>76.0442835852672</c:v>
                </c:pt>
                <c:pt idx="300">
                  <c:v>76.57653821588247</c:v>
                </c:pt>
                <c:pt idx="301">
                  <c:v>76.22312114115391</c:v>
                </c:pt>
                <c:pt idx="302">
                  <c:v>77.08750266127317</c:v>
                </c:pt>
                <c:pt idx="303">
                  <c:v>77.807110921865</c:v>
                </c:pt>
                <c:pt idx="304">
                  <c:v>77.82840110708959</c:v>
                </c:pt>
                <c:pt idx="305">
                  <c:v>75.9335746220992</c:v>
                </c:pt>
                <c:pt idx="306">
                  <c:v>76.50840962316371</c:v>
                </c:pt>
                <c:pt idx="307">
                  <c:v>77.61549925484351</c:v>
                </c:pt>
                <c:pt idx="308">
                  <c:v>77.67936981051733</c:v>
                </c:pt>
                <c:pt idx="309">
                  <c:v>76.47008728975939</c:v>
                </c:pt>
                <c:pt idx="310">
                  <c:v>75.37151373216945</c:v>
                </c:pt>
                <c:pt idx="311">
                  <c:v>75.4353842878433</c:v>
                </c:pt>
                <c:pt idx="312">
                  <c:v>75.38002980625929</c:v>
                </c:pt>
                <c:pt idx="313">
                  <c:v>75.06067702789011</c:v>
                </c:pt>
                <c:pt idx="314">
                  <c:v>74.29848839684904</c:v>
                </c:pt>
                <c:pt idx="315">
                  <c:v>74.30274643389394</c:v>
                </c:pt>
                <c:pt idx="316">
                  <c:v>74.2346178411752</c:v>
                </c:pt>
                <c:pt idx="317">
                  <c:v>74.86906536086863</c:v>
                </c:pt>
                <c:pt idx="318">
                  <c:v>77.00234192037468</c:v>
                </c:pt>
                <c:pt idx="319">
                  <c:v>78.18181818181818</c:v>
                </c:pt>
                <c:pt idx="320">
                  <c:v>79.85948477751755</c:v>
                </c:pt>
                <c:pt idx="321">
                  <c:v>80.29806259314452</c:v>
                </c:pt>
                <c:pt idx="322">
                  <c:v>81.53715137321694</c:v>
                </c:pt>
                <c:pt idx="323">
                  <c:v>83.30849478390461</c:v>
                </c:pt>
                <c:pt idx="324">
                  <c:v>84.05790930381094</c:v>
                </c:pt>
                <c:pt idx="325">
                  <c:v>84.40281030444963</c:v>
                </c:pt>
                <c:pt idx="326">
                  <c:v>83.61081541409408</c:v>
                </c:pt>
                <c:pt idx="327">
                  <c:v>83.67894400681283</c:v>
                </c:pt>
                <c:pt idx="328">
                  <c:v>84.01107089631678</c:v>
                </c:pt>
                <c:pt idx="329">
                  <c:v>84.01107089631678</c:v>
                </c:pt>
                <c:pt idx="330">
                  <c:v>82.58888652331275</c:v>
                </c:pt>
                <c:pt idx="331">
                  <c:v>81.97572918884393</c:v>
                </c:pt>
                <c:pt idx="332">
                  <c:v>82.54204811581859</c:v>
                </c:pt>
                <c:pt idx="333">
                  <c:v>83.86203959974451</c:v>
                </c:pt>
                <c:pt idx="334">
                  <c:v>83.88332978496913</c:v>
                </c:pt>
                <c:pt idx="335">
                  <c:v>83.16797956142217</c:v>
                </c:pt>
                <c:pt idx="336">
                  <c:v>81.86927826272084</c:v>
                </c:pt>
                <c:pt idx="337">
                  <c:v>80.98360655737705</c:v>
                </c:pt>
                <c:pt idx="338">
                  <c:v>80.82180114967001</c:v>
                </c:pt>
                <c:pt idx="339">
                  <c:v>81.86927826272085</c:v>
                </c:pt>
                <c:pt idx="340">
                  <c:v>83.65339578454331</c:v>
                </c:pt>
                <c:pt idx="341">
                  <c:v>83.18926974664677</c:v>
                </c:pt>
                <c:pt idx="342">
                  <c:v>83.92165211837341</c:v>
                </c:pt>
                <c:pt idx="343">
                  <c:v>83.96423248882267</c:v>
                </c:pt>
                <c:pt idx="344">
                  <c:v>84.47945497125823</c:v>
                </c:pt>
                <c:pt idx="345">
                  <c:v>84.10474771130505</c:v>
                </c:pt>
                <c:pt idx="346">
                  <c:v>83.00191611667019</c:v>
                </c:pt>
                <c:pt idx="347">
                  <c:v>82.28656589312325</c:v>
                </c:pt>
                <c:pt idx="348">
                  <c:v>81.75431126250797</c:v>
                </c:pt>
                <c:pt idx="349">
                  <c:v>80.81754311262506</c:v>
                </c:pt>
                <c:pt idx="350">
                  <c:v>79.68916329572066</c:v>
                </c:pt>
                <c:pt idx="351">
                  <c:v>80.58335107515434</c:v>
                </c:pt>
                <c:pt idx="352">
                  <c:v>80.31083670427931</c:v>
                </c:pt>
                <c:pt idx="353">
                  <c:v>80.66851181605276</c:v>
                </c:pt>
                <c:pt idx="354">
                  <c:v>81.7032148179689</c:v>
                </c:pt>
                <c:pt idx="355">
                  <c:v>82.23121141153927</c:v>
                </c:pt>
                <c:pt idx="356">
                  <c:v>82.66978922716625</c:v>
                </c:pt>
                <c:pt idx="357">
                  <c:v>82.89546519054714</c:v>
                </c:pt>
                <c:pt idx="358">
                  <c:v>85.10964445390671</c:v>
                </c:pt>
                <c:pt idx="359">
                  <c:v>85.27144986161377</c:v>
                </c:pt>
                <c:pt idx="360">
                  <c:v>86.49350649350647</c:v>
                </c:pt>
                <c:pt idx="361">
                  <c:v>85.62060889929738</c:v>
                </c:pt>
                <c:pt idx="362">
                  <c:v>85.9825420481158</c:v>
                </c:pt>
                <c:pt idx="363">
                  <c:v>85.86757504790293</c:v>
                </c:pt>
                <c:pt idx="364">
                  <c:v>86.246540344901</c:v>
                </c:pt>
                <c:pt idx="365">
                  <c:v>85.50564189908449</c:v>
                </c:pt>
                <c:pt idx="366">
                  <c:v>83.7215243772621</c:v>
                </c:pt>
                <c:pt idx="367">
                  <c:v>83.22333404300613</c:v>
                </c:pt>
                <c:pt idx="368">
                  <c:v>83.24888226527572</c:v>
                </c:pt>
                <c:pt idx="369">
                  <c:v>84.49648711943792</c:v>
                </c:pt>
                <c:pt idx="370">
                  <c:v>86.07196082605915</c:v>
                </c:pt>
                <c:pt idx="371">
                  <c:v>86.20821801149667</c:v>
                </c:pt>
                <c:pt idx="372">
                  <c:v>86.57440919735998</c:v>
                </c:pt>
                <c:pt idx="373">
                  <c:v>87.13647008728974</c:v>
                </c:pt>
                <c:pt idx="374">
                  <c:v>85.16925697253565</c:v>
                </c:pt>
                <c:pt idx="375">
                  <c:v>85.53544815839894</c:v>
                </c:pt>
                <c:pt idx="376">
                  <c:v>84.7775175644028</c:v>
                </c:pt>
                <c:pt idx="377">
                  <c:v>85.55673834362355</c:v>
                </c:pt>
                <c:pt idx="378">
                  <c:v>87.18756653182879</c:v>
                </c:pt>
                <c:pt idx="379">
                  <c:v>87.5835639770066</c:v>
                </c:pt>
                <c:pt idx="380">
                  <c:v>88.62252501596761</c:v>
                </c:pt>
                <c:pt idx="381">
                  <c:v>88.91632957206728</c:v>
                </c:pt>
                <c:pt idx="382">
                  <c:v>88.02214179263358</c:v>
                </c:pt>
                <c:pt idx="383">
                  <c:v>87.99659357036405</c:v>
                </c:pt>
                <c:pt idx="384">
                  <c:v>88.19672131147537</c:v>
                </c:pt>
                <c:pt idx="385">
                  <c:v>88.32020438577816</c:v>
                </c:pt>
                <c:pt idx="386">
                  <c:v>87.40898445816475</c:v>
                </c:pt>
                <c:pt idx="387">
                  <c:v>87.55375771769214</c:v>
                </c:pt>
                <c:pt idx="388">
                  <c:v>88.46923568235042</c:v>
                </c:pt>
                <c:pt idx="389">
                  <c:v>89.38471364700872</c:v>
                </c:pt>
                <c:pt idx="390">
                  <c:v>90.44496487119438</c:v>
                </c:pt>
                <c:pt idx="391">
                  <c:v>90.88780072386628</c:v>
                </c:pt>
                <c:pt idx="392">
                  <c:v>90.9772195018097</c:v>
                </c:pt>
                <c:pt idx="393">
                  <c:v>92.06727698530978</c:v>
                </c:pt>
                <c:pt idx="394">
                  <c:v>93.19565680221415</c:v>
                </c:pt>
                <c:pt idx="395">
                  <c:v>92.99978709814772</c:v>
                </c:pt>
                <c:pt idx="396">
                  <c:v>93.44262295081968</c:v>
                </c:pt>
                <c:pt idx="397">
                  <c:v>93.37875239514582</c:v>
                </c:pt>
                <c:pt idx="398">
                  <c:v>93.77049180327866</c:v>
                </c:pt>
                <c:pt idx="399">
                  <c:v>95.17990206514794</c:v>
                </c:pt>
                <c:pt idx="400">
                  <c:v>95.18416010219286</c:v>
                </c:pt>
                <c:pt idx="401">
                  <c:v>94.08132850755798</c:v>
                </c:pt>
                <c:pt idx="402">
                  <c:v>94.83074302746429</c:v>
                </c:pt>
                <c:pt idx="403">
                  <c:v>95.89099425164997</c:v>
                </c:pt>
                <c:pt idx="404">
                  <c:v>96.24866936342344</c:v>
                </c:pt>
                <c:pt idx="405">
                  <c:v>95.80157547370659</c:v>
                </c:pt>
                <c:pt idx="406">
                  <c:v>93.46391313604427</c:v>
                </c:pt>
                <c:pt idx="407">
                  <c:v>94.58377687885881</c:v>
                </c:pt>
                <c:pt idx="408">
                  <c:v>94.46880987864594</c:v>
                </c:pt>
                <c:pt idx="409">
                  <c:v>95.29486906536088</c:v>
                </c:pt>
                <c:pt idx="410">
                  <c:v>95.06919310197997</c:v>
                </c:pt>
                <c:pt idx="411">
                  <c:v>96.00596125186287</c:v>
                </c:pt>
                <c:pt idx="412">
                  <c:v>95.23951458377686</c:v>
                </c:pt>
                <c:pt idx="413">
                  <c:v>94.47306791569085</c:v>
                </c:pt>
                <c:pt idx="414">
                  <c:v>93.63423461784117</c:v>
                </c:pt>
                <c:pt idx="415">
                  <c:v>90.19374068554397</c:v>
                </c:pt>
                <c:pt idx="416">
                  <c:v>89.7040664253779</c:v>
                </c:pt>
                <c:pt idx="417">
                  <c:v>89.21865020225675</c:v>
                </c:pt>
                <c:pt idx="418">
                  <c:v>88.50329997870983</c:v>
                </c:pt>
                <c:pt idx="419">
                  <c:v>88.33297849691289</c:v>
                </c:pt>
                <c:pt idx="420">
                  <c:v>88.60975090483288</c:v>
                </c:pt>
                <c:pt idx="421">
                  <c:v>88.84820097934854</c:v>
                </c:pt>
                <c:pt idx="422">
                  <c:v>89.94677453693845</c:v>
                </c:pt>
                <c:pt idx="423">
                  <c:v>87.79646582925272</c:v>
                </c:pt>
                <c:pt idx="424">
                  <c:v>88.79710453480943</c:v>
                </c:pt>
                <c:pt idx="425">
                  <c:v>88.00085160740896</c:v>
                </c:pt>
                <c:pt idx="426">
                  <c:v>87.03427719821161</c:v>
                </c:pt>
                <c:pt idx="427">
                  <c:v>86.66808601234827</c:v>
                </c:pt>
                <c:pt idx="428">
                  <c:v>87.40472642111987</c:v>
                </c:pt>
                <c:pt idx="429">
                  <c:v>88.49904194166488</c:v>
                </c:pt>
                <c:pt idx="430">
                  <c:v>89.01000638705555</c:v>
                </c:pt>
                <c:pt idx="431">
                  <c:v>88.90355546093253</c:v>
                </c:pt>
                <c:pt idx="432">
                  <c:v>90.13412816691503</c:v>
                </c:pt>
                <c:pt idx="433">
                  <c:v>90.3598041302959</c:v>
                </c:pt>
                <c:pt idx="434">
                  <c:v>91.04534809452838</c:v>
                </c:pt>
                <c:pt idx="435">
                  <c:v>92.07579305939959</c:v>
                </c:pt>
                <c:pt idx="436">
                  <c:v>92.9486906536087</c:v>
                </c:pt>
                <c:pt idx="437">
                  <c:v>94.03874813710874</c:v>
                </c:pt>
                <c:pt idx="438">
                  <c:v>94.91590376836278</c:v>
                </c:pt>
                <c:pt idx="439">
                  <c:v>94.91164573131786</c:v>
                </c:pt>
                <c:pt idx="440">
                  <c:v>95.67809239940382</c:v>
                </c:pt>
                <c:pt idx="441">
                  <c:v>96.72131147540981</c:v>
                </c:pt>
                <c:pt idx="442">
                  <c:v>98.50542899723227</c:v>
                </c:pt>
                <c:pt idx="443">
                  <c:v>98.84607196082601</c:v>
                </c:pt>
                <c:pt idx="444">
                  <c:v>97.63678944006811</c:v>
                </c:pt>
                <c:pt idx="445">
                  <c:v>98.2882691079412</c:v>
                </c:pt>
                <c:pt idx="446">
                  <c:v>99.39535873962099</c:v>
                </c:pt>
                <c:pt idx="447">
                  <c:v>100.2554822226953</c:v>
                </c:pt>
                <c:pt idx="448">
                  <c:v>101.0347030019161</c:v>
                </c:pt>
                <c:pt idx="449">
                  <c:v>101.4519906323185</c:v>
                </c:pt>
                <c:pt idx="450">
                  <c:v>100.9027038535235</c:v>
                </c:pt>
                <c:pt idx="451">
                  <c:v>99.64232488822651</c:v>
                </c:pt>
                <c:pt idx="452">
                  <c:v>98.8588460719608</c:v>
                </c:pt>
                <c:pt idx="453">
                  <c:v>101.3242495209708</c:v>
                </c:pt>
                <c:pt idx="454">
                  <c:v>101.2135405578028</c:v>
                </c:pt>
                <c:pt idx="455">
                  <c:v>99.02490951671278</c:v>
                </c:pt>
                <c:pt idx="456">
                  <c:v>98.10091547796465</c:v>
                </c:pt>
                <c:pt idx="457">
                  <c:v>98.25846284862675</c:v>
                </c:pt>
                <c:pt idx="458">
                  <c:v>99.39110070257608</c:v>
                </c:pt>
                <c:pt idx="459">
                  <c:v>100.1234830743027</c:v>
                </c:pt>
                <c:pt idx="460">
                  <c:v>98.03704492229083</c:v>
                </c:pt>
                <c:pt idx="461">
                  <c:v>98.14349584841388</c:v>
                </c:pt>
                <c:pt idx="462">
                  <c:v>99.25058548009366</c:v>
                </c:pt>
                <c:pt idx="463">
                  <c:v>101.5584415584415</c:v>
                </c:pt>
                <c:pt idx="464">
                  <c:v>102.1928890781349</c:v>
                </c:pt>
                <c:pt idx="465">
                  <c:v>104.7349371939536</c:v>
                </c:pt>
                <c:pt idx="466">
                  <c:v>107.0044709388972</c:v>
                </c:pt>
                <c:pt idx="467">
                  <c:v>106.2763466042154</c:v>
                </c:pt>
                <c:pt idx="468">
                  <c:v>107.7879497551629</c:v>
                </c:pt>
                <c:pt idx="469">
                  <c:v>107.6261443474558</c:v>
                </c:pt>
                <c:pt idx="470">
                  <c:v>106.357249308069</c:v>
                </c:pt>
                <c:pt idx="471">
                  <c:v>105.5780285288482</c:v>
                </c:pt>
                <c:pt idx="472">
                  <c:v>107.0385352352565</c:v>
                </c:pt>
                <c:pt idx="473">
                  <c:v>111.2199276133702</c:v>
                </c:pt>
                <c:pt idx="474">
                  <c:v>111.8075367255694</c:v>
                </c:pt>
                <c:pt idx="475">
                  <c:v>113.6512667660208</c:v>
                </c:pt>
                <c:pt idx="476">
                  <c:v>111.5179902065148</c:v>
                </c:pt>
                <c:pt idx="477">
                  <c:v>113.2893336172025</c:v>
                </c:pt>
                <c:pt idx="478">
                  <c:v>114.5241643602299</c:v>
                </c:pt>
                <c:pt idx="479">
                  <c:v>116.3891845859059</c:v>
                </c:pt>
                <c:pt idx="480">
                  <c:v>115.0308707685757</c:v>
                </c:pt>
                <c:pt idx="481">
                  <c:v>117.9476261443475</c:v>
                </c:pt>
                <c:pt idx="482">
                  <c:v>118.9482648499042</c:v>
                </c:pt>
                <c:pt idx="483">
                  <c:v>117.8369171811795</c:v>
                </c:pt>
                <c:pt idx="484">
                  <c:v>117.9433681073025</c:v>
                </c:pt>
                <c:pt idx="485">
                  <c:v>116.8873749201618</c:v>
                </c:pt>
                <c:pt idx="486">
                  <c:v>112.9486906536087</c:v>
                </c:pt>
                <c:pt idx="487">
                  <c:v>114.6348733233979</c:v>
                </c:pt>
                <c:pt idx="488">
                  <c:v>114.6093251011284</c:v>
                </c:pt>
                <c:pt idx="489">
                  <c:v>115.9591228443687</c:v>
                </c:pt>
                <c:pt idx="490">
                  <c:v>116.5595060677028</c:v>
                </c:pt>
                <c:pt idx="491">
                  <c:v>119.9531615925058</c:v>
                </c:pt>
                <c:pt idx="492">
                  <c:v>120.2341920374707</c:v>
                </c:pt>
                <c:pt idx="493">
                  <c:v>119.8594847775176</c:v>
                </c:pt>
                <c:pt idx="494">
                  <c:v>120.1830955929316</c:v>
                </c:pt>
                <c:pt idx="495">
                  <c:v>120.6812859271875</c:v>
                </c:pt>
                <c:pt idx="496">
                  <c:v>117.3259527357887</c:v>
                </c:pt>
                <c:pt idx="497">
                  <c:v>114.3070044709389</c:v>
                </c:pt>
                <c:pt idx="498">
                  <c:v>114.2771982116244</c:v>
                </c:pt>
                <c:pt idx="499">
                  <c:v>111.2412177985948</c:v>
                </c:pt>
                <c:pt idx="500">
                  <c:v>111.726634021716</c:v>
                </c:pt>
                <c:pt idx="501">
                  <c:v>111.6585054289972</c:v>
                </c:pt>
                <c:pt idx="502">
                  <c:v>111.6457313178624</c:v>
                </c:pt>
                <c:pt idx="503">
                  <c:v>111.8671492441984</c:v>
                </c:pt>
                <c:pt idx="504">
                  <c:v>111.6201830955929</c:v>
                </c:pt>
                <c:pt idx="505">
                  <c:v>110.3896103896104</c:v>
                </c:pt>
                <c:pt idx="506">
                  <c:v>111.671279540132</c:v>
                </c:pt>
                <c:pt idx="507">
                  <c:v>115.9761549925484</c:v>
                </c:pt>
                <c:pt idx="508">
                  <c:v>115.780285288482</c:v>
                </c:pt>
                <c:pt idx="509">
                  <c:v>115.4439003619332</c:v>
                </c:pt>
                <c:pt idx="510">
                  <c:v>114.0728124334681</c:v>
                </c:pt>
                <c:pt idx="511">
                  <c:v>113.8556525441771</c:v>
                </c:pt>
                <c:pt idx="512">
                  <c:v>114.0557802852885</c:v>
                </c:pt>
                <c:pt idx="513">
                  <c:v>114.6263572493081</c:v>
                </c:pt>
                <c:pt idx="514">
                  <c:v>115.8015754737066</c:v>
                </c:pt>
                <c:pt idx="515">
                  <c:v>116.218863104109</c:v>
                </c:pt>
                <c:pt idx="516">
                  <c:v>116.218863104109</c:v>
                </c:pt>
                <c:pt idx="517">
                  <c:v>118.1690440706834</c:v>
                </c:pt>
                <c:pt idx="518">
                  <c:v>119.0163934426229</c:v>
                </c:pt>
                <c:pt idx="519">
                  <c:v>118.8971684053651</c:v>
                </c:pt>
                <c:pt idx="520">
                  <c:v>118.7779433681073</c:v>
                </c:pt>
                <c:pt idx="521">
                  <c:v>118.7779433681073</c:v>
                </c:pt>
                <c:pt idx="522">
                  <c:v>122.1205024483713</c:v>
                </c:pt>
                <c:pt idx="523">
                  <c:v>123.0785607834788</c:v>
                </c:pt>
                <c:pt idx="524">
                  <c:v>122.0651479667873</c:v>
                </c:pt>
                <c:pt idx="525">
                  <c:v>119.4975516286992</c:v>
                </c:pt>
                <c:pt idx="526">
                  <c:v>119.7743240366191</c:v>
                </c:pt>
                <c:pt idx="527">
                  <c:v>119.4294230359804</c:v>
                </c:pt>
                <c:pt idx="528">
                  <c:v>116.8447945497126</c:v>
                </c:pt>
                <c:pt idx="529">
                  <c:v>115.3289333617202</c:v>
                </c:pt>
                <c:pt idx="530">
                  <c:v>116.3806685118161</c:v>
                </c:pt>
                <c:pt idx="531">
                  <c:v>115.06919310198</c:v>
                </c:pt>
                <c:pt idx="532">
                  <c:v>113.1956568022142</c:v>
                </c:pt>
                <c:pt idx="533">
                  <c:v>112.7017245050032</c:v>
                </c:pt>
                <c:pt idx="534">
                  <c:v>112.8124334681712</c:v>
                </c:pt>
                <c:pt idx="535">
                  <c:v>111.454119650841</c:v>
                </c:pt>
                <c:pt idx="536">
                  <c:v>111.0879284649776</c:v>
                </c:pt>
                <c:pt idx="537">
                  <c:v>109.7381307217373</c:v>
                </c:pt>
                <c:pt idx="538">
                  <c:v>111.8416010219289</c:v>
                </c:pt>
                <c:pt idx="539">
                  <c:v>113.7108792846498</c:v>
                </c:pt>
                <c:pt idx="540">
                  <c:v>114.0941026186927</c:v>
                </c:pt>
                <c:pt idx="541">
                  <c:v>115.5205450287417</c:v>
                </c:pt>
                <c:pt idx="542">
                  <c:v>116.2912497338727</c:v>
                </c:pt>
                <c:pt idx="543">
                  <c:v>115.6014477325952</c:v>
                </c:pt>
                <c:pt idx="544">
                  <c:v>113.14881839472</c:v>
                </c:pt>
                <c:pt idx="545">
                  <c:v>113.2126889503938</c:v>
                </c:pt>
                <c:pt idx="546">
                  <c:v>111.5776027251437</c:v>
                </c:pt>
                <c:pt idx="547">
                  <c:v>110.3981264637002</c:v>
                </c:pt>
                <c:pt idx="548">
                  <c:v>111.0836704279327</c:v>
                </c:pt>
                <c:pt idx="549">
                  <c:v>114.1239088780072</c:v>
                </c:pt>
                <c:pt idx="550">
                  <c:v>116.8107302533532</c:v>
                </c:pt>
                <c:pt idx="551">
                  <c:v>117.0065999574196</c:v>
                </c:pt>
                <c:pt idx="552">
                  <c:v>117.1854375133063</c:v>
                </c:pt>
                <c:pt idx="553">
                  <c:v>119.3314881839472</c:v>
                </c:pt>
                <c:pt idx="554">
                  <c:v>119.7189695550351</c:v>
                </c:pt>
                <c:pt idx="555">
                  <c:v>119.6763891845858</c:v>
                </c:pt>
                <c:pt idx="556">
                  <c:v>123.5810091547796</c:v>
                </c:pt>
                <c:pt idx="557">
                  <c:v>124.219714711518</c:v>
                </c:pt>
                <c:pt idx="558">
                  <c:v>122.6101767085374</c:v>
                </c:pt>
                <c:pt idx="559">
                  <c:v>122.1715988929103</c:v>
                </c:pt>
                <c:pt idx="560">
                  <c:v>123.3084947839046</c:v>
                </c:pt>
                <c:pt idx="561">
                  <c:v>124.6412603789653</c:v>
                </c:pt>
                <c:pt idx="562">
                  <c:v>124.4070683414946</c:v>
                </c:pt>
                <c:pt idx="563">
                  <c:v>126.0080902703853</c:v>
                </c:pt>
                <c:pt idx="564">
                  <c:v>126.1954439003619</c:v>
                </c:pt>
                <c:pt idx="565">
                  <c:v>126.9661486054929</c:v>
                </c:pt>
                <c:pt idx="566">
                  <c:v>124.5518416010219</c:v>
                </c:pt>
                <c:pt idx="567">
                  <c:v>127.4345326804343</c:v>
                </c:pt>
                <c:pt idx="568">
                  <c:v>129.6529699808388</c:v>
                </c:pt>
                <c:pt idx="569">
                  <c:v>129.5124547583563</c:v>
                </c:pt>
                <c:pt idx="570">
                  <c:v>131.1858633170108</c:v>
                </c:pt>
                <c:pt idx="571">
                  <c:v>132.5739833936555</c:v>
                </c:pt>
                <c:pt idx="572">
                  <c:v>133.8173302107728</c:v>
                </c:pt>
                <c:pt idx="573">
                  <c:v>134.847775175644</c:v>
                </c:pt>
                <c:pt idx="574">
                  <c:v>135.1799020651479</c:v>
                </c:pt>
                <c:pt idx="575">
                  <c:v>131.8032786885246</c:v>
                </c:pt>
                <c:pt idx="576">
                  <c:v>133.2254630615286</c:v>
                </c:pt>
                <c:pt idx="577">
                  <c:v>129.7679369810517</c:v>
                </c:pt>
                <c:pt idx="578">
                  <c:v>126.7234404939323</c:v>
                </c:pt>
                <c:pt idx="579">
                  <c:v>126.7234404939323</c:v>
                </c:pt>
                <c:pt idx="580">
                  <c:v>125.7951884181392</c:v>
                </c:pt>
                <c:pt idx="581">
                  <c:v>126.1102831594635</c:v>
                </c:pt>
                <c:pt idx="582">
                  <c:v>130.2363210559932</c:v>
                </c:pt>
                <c:pt idx="583">
                  <c:v>132.9955290611028</c:v>
                </c:pt>
                <c:pt idx="584">
                  <c:v>131.6286991696828</c:v>
                </c:pt>
                <c:pt idx="585">
                  <c:v>127.5750479029167</c:v>
                </c:pt>
                <c:pt idx="586">
                  <c:v>126.1230572705982</c:v>
                </c:pt>
                <c:pt idx="587">
                  <c:v>129.4400681285927</c:v>
                </c:pt>
                <c:pt idx="588">
                  <c:v>129.1377474984032</c:v>
                </c:pt>
                <c:pt idx="589">
                  <c:v>131.121992761337</c:v>
                </c:pt>
                <c:pt idx="590">
                  <c:v>134.187779433681</c:v>
                </c:pt>
                <c:pt idx="591">
                  <c:v>133.9493293591654</c:v>
                </c:pt>
                <c:pt idx="592">
                  <c:v>135.8484138812008</c:v>
                </c:pt>
                <c:pt idx="593">
                  <c:v>136.4189908452204</c:v>
                </c:pt>
                <c:pt idx="594">
                  <c:v>136.3678944006813</c:v>
                </c:pt>
                <c:pt idx="595">
                  <c:v>137.3813072173728</c:v>
                </c:pt>
                <c:pt idx="596">
                  <c:v>139.8978071109219</c:v>
                </c:pt>
                <c:pt idx="597">
                  <c:v>141.4945710027677</c:v>
                </c:pt>
                <c:pt idx="598">
                  <c:v>141.92037470726</c:v>
                </c:pt>
                <c:pt idx="599">
                  <c:v>142.9210134128167</c:v>
                </c:pt>
                <c:pt idx="600">
                  <c:v>144.2793272301468</c:v>
                </c:pt>
                <c:pt idx="601">
                  <c:v>146.1273153076432</c:v>
                </c:pt>
                <c:pt idx="602">
                  <c:v>147.012987012987</c:v>
                </c:pt>
                <c:pt idx="603">
                  <c:v>145.258675750479</c:v>
                </c:pt>
                <c:pt idx="604">
                  <c:v>146.2124760485416</c:v>
                </c:pt>
                <c:pt idx="605">
                  <c:v>146.9746646795826</c:v>
                </c:pt>
                <c:pt idx="606">
                  <c:v>143.7002341920374</c:v>
                </c:pt>
                <c:pt idx="607">
                  <c:v>140.6642537790078</c:v>
                </c:pt>
                <c:pt idx="608">
                  <c:v>139.2378113689589</c:v>
                </c:pt>
                <c:pt idx="609">
                  <c:v>143.1594634873323</c:v>
                </c:pt>
                <c:pt idx="610">
                  <c:v>146.1273153076432</c:v>
                </c:pt>
                <c:pt idx="611">
                  <c:v>150.9388971684054</c:v>
                </c:pt>
                <c:pt idx="612">
                  <c:v>153.314881839472</c:v>
                </c:pt>
                <c:pt idx="613">
                  <c:v>154.2303598041303</c:v>
                </c:pt>
                <c:pt idx="614">
                  <c:v>157.1641473280817</c:v>
                </c:pt>
                <c:pt idx="615">
                  <c:v>155.89099425165</c:v>
                </c:pt>
                <c:pt idx="616">
                  <c:v>156.2060889929742</c:v>
                </c:pt>
                <c:pt idx="617">
                  <c:v>155.4183521396636</c:v>
                </c:pt>
                <c:pt idx="618">
                  <c:v>155.4055780285288</c:v>
                </c:pt>
                <c:pt idx="619">
                  <c:v>157.2791143282946</c:v>
                </c:pt>
                <c:pt idx="620">
                  <c:v>157.423887587822</c:v>
                </c:pt>
                <c:pt idx="621">
                  <c:v>159.9531615925058</c:v>
                </c:pt>
                <c:pt idx="622">
                  <c:v>164.5433255269321</c:v>
                </c:pt>
                <c:pt idx="623">
                  <c:v>165.9655098999361</c:v>
                </c:pt>
                <c:pt idx="624">
                  <c:v>165.0457738982329</c:v>
                </c:pt>
                <c:pt idx="625">
                  <c:v>165.5482222695337</c:v>
                </c:pt>
                <c:pt idx="626">
                  <c:v>163.2190760059612</c:v>
                </c:pt>
                <c:pt idx="627">
                  <c:v>162.5292740046839</c:v>
                </c:pt>
                <c:pt idx="628">
                  <c:v>160.217159889291</c:v>
                </c:pt>
                <c:pt idx="629">
                  <c:v>159.395358739621</c:v>
                </c:pt>
                <c:pt idx="630">
                  <c:v>160.1447732595273</c:v>
                </c:pt>
                <c:pt idx="631">
                  <c:v>158.024270811156</c:v>
                </c:pt>
                <c:pt idx="632">
                  <c:v>154.4815839897807</c:v>
                </c:pt>
                <c:pt idx="633">
                  <c:v>158.3265914413455</c:v>
                </c:pt>
                <c:pt idx="634">
                  <c:v>168.4181392378114</c:v>
                </c:pt>
                <c:pt idx="635">
                  <c:v>169.8956780923994</c:v>
                </c:pt>
                <c:pt idx="636">
                  <c:v>166.5658931232701</c:v>
                </c:pt>
                <c:pt idx="637">
                  <c:v>169.7210985735575</c:v>
                </c:pt>
                <c:pt idx="638">
                  <c:v>171.6457313178624</c:v>
                </c:pt>
                <c:pt idx="639">
                  <c:v>169.9765807962529</c:v>
                </c:pt>
                <c:pt idx="640">
                  <c:v>168.5075580157547</c:v>
                </c:pt>
                <c:pt idx="641">
                  <c:v>167.4643389397488</c:v>
                </c:pt>
                <c:pt idx="642">
                  <c:v>170.3427719821162</c:v>
                </c:pt>
                <c:pt idx="643">
                  <c:v>167.2642111986374</c:v>
                </c:pt>
                <c:pt idx="644">
                  <c:v>168.2818820523739</c:v>
                </c:pt>
                <c:pt idx="645">
                  <c:v>171.0538641686182</c:v>
                </c:pt>
                <c:pt idx="646">
                  <c:v>171.7308920587608</c:v>
                </c:pt>
                <c:pt idx="647">
                  <c:v>169.261230572706</c:v>
                </c:pt>
                <c:pt idx="648">
                  <c:v>173.2169469874388</c:v>
                </c:pt>
                <c:pt idx="649">
                  <c:v>176.7000212901852</c:v>
                </c:pt>
                <c:pt idx="650">
                  <c:v>177.1130508835426</c:v>
                </c:pt>
                <c:pt idx="651">
                  <c:v>177.7900787736853</c:v>
                </c:pt>
                <c:pt idx="652">
                  <c:v>180.6259314456036</c:v>
                </c:pt>
                <c:pt idx="653">
                  <c:v>183.6491377474984</c:v>
                </c:pt>
                <c:pt idx="654">
                  <c:v>182.789014264424</c:v>
                </c:pt>
                <c:pt idx="655">
                  <c:v>179.2250372578241</c:v>
                </c:pt>
                <c:pt idx="656">
                  <c:v>173.9024909516713</c:v>
                </c:pt>
                <c:pt idx="657">
                  <c:v>172.8848200979349</c:v>
                </c:pt>
                <c:pt idx="658">
                  <c:v>176.8149882903981</c:v>
                </c:pt>
                <c:pt idx="659">
                  <c:v>182.8188205237385</c:v>
                </c:pt>
                <c:pt idx="660">
                  <c:v>181.92037470726</c:v>
                </c:pt>
                <c:pt idx="661">
                  <c:v>178.2669789227166</c:v>
                </c:pt>
                <c:pt idx="662">
                  <c:v>171.9650840962316</c:v>
                </c:pt>
                <c:pt idx="663">
                  <c:v>166.1102831594634</c:v>
                </c:pt>
                <c:pt idx="664">
                  <c:v>164.4496487119438</c:v>
                </c:pt>
                <c:pt idx="665">
                  <c:v>166.0166063444752</c:v>
                </c:pt>
                <c:pt idx="666">
                  <c:v>164.1856504151586</c:v>
                </c:pt>
                <c:pt idx="667">
                  <c:v>158.2116244411326</c:v>
                </c:pt>
                <c:pt idx="668">
                  <c:v>158.5352352565467</c:v>
                </c:pt>
                <c:pt idx="669">
                  <c:v>157.1258249946774</c:v>
                </c:pt>
                <c:pt idx="670">
                  <c:v>158.2286565893123</c:v>
                </c:pt>
                <c:pt idx="671">
                  <c:v>155.9208005109645</c:v>
                </c:pt>
                <c:pt idx="672">
                  <c:v>158.4756227379178</c:v>
                </c:pt>
                <c:pt idx="673">
                  <c:v>157.8794975516287</c:v>
                </c:pt>
                <c:pt idx="674">
                  <c:v>156.9171811794762</c:v>
                </c:pt>
                <c:pt idx="675">
                  <c:v>154.5497125824995</c:v>
                </c:pt>
                <c:pt idx="676">
                  <c:v>150.2661273153076</c:v>
                </c:pt>
                <c:pt idx="677">
                  <c:v>149.4485842026826</c:v>
                </c:pt>
                <c:pt idx="678">
                  <c:v>150.517351500958</c:v>
                </c:pt>
                <c:pt idx="679">
                  <c:v>145.5098999361294</c:v>
                </c:pt>
                <c:pt idx="680">
                  <c:v>144.326165637641</c:v>
                </c:pt>
                <c:pt idx="681">
                  <c:v>141.8735362997658</c:v>
                </c:pt>
                <c:pt idx="682">
                  <c:v>144.2495209708324</c:v>
                </c:pt>
                <c:pt idx="683">
                  <c:v>144.3006174153715</c:v>
                </c:pt>
                <c:pt idx="684">
                  <c:v>142.1843730040451</c:v>
                </c:pt>
                <c:pt idx="685">
                  <c:v>141.7032148179689</c:v>
                </c:pt>
                <c:pt idx="686">
                  <c:v>142.1545667447307</c:v>
                </c:pt>
                <c:pt idx="687">
                  <c:v>143.5384287843304</c:v>
                </c:pt>
                <c:pt idx="688">
                  <c:v>150.3172237598467</c:v>
                </c:pt>
                <c:pt idx="689">
                  <c:v>146.5105386416861</c:v>
                </c:pt>
                <c:pt idx="690">
                  <c:v>144.9989354907388</c:v>
                </c:pt>
                <c:pt idx="691">
                  <c:v>144.7519693421333</c:v>
                </c:pt>
                <c:pt idx="692">
                  <c:v>146.3529912710241</c:v>
                </c:pt>
                <c:pt idx="693">
                  <c:v>145.2288694911645</c:v>
                </c:pt>
                <c:pt idx="694">
                  <c:v>143.6278475622738</c:v>
                </c:pt>
                <c:pt idx="695">
                  <c:v>141.9246327443049</c:v>
                </c:pt>
                <c:pt idx="696">
                  <c:v>135.8739621034702</c:v>
                </c:pt>
                <c:pt idx="697">
                  <c:v>135.6525441771344</c:v>
                </c:pt>
                <c:pt idx="698">
                  <c:v>134.9499680647221</c:v>
                </c:pt>
                <c:pt idx="699">
                  <c:v>132.3355333191399</c:v>
                </c:pt>
                <c:pt idx="700">
                  <c:v>132.0630189482648</c:v>
                </c:pt>
                <c:pt idx="701">
                  <c:v>127.9327230146902</c:v>
                </c:pt>
                <c:pt idx="702">
                  <c:v>126.9150521609537</c:v>
                </c:pt>
                <c:pt idx="703">
                  <c:v>124.3559718969555</c:v>
                </c:pt>
                <c:pt idx="704">
                  <c:v>124.5816478603364</c:v>
                </c:pt>
                <c:pt idx="705">
                  <c:v>117.7858207366404</c:v>
                </c:pt>
                <c:pt idx="706">
                  <c:v>113.8130721737279</c:v>
                </c:pt>
                <c:pt idx="707">
                  <c:v>117.858207366404</c:v>
                </c:pt>
                <c:pt idx="708">
                  <c:v>118.4330423674686</c:v>
                </c:pt>
                <c:pt idx="709">
                  <c:v>123.0615286352991</c:v>
                </c:pt>
                <c:pt idx="710">
                  <c:v>136.491377474984</c:v>
                </c:pt>
                <c:pt idx="711">
                  <c:v>130.2065147966787</c:v>
                </c:pt>
                <c:pt idx="712">
                  <c:v>129.1760698318075</c:v>
                </c:pt>
                <c:pt idx="713">
                  <c:v>130.240579093038</c:v>
                </c:pt>
                <c:pt idx="714">
                  <c:v>129.4102618692782</c:v>
                </c:pt>
                <c:pt idx="715">
                  <c:v>119.5827123695976</c:v>
                </c:pt>
                <c:pt idx="716">
                  <c:v>122.9210134128167</c:v>
                </c:pt>
                <c:pt idx="717">
                  <c:v>122.5250159676389</c:v>
                </c:pt>
                <c:pt idx="718">
                  <c:v>116.5509899936129</c:v>
                </c:pt>
                <c:pt idx="719">
                  <c:v>114.4688098786459</c:v>
                </c:pt>
                <c:pt idx="720">
                  <c:v>107.5324675324675</c:v>
                </c:pt>
                <c:pt idx="721">
                  <c:v>107.6005961251863</c:v>
                </c:pt>
                <c:pt idx="722">
                  <c:v>105.4588034915904</c:v>
                </c:pt>
                <c:pt idx="723">
                  <c:v>104.0962316372152</c:v>
                </c:pt>
                <c:pt idx="724">
                  <c:v>96.01447732595271</c:v>
                </c:pt>
                <c:pt idx="725">
                  <c:v>98.4713647008729</c:v>
                </c:pt>
                <c:pt idx="726">
                  <c:v>96.88311688311685</c:v>
                </c:pt>
                <c:pt idx="727">
                  <c:v>90.7600596125186</c:v>
                </c:pt>
                <c:pt idx="728">
                  <c:v>85.52267404726419</c:v>
                </c:pt>
                <c:pt idx="729">
                  <c:v>85.83351075154351</c:v>
                </c:pt>
                <c:pt idx="730">
                  <c:v>89.14626357249307</c:v>
                </c:pt>
                <c:pt idx="731">
                  <c:v>86.10176708537365</c:v>
                </c:pt>
                <c:pt idx="732">
                  <c:v>80.71960826059185</c:v>
                </c:pt>
                <c:pt idx="733">
                  <c:v>81.23483074302747</c:v>
                </c:pt>
                <c:pt idx="734">
                  <c:v>76.163508622525</c:v>
                </c:pt>
                <c:pt idx="735">
                  <c:v>74.3666169895678</c:v>
                </c:pt>
                <c:pt idx="736">
                  <c:v>76.32531403023205</c:v>
                </c:pt>
                <c:pt idx="737">
                  <c:v>79.95741962955078</c:v>
                </c:pt>
                <c:pt idx="738">
                  <c:v>80.2512241856504</c:v>
                </c:pt>
                <c:pt idx="739">
                  <c:v>79.76154992548433</c:v>
                </c:pt>
                <c:pt idx="740">
                  <c:v>78.58207366404087</c:v>
                </c:pt>
                <c:pt idx="741">
                  <c:v>82.07366404087717</c:v>
                </c:pt>
                <c:pt idx="742">
                  <c:v>79.4294230359804</c:v>
                </c:pt>
                <c:pt idx="743">
                  <c:v>74.60932510112835</c:v>
                </c:pt>
                <c:pt idx="744">
                  <c:v>73.62146050670638</c:v>
                </c:pt>
                <c:pt idx="745">
                  <c:v>75.38002980625929</c:v>
                </c:pt>
                <c:pt idx="746">
                  <c:v>71.31786246540346</c:v>
                </c:pt>
                <c:pt idx="747">
                  <c:v>67.4132424952097</c:v>
                </c:pt>
                <c:pt idx="748">
                  <c:v>68.5373642750692</c:v>
                </c:pt>
                <c:pt idx="749">
                  <c:v>67.09388971684051</c:v>
                </c:pt>
                <c:pt idx="750">
                  <c:v>65.8462848626783</c:v>
                </c:pt>
                <c:pt idx="751">
                  <c:v>64.28784330423674</c:v>
                </c:pt>
                <c:pt idx="752">
                  <c:v>64.11752182243984</c:v>
                </c:pt>
                <c:pt idx="753">
                  <c:v>60.47264211198637</c:v>
                </c:pt>
                <c:pt idx="754">
                  <c:v>60.41302959335744</c:v>
                </c:pt>
                <c:pt idx="755">
                  <c:v>64.28358526719181</c:v>
                </c:pt>
                <c:pt idx="756">
                  <c:v>62.410048967426</c:v>
                </c:pt>
                <c:pt idx="757">
                  <c:v>65.33106238024272</c:v>
                </c:pt>
                <c:pt idx="758">
                  <c:v>66.15712156695763</c:v>
                </c:pt>
                <c:pt idx="759">
                  <c:v>66.31466893761974</c:v>
                </c:pt>
                <c:pt idx="760">
                  <c:v>61.18799233553332</c:v>
                </c:pt>
                <c:pt idx="761">
                  <c:v>57.85394932935915</c:v>
                </c:pt>
                <c:pt idx="762">
                  <c:v>57.07047051309345</c:v>
                </c:pt>
                <c:pt idx="763">
                  <c:v>53.9450713221205</c:v>
                </c:pt>
                <c:pt idx="764">
                  <c:v>51.13050883542686</c:v>
                </c:pt>
                <c:pt idx="765">
                  <c:v>53.72365339578455</c:v>
                </c:pt>
                <c:pt idx="766">
                  <c:v>52.41217798594847</c:v>
                </c:pt>
                <c:pt idx="767">
                  <c:v>53.9237811368959</c:v>
                </c:pt>
                <c:pt idx="768">
                  <c:v>57.96891632957206</c:v>
                </c:pt>
                <c:pt idx="769">
                  <c:v>57.90504577389822</c:v>
                </c:pt>
                <c:pt idx="770">
                  <c:v>57.54311262507984</c:v>
                </c:pt>
                <c:pt idx="771">
                  <c:v>55.88247817756015</c:v>
                </c:pt>
                <c:pt idx="772">
                  <c:v>54.36661698956781</c:v>
                </c:pt>
                <c:pt idx="773">
                  <c:v>50.83244624228229</c:v>
                </c:pt>
                <c:pt idx="774">
                  <c:v>49.54226101767083</c:v>
                </c:pt>
                <c:pt idx="775">
                  <c:v>46.93208430913348</c:v>
                </c:pt>
                <c:pt idx="776">
                  <c:v>46.98743879071746</c:v>
                </c:pt>
                <c:pt idx="777">
                  <c:v>43.87055567383435</c:v>
                </c:pt>
                <c:pt idx="778">
                  <c:v>43.87055567383435</c:v>
                </c:pt>
                <c:pt idx="779">
                  <c:v>43.72578241430701</c:v>
                </c:pt>
                <c:pt idx="780">
                  <c:v>49.6231637215244</c:v>
                </c:pt>
                <c:pt idx="781">
                  <c:v>48.91632957206726</c:v>
                </c:pt>
                <c:pt idx="782">
                  <c:v>52.53566106025121</c:v>
                </c:pt>
                <c:pt idx="783">
                  <c:v>52.53566106025121</c:v>
                </c:pt>
                <c:pt idx="784">
                  <c:v>57.80711092186501</c:v>
                </c:pt>
                <c:pt idx="785">
                  <c:v>60.77496274217586</c:v>
                </c:pt>
                <c:pt idx="786">
                  <c:v>63.0615286352991</c:v>
                </c:pt>
                <c:pt idx="787">
                  <c:v>58.94826484990418</c:v>
                </c:pt>
                <c:pt idx="788">
                  <c:v>56.91292314243135</c:v>
                </c:pt>
                <c:pt idx="789">
                  <c:v>55.50777091760698</c:v>
                </c:pt>
                <c:pt idx="790">
                  <c:v>52.59953161592505</c:v>
                </c:pt>
                <c:pt idx="791">
                  <c:v>53.73642750691931</c:v>
                </c:pt>
                <c:pt idx="792">
                  <c:v>54.6561635086225</c:v>
                </c:pt>
                <c:pt idx="793">
                  <c:v>53.62571854375132</c:v>
                </c:pt>
                <c:pt idx="794">
                  <c:v>53.36172024696614</c:v>
                </c:pt>
                <c:pt idx="795">
                  <c:v>52.31850117096018</c:v>
                </c:pt>
                <c:pt idx="796">
                  <c:v>52.01192250372577</c:v>
                </c:pt>
                <c:pt idx="797">
                  <c:v>54.40919736001702</c:v>
                </c:pt>
                <c:pt idx="798">
                  <c:v>54.73280817543112</c:v>
                </c:pt>
                <c:pt idx="799">
                  <c:v>57.70491803278687</c:v>
                </c:pt>
                <c:pt idx="800">
                  <c:v>59.09303810943154</c:v>
                </c:pt>
                <c:pt idx="801">
                  <c:v>55.72493080689802</c:v>
                </c:pt>
                <c:pt idx="802">
                  <c:v>55.58015754737065</c:v>
                </c:pt>
                <c:pt idx="803">
                  <c:v>55.6653182882691</c:v>
                </c:pt>
                <c:pt idx="804">
                  <c:v>55.98467106663826</c:v>
                </c:pt>
                <c:pt idx="805">
                  <c:v>54.67319565680221</c:v>
                </c:pt>
                <c:pt idx="806">
                  <c:v>54.42197147115179</c:v>
                </c:pt>
                <c:pt idx="807">
                  <c:v>54.49010006387054</c:v>
                </c:pt>
                <c:pt idx="808">
                  <c:v>55.56312539919098</c:v>
                </c:pt>
                <c:pt idx="809">
                  <c:v>55.8952522886949</c:v>
                </c:pt>
                <c:pt idx="810">
                  <c:v>55.97615499254842</c:v>
                </c:pt>
                <c:pt idx="811">
                  <c:v>54.23461784117522</c:v>
                </c:pt>
                <c:pt idx="812">
                  <c:v>52.88482009793483</c:v>
                </c:pt>
                <c:pt idx="813">
                  <c:v>51.96934213327656</c:v>
                </c:pt>
                <c:pt idx="814">
                  <c:v>53.50223546944857</c:v>
                </c:pt>
                <c:pt idx="815">
                  <c:v>52.54417713434106</c:v>
                </c:pt>
                <c:pt idx="816">
                  <c:v>49.82329146263572</c:v>
                </c:pt>
                <c:pt idx="817">
                  <c:v>48.7289759420907</c:v>
                </c:pt>
                <c:pt idx="818">
                  <c:v>51.52224824355973</c:v>
                </c:pt>
                <c:pt idx="819">
                  <c:v>51.76069831807537</c:v>
                </c:pt>
                <c:pt idx="820">
                  <c:v>50.61528635299126</c:v>
                </c:pt>
                <c:pt idx="821">
                  <c:v>51.64573131786246</c:v>
                </c:pt>
                <c:pt idx="822">
                  <c:v>54.11965084096231</c:v>
                </c:pt>
                <c:pt idx="823">
                  <c:v>56.82776240153288</c:v>
                </c:pt>
                <c:pt idx="824">
                  <c:v>57.13434106876727</c:v>
                </c:pt>
                <c:pt idx="825">
                  <c:v>53.3744943581009</c:v>
                </c:pt>
                <c:pt idx="826">
                  <c:v>53.9280391739408</c:v>
                </c:pt>
                <c:pt idx="827">
                  <c:v>56.88311688311688</c:v>
                </c:pt>
                <c:pt idx="828">
                  <c:v>55.64402810304448</c:v>
                </c:pt>
                <c:pt idx="829">
                  <c:v>56.77666595699381</c:v>
                </c:pt>
                <c:pt idx="830">
                  <c:v>57.29614647647433</c:v>
                </c:pt>
                <c:pt idx="831">
                  <c:v>56.52969980838834</c:v>
                </c:pt>
                <c:pt idx="832">
                  <c:v>54.2346178411752</c:v>
                </c:pt>
                <c:pt idx="833">
                  <c:v>56.54673195656802</c:v>
                </c:pt>
                <c:pt idx="834">
                  <c:v>57.01511603150947</c:v>
                </c:pt>
                <c:pt idx="835">
                  <c:v>56.93421332765594</c:v>
                </c:pt>
                <c:pt idx="836">
                  <c:v>59.5997445177773</c:v>
                </c:pt>
                <c:pt idx="837">
                  <c:v>60.64722163082818</c:v>
                </c:pt>
                <c:pt idx="838">
                  <c:v>62.66127315307641</c:v>
                </c:pt>
                <c:pt idx="839">
                  <c:v>63.8066851181605</c:v>
                </c:pt>
                <c:pt idx="840">
                  <c:v>66.02512241856503</c:v>
                </c:pt>
                <c:pt idx="841">
                  <c:v>66.56589312327014</c:v>
                </c:pt>
                <c:pt idx="842">
                  <c:v>65.16925697253565</c:v>
                </c:pt>
                <c:pt idx="843">
                  <c:v>66.82989142005533</c:v>
                </c:pt>
                <c:pt idx="844">
                  <c:v>65.6759633808814</c:v>
                </c:pt>
                <c:pt idx="845">
                  <c:v>61.36682989142003</c:v>
                </c:pt>
                <c:pt idx="846">
                  <c:v>61.6223121141154</c:v>
                </c:pt>
                <c:pt idx="847">
                  <c:v>61.1879923355333</c:v>
                </c:pt>
                <c:pt idx="848">
                  <c:v>66.33170108579944</c:v>
                </c:pt>
                <c:pt idx="849">
                  <c:v>67.61762827336596</c:v>
                </c:pt>
                <c:pt idx="850">
                  <c:v>66.92782627208855</c:v>
                </c:pt>
                <c:pt idx="851">
                  <c:v>64.16861826697891</c:v>
                </c:pt>
                <c:pt idx="852">
                  <c:v>64.1302959335746</c:v>
                </c:pt>
                <c:pt idx="853">
                  <c:v>67.28550138386204</c:v>
                </c:pt>
                <c:pt idx="854">
                  <c:v>67.28550138386204</c:v>
                </c:pt>
                <c:pt idx="855">
                  <c:v>65.6376410474771</c:v>
                </c:pt>
                <c:pt idx="856">
                  <c:v>65.16499893549071</c:v>
                </c:pt>
                <c:pt idx="857">
                  <c:v>65.29274004683839</c:v>
                </c:pt>
                <c:pt idx="858">
                  <c:v>65.32254630615282</c:v>
                </c:pt>
                <c:pt idx="859">
                  <c:v>65.60357675111773</c:v>
                </c:pt>
                <c:pt idx="860">
                  <c:v>61.87779433681072</c:v>
                </c:pt>
                <c:pt idx="861">
                  <c:v>61.61805407707045</c:v>
                </c:pt>
                <c:pt idx="862">
                  <c:v>61.64786033638491</c:v>
                </c:pt>
                <c:pt idx="863">
                  <c:v>62.45262933787522</c:v>
                </c:pt>
                <c:pt idx="864">
                  <c:v>64.09623163721525</c:v>
                </c:pt>
                <c:pt idx="865">
                  <c:v>62.69107941239087</c:v>
                </c:pt>
                <c:pt idx="866">
                  <c:v>62.07366404087715</c:v>
                </c:pt>
                <c:pt idx="867">
                  <c:v>63.70875026612731</c:v>
                </c:pt>
                <c:pt idx="868">
                  <c:v>63.90461997019374</c:v>
                </c:pt>
                <c:pt idx="869">
                  <c:v>65.56951245475835</c:v>
                </c:pt>
                <c:pt idx="870">
                  <c:v>68.23078560783475</c:v>
                </c:pt>
                <c:pt idx="871">
                  <c:v>68.7502661273153</c:v>
                </c:pt>
                <c:pt idx="872">
                  <c:v>70.73025335320416</c:v>
                </c:pt>
                <c:pt idx="873">
                  <c:v>72.02895465190546</c:v>
                </c:pt>
                <c:pt idx="874">
                  <c:v>73.90674898871617</c:v>
                </c:pt>
                <c:pt idx="875">
                  <c:v>72.87204598680006</c:v>
                </c:pt>
                <c:pt idx="876">
                  <c:v>74.4815839897807</c:v>
                </c:pt>
                <c:pt idx="877">
                  <c:v>73.8726846923568</c:v>
                </c:pt>
                <c:pt idx="878">
                  <c:v>73.4128166915052</c:v>
                </c:pt>
                <c:pt idx="879">
                  <c:v>72.08430913348943</c:v>
                </c:pt>
                <c:pt idx="880">
                  <c:v>73.66829891420052</c:v>
                </c:pt>
                <c:pt idx="881">
                  <c:v>75.25654673195655</c:v>
                </c:pt>
                <c:pt idx="882">
                  <c:v>76.69576325314028</c:v>
                </c:pt>
                <c:pt idx="883">
                  <c:v>75.89099425164998</c:v>
                </c:pt>
                <c:pt idx="884">
                  <c:v>77.01937406855438</c:v>
                </c:pt>
                <c:pt idx="885">
                  <c:v>76.42324888226525</c:v>
                </c:pt>
                <c:pt idx="886">
                  <c:v>77.03214817968914</c:v>
                </c:pt>
                <c:pt idx="887">
                  <c:v>78.90568447945495</c:v>
                </c:pt>
                <c:pt idx="888">
                  <c:v>80.79625292740047</c:v>
                </c:pt>
                <c:pt idx="889">
                  <c:v>83.19352778369172</c:v>
                </c:pt>
                <c:pt idx="890">
                  <c:v>85.74835001064508</c:v>
                </c:pt>
                <c:pt idx="891">
                  <c:v>85.9995741962955</c:v>
                </c:pt>
                <c:pt idx="892">
                  <c:v>84.59868000851607</c:v>
                </c:pt>
                <c:pt idx="893">
                  <c:v>87.12369597615495</c:v>
                </c:pt>
                <c:pt idx="894">
                  <c:v>87.23440493932298</c:v>
                </c:pt>
                <c:pt idx="895">
                  <c:v>86.68086012348304</c:v>
                </c:pt>
                <c:pt idx="896">
                  <c:v>88.8865233127528</c:v>
                </c:pt>
                <c:pt idx="897">
                  <c:v>90.70470513093463</c:v>
                </c:pt>
                <c:pt idx="898">
                  <c:v>91.67127954013198</c:v>
                </c:pt>
                <c:pt idx="899">
                  <c:v>91.01128379816904</c:v>
                </c:pt>
                <c:pt idx="900">
                  <c:v>89.46987438790718</c:v>
                </c:pt>
                <c:pt idx="901">
                  <c:v>89.6316797956142</c:v>
                </c:pt>
                <c:pt idx="902">
                  <c:v>89.69129231424311</c:v>
                </c:pt>
                <c:pt idx="903">
                  <c:v>90.40238450074514</c:v>
                </c:pt>
                <c:pt idx="904">
                  <c:v>89.16329572067276</c:v>
                </c:pt>
                <c:pt idx="905">
                  <c:v>85.45454545454542</c:v>
                </c:pt>
                <c:pt idx="906">
                  <c:v>86.30615286352987</c:v>
                </c:pt>
                <c:pt idx="907">
                  <c:v>87.03427719821161</c:v>
                </c:pt>
                <c:pt idx="908">
                  <c:v>88.52459016393441</c:v>
                </c:pt>
                <c:pt idx="909">
                  <c:v>88.90355546093253</c:v>
                </c:pt>
                <c:pt idx="910">
                  <c:v>89.589099425165</c:v>
                </c:pt>
                <c:pt idx="911">
                  <c:v>89.48690653608685</c:v>
                </c:pt>
                <c:pt idx="912">
                  <c:v>88.47349371939536</c:v>
                </c:pt>
                <c:pt idx="913">
                  <c:v>85.08835426868214</c:v>
                </c:pt>
                <c:pt idx="914">
                  <c:v>84.28358526719181</c:v>
                </c:pt>
                <c:pt idx="915">
                  <c:v>81.7032148179689</c:v>
                </c:pt>
                <c:pt idx="916">
                  <c:v>80.60464126037896</c:v>
                </c:pt>
                <c:pt idx="917">
                  <c:v>77.73472429210133</c:v>
                </c:pt>
                <c:pt idx="918">
                  <c:v>77.83265914413455</c:v>
                </c:pt>
                <c:pt idx="919">
                  <c:v>76.65744091973598</c:v>
                </c:pt>
                <c:pt idx="920">
                  <c:v>76.96827762401532</c:v>
                </c:pt>
                <c:pt idx="921">
                  <c:v>77.60272514370872</c:v>
                </c:pt>
                <c:pt idx="922">
                  <c:v>79.87651692569724</c:v>
                </c:pt>
                <c:pt idx="923">
                  <c:v>79.89354907387691</c:v>
                </c:pt>
                <c:pt idx="924">
                  <c:v>81.23483074302747</c:v>
                </c:pt>
                <c:pt idx="925">
                  <c:v>83.07004470938895</c:v>
                </c:pt>
                <c:pt idx="926">
                  <c:v>82.98914200553544</c:v>
                </c:pt>
                <c:pt idx="927">
                  <c:v>82.9848839684905</c:v>
                </c:pt>
                <c:pt idx="928">
                  <c:v>84.84990419416648</c:v>
                </c:pt>
                <c:pt idx="929">
                  <c:v>87.00447093889715</c:v>
                </c:pt>
                <c:pt idx="930">
                  <c:v>87.890142644241</c:v>
                </c:pt>
                <c:pt idx="931">
                  <c:v>86.96189056844792</c:v>
                </c:pt>
                <c:pt idx="932">
                  <c:v>83.16372152437726</c:v>
                </c:pt>
                <c:pt idx="933">
                  <c:v>85.79518841813923</c:v>
                </c:pt>
                <c:pt idx="934">
                  <c:v>88.38407494145197</c:v>
                </c:pt>
                <c:pt idx="935">
                  <c:v>92.15243772620818</c:v>
                </c:pt>
                <c:pt idx="936">
                  <c:v>92.36533957845428</c:v>
                </c:pt>
                <c:pt idx="937">
                  <c:v>93.4468809878646</c:v>
                </c:pt>
                <c:pt idx="938">
                  <c:v>93.53629976580798</c:v>
                </c:pt>
                <c:pt idx="939">
                  <c:v>91.70534383649135</c:v>
                </c:pt>
                <c:pt idx="940">
                  <c:v>91.45411965084095</c:v>
                </c:pt>
                <c:pt idx="941">
                  <c:v>90.78560783478814</c:v>
                </c:pt>
                <c:pt idx="942">
                  <c:v>91.1177347242921</c:v>
                </c:pt>
                <c:pt idx="943">
                  <c:v>92.31424313391525</c:v>
                </c:pt>
                <c:pt idx="944">
                  <c:v>89.78922716627636</c:v>
                </c:pt>
                <c:pt idx="945">
                  <c:v>87.17905045773897</c:v>
                </c:pt>
                <c:pt idx="946">
                  <c:v>89.84458164786032</c:v>
                </c:pt>
                <c:pt idx="947">
                  <c:v>91.95656802214175</c:v>
                </c:pt>
                <c:pt idx="948">
                  <c:v>92.8166915052161</c:v>
                </c:pt>
                <c:pt idx="949">
                  <c:v>93.13178624654033</c:v>
                </c:pt>
                <c:pt idx="950">
                  <c:v>93.55333191398759</c:v>
                </c:pt>
                <c:pt idx="951">
                  <c:v>91.23695976154992</c:v>
                </c:pt>
                <c:pt idx="952">
                  <c:v>90.738769427294</c:v>
                </c:pt>
                <c:pt idx="953">
                  <c:v>91.44134553970616</c:v>
                </c:pt>
                <c:pt idx="954">
                  <c:v>92.31850117096015</c:v>
                </c:pt>
                <c:pt idx="955">
                  <c:v>88.62678305301253</c:v>
                </c:pt>
                <c:pt idx="956">
                  <c:v>87.39621034703</c:v>
                </c:pt>
                <c:pt idx="957">
                  <c:v>86.11454119650837</c:v>
                </c:pt>
                <c:pt idx="958">
                  <c:v>86.05067064083455</c:v>
                </c:pt>
                <c:pt idx="959">
                  <c:v>85.74835001064508</c:v>
                </c:pt>
                <c:pt idx="960">
                  <c:v>85.74409197360016</c:v>
                </c:pt>
                <c:pt idx="961">
                  <c:v>88.78433042367465</c:v>
                </c:pt>
                <c:pt idx="962">
                  <c:v>89.644453906749</c:v>
                </c:pt>
                <c:pt idx="963">
                  <c:v>90.2192889078135</c:v>
                </c:pt>
                <c:pt idx="964">
                  <c:v>87.83478816265698</c:v>
                </c:pt>
                <c:pt idx="965">
                  <c:v>86.57440919735998</c:v>
                </c:pt>
                <c:pt idx="966">
                  <c:v>88.06046412603788</c:v>
                </c:pt>
                <c:pt idx="967">
                  <c:v>90.37683627847559</c:v>
                </c:pt>
                <c:pt idx="968">
                  <c:v>90.95592931658501</c:v>
                </c:pt>
                <c:pt idx="969">
                  <c:v>90.37683627847559</c:v>
                </c:pt>
                <c:pt idx="970">
                  <c:v>88.10730253353199</c:v>
                </c:pt>
                <c:pt idx="971">
                  <c:v>89.46135831381731</c:v>
                </c:pt>
                <c:pt idx="972">
                  <c:v>87.33233979135615</c:v>
                </c:pt>
                <c:pt idx="973">
                  <c:v>84.18565041515856</c:v>
                </c:pt>
                <c:pt idx="974">
                  <c:v>83.12539919097293</c:v>
                </c:pt>
                <c:pt idx="975">
                  <c:v>83.75558867362143</c:v>
                </c:pt>
                <c:pt idx="976">
                  <c:v>83.38088141366825</c:v>
                </c:pt>
                <c:pt idx="977">
                  <c:v>86.89802001277407</c:v>
                </c:pt>
                <c:pt idx="978">
                  <c:v>88.37130083031718</c:v>
                </c:pt>
                <c:pt idx="979">
                  <c:v>87.51117734724293</c:v>
                </c:pt>
                <c:pt idx="980">
                  <c:v>87.54949968064725</c:v>
                </c:pt>
                <c:pt idx="981">
                  <c:v>88.64807323823715</c:v>
                </c:pt>
                <c:pt idx="982">
                  <c:v>87.51543538428781</c:v>
                </c:pt>
                <c:pt idx="983">
                  <c:v>88.7374920161805</c:v>
                </c:pt>
                <c:pt idx="984">
                  <c:v>89.4911645731318</c:v>
                </c:pt>
                <c:pt idx="985">
                  <c:v>91.59463487332338</c:v>
                </c:pt>
                <c:pt idx="986">
                  <c:v>92.8039173940813</c:v>
                </c:pt>
                <c:pt idx="987">
                  <c:v>94.03874813710875</c:v>
                </c:pt>
                <c:pt idx="988">
                  <c:v>95.94634873323396</c:v>
                </c:pt>
                <c:pt idx="989">
                  <c:v>97.9604002554822</c:v>
                </c:pt>
                <c:pt idx="990">
                  <c:v>98.86310410900573</c:v>
                </c:pt>
                <c:pt idx="991">
                  <c:v>98.44155844155842</c:v>
                </c:pt>
                <c:pt idx="992">
                  <c:v>100.106450926123</c:v>
                </c:pt>
                <c:pt idx="993">
                  <c:v>101.038961038961</c:v>
                </c:pt>
                <c:pt idx="994">
                  <c:v>100.4002554822227</c:v>
                </c:pt>
                <c:pt idx="995">
                  <c:v>99.00361933148815</c:v>
                </c:pt>
                <c:pt idx="996">
                  <c:v>99.47626144347451</c:v>
                </c:pt>
                <c:pt idx="997">
                  <c:v>97.62827336597827</c:v>
                </c:pt>
                <c:pt idx="998">
                  <c:v>99.29742388758782</c:v>
                </c:pt>
                <c:pt idx="999">
                  <c:v>97.46646795827122</c:v>
                </c:pt>
                <c:pt idx="1000">
                  <c:v>97.8241430700447</c:v>
                </c:pt>
                <c:pt idx="1001">
                  <c:v>99.07174792420692</c:v>
                </c:pt>
                <c:pt idx="1002">
                  <c:v>101.0900574835001</c:v>
                </c:pt>
                <c:pt idx="1003">
                  <c:v>100.3534170747285</c:v>
                </c:pt>
                <c:pt idx="1004">
                  <c:v>98.62465403449008</c:v>
                </c:pt>
                <c:pt idx="1005">
                  <c:v>99.68490525867574</c:v>
                </c:pt>
                <c:pt idx="1006">
                  <c:v>99.65509899936127</c:v>
                </c:pt>
                <c:pt idx="1007">
                  <c:v>100.2427081115605</c:v>
                </c:pt>
                <c:pt idx="1008">
                  <c:v>98.40323610815412</c:v>
                </c:pt>
                <c:pt idx="1009">
                  <c:v>97.60698318075366</c:v>
                </c:pt>
                <c:pt idx="1010">
                  <c:v>99.68064722163081</c:v>
                </c:pt>
                <c:pt idx="1011">
                  <c:v>100.4683840749414</c:v>
                </c:pt>
                <c:pt idx="1012">
                  <c:v>101.3753459655099</c:v>
                </c:pt>
                <c:pt idx="1013">
                  <c:v>99.05897381307213</c:v>
                </c:pt>
                <c:pt idx="1014">
                  <c:v>98.10091547796465</c:v>
                </c:pt>
                <c:pt idx="1015">
                  <c:v>98.61187992335533</c:v>
                </c:pt>
                <c:pt idx="1016">
                  <c:v>97.06621247604851</c:v>
                </c:pt>
                <c:pt idx="1017">
                  <c:v>98.65871833084942</c:v>
                </c:pt>
                <c:pt idx="1018">
                  <c:v>98.42026825633381</c:v>
                </c:pt>
                <c:pt idx="1019">
                  <c:v>96.96401958697038</c:v>
                </c:pt>
                <c:pt idx="1020">
                  <c:v>99.02916755375769</c:v>
                </c:pt>
                <c:pt idx="1021">
                  <c:v>100.8814136682989</c:v>
                </c:pt>
                <c:pt idx="1022">
                  <c:v>99.2931658505429</c:v>
                </c:pt>
                <c:pt idx="1023">
                  <c:v>99.15690866510537</c:v>
                </c:pt>
                <c:pt idx="1024">
                  <c:v>98.45859058973812</c:v>
                </c:pt>
                <c:pt idx="1025">
                  <c:v>96.98956780923994</c:v>
                </c:pt>
                <c:pt idx="1026">
                  <c:v>95.95912284436873</c:v>
                </c:pt>
                <c:pt idx="1027">
                  <c:v>93.50649350649348</c:v>
                </c:pt>
                <c:pt idx="1028">
                  <c:v>91.65424739195228</c:v>
                </c:pt>
                <c:pt idx="1029">
                  <c:v>91.13050883542682</c:v>
                </c:pt>
                <c:pt idx="1030">
                  <c:v>91.04534809452838</c:v>
                </c:pt>
                <c:pt idx="1031">
                  <c:v>91.64998935490736</c:v>
                </c:pt>
                <c:pt idx="1032">
                  <c:v>93.53204172876302</c:v>
                </c:pt>
                <c:pt idx="1033">
                  <c:v>92.79114328294657</c:v>
                </c:pt>
                <c:pt idx="1034">
                  <c:v>93.6044283585267</c:v>
                </c:pt>
                <c:pt idx="1035">
                  <c:v>92.59527357888011</c:v>
                </c:pt>
                <c:pt idx="1036">
                  <c:v>92.95720672769853</c:v>
                </c:pt>
                <c:pt idx="1037">
                  <c:v>95.05216095380031</c:v>
                </c:pt>
                <c:pt idx="1038">
                  <c:v>96.87034277198207</c:v>
                </c:pt>
                <c:pt idx="1039">
                  <c:v>96.87034277198207</c:v>
                </c:pt>
                <c:pt idx="1040">
                  <c:v>98.38194592292952</c:v>
                </c:pt>
                <c:pt idx="1041">
                  <c:v>99.03342559080262</c:v>
                </c:pt>
                <c:pt idx="1042">
                  <c:v>99.86374281456244</c:v>
                </c:pt>
                <c:pt idx="1043">
                  <c:v>100.0</c:v>
                </c:pt>
                <c:pt idx="1044">
                  <c:v>100.0</c:v>
                </c:pt>
                <c:pt idx="1045">
                  <c:v>102.3291462635725</c:v>
                </c:pt>
                <c:pt idx="1046">
                  <c:v>102.6229508196721</c:v>
                </c:pt>
                <c:pt idx="1047">
                  <c:v>104.1515861187992</c:v>
                </c:pt>
                <c:pt idx="1048">
                  <c:v>103.7981690440707</c:v>
                </c:pt>
                <c:pt idx="1049">
                  <c:v>103.6874600809027</c:v>
                </c:pt>
                <c:pt idx="1050">
                  <c:v>103.8364913774749</c:v>
                </c:pt>
                <c:pt idx="1051">
                  <c:v>101.4519906323185</c:v>
                </c:pt>
                <c:pt idx="1052">
                  <c:v>100.4811581860762</c:v>
                </c:pt>
                <c:pt idx="1053">
                  <c:v>100.0681285927187</c:v>
                </c:pt>
                <c:pt idx="1054">
                  <c:v>98.36491377474982</c:v>
                </c:pt>
                <c:pt idx="1055">
                  <c:v>98.36065573770489</c:v>
                </c:pt>
                <c:pt idx="1056">
                  <c:v>98.82052373855649</c:v>
                </c:pt>
                <c:pt idx="1057">
                  <c:v>97.84117521822439</c:v>
                </c:pt>
                <c:pt idx="1058">
                  <c:v>95.79731743666167</c:v>
                </c:pt>
                <c:pt idx="1059">
                  <c:v>93.93655524803068</c:v>
                </c:pt>
                <c:pt idx="1060">
                  <c:v>93.8471364700873</c:v>
                </c:pt>
                <c:pt idx="1061">
                  <c:v>93.54055780285286</c:v>
                </c:pt>
                <c:pt idx="1062">
                  <c:v>92.90185224611453</c:v>
                </c:pt>
                <c:pt idx="1063">
                  <c:v>92.6889503938684</c:v>
                </c:pt>
                <c:pt idx="1064">
                  <c:v>91.62869916968276</c:v>
                </c:pt>
                <c:pt idx="1065">
                  <c:v>93.05939961677666</c:v>
                </c:pt>
                <c:pt idx="1066">
                  <c:v>96.22737917819882</c:v>
                </c:pt>
                <c:pt idx="1067">
                  <c:v>97.24930806898021</c:v>
                </c:pt>
                <c:pt idx="1068">
                  <c:v>93.11475409836063</c:v>
                </c:pt>
                <c:pt idx="1069">
                  <c:v>90.51309346391315</c:v>
                </c:pt>
                <c:pt idx="1070">
                  <c:v>89.46135831381731</c:v>
                </c:pt>
                <c:pt idx="1071">
                  <c:v>91.79050457738981</c:v>
                </c:pt>
                <c:pt idx="1072">
                  <c:v>93.08068980200126</c:v>
                </c:pt>
                <c:pt idx="1073">
                  <c:v>94.16223121141149</c:v>
                </c:pt>
                <c:pt idx="1074">
                  <c:v>93.59165424739192</c:v>
                </c:pt>
                <c:pt idx="1075">
                  <c:v>93.45113902490946</c:v>
                </c:pt>
                <c:pt idx="1076">
                  <c:v>96.09112199276137</c:v>
                </c:pt>
                <c:pt idx="1077">
                  <c:v>96.92569725356608</c:v>
                </c:pt>
                <c:pt idx="1078">
                  <c:v>98.16478603363844</c:v>
                </c:pt>
                <c:pt idx="1079">
                  <c:v>99.06323185011707</c:v>
                </c:pt>
                <c:pt idx="1080">
                  <c:v>99.76154992548433</c:v>
                </c:pt>
                <c:pt idx="1081">
                  <c:v>98.67149244198421</c:v>
                </c:pt>
                <c:pt idx="1082">
                  <c:v>98.84607196082601</c:v>
                </c:pt>
                <c:pt idx="1083">
                  <c:v>97.55588673621457</c:v>
                </c:pt>
                <c:pt idx="1084">
                  <c:v>98.22014051522248</c:v>
                </c:pt>
                <c:pt idx="1085">
                  <c:v>98.59910581222056</c:v>
                </c:pt>
                <c:pt idx="1086">
                  <c:v>98.64168618266977</c:v>
                </c:pt>
                <c:pt idx="1087">
                  <c:v>100.6387055567383</c:v>
                </c:pt>
                <c:pt idx="1088">
                  <c:v>100.2256759633809</c:v>
                </c:pt>
                <c:pt idx="1089">
                  <c:v>101.315733446881</c:v>
                </c:pt>
                <c:pt idx="1090">
                  <c:v>102.1971471151799</c:v>
                </c:pt>
                <c:pt idx="1091">
                  <c:v>101.3540557802853</c:v>
                </c:pt>
                <c:pt idx="1092">
                  <c:v>102.0651479667873</c:v>
                </c:pt>
                <c:pt idx="1093">
                  <c:v>102.243985522674</c:v>
                </c:pt>
                <c:pt idx="1094">
                  <c:v>101.6308281882052</c:v>
                </c:pt>
                <c:pt idx="1095">
                  <c:v>99.86800085160738</c:v>
                </c:pt>
                <c:pt idx="1096">
                  <c:v>101.1965084096231</c:v>
                </c:pt>
                <c:pt idx="1097">
                  <c:v>103.1892697466468</c:v>
                </c:pt>
                <c:pt idx="1098">
                  <c:v>102.5164998935491</c:v>
                </c:pt>
                <c:pt idx="1099">
                  <c:v>100.9921226314669</c:v>
                </c:pt>
                <c:pt idx="1100">
                  <c:v>101.1879923355333</c:v>
                </c:pt>
                <c:pt idx="1101">
                  <c:v>101.7798594847775</c:v>
                </c:pt>
                <c:pt idx="1102">
                  <c:v>100.3363849265488</c:v>
                </c:pt>
                <c:pt idx="1103">
                  <c:v>100.4130295933575</c:v>
                </c:pt>
                <c:pt idx="1104">
                  <c:v>100.4513519267617</c:v>
                </c:pt>
                <c:pt idx="1105">
                  <c:v>102.3334043006174</c:v>
                </c:pt>
                <c:pt idx="1106">
                  <c:v>102.682563338301</c:v>
                </c:pt>
                <c:pt idx="1107">
                  <c:v>103.942942303598</c:v>
                </c:pt>
                <c:pt idx="1108">
                  <c:v>106.2209921226314</c:v>
                </c:pt>
                <c:pt idx="1109">
                  <c:v>106.2209921226314</c:v>
                </c:pt>
                <c:pt idx="1110">
                  <c:v>108.0306578667234</c:v>
                </c:pt>
                <c:pt idx="1111">
                  <c:v>108.6054928677879</c:v>
                </c:pt>
                <c:pt idx="1112">
                  <c:v>107.9838194592293</c:v>
                </c:pt>
                <c:pt idx="1113">
                  <c:v>107.345113902491</c:v>
                </c:pt>
                <c:pt idx="1114">
                  <c:v>107.4558228656589</c:v>
                </c:pt>
                <c:pt idx="1115">
                  <c:v>107.174792420694</c:v>
                </c:pt>
                <c:pt idx="1116">
                  <c:v>106.4764743453268</c:v>
                </c:pt>
                <c:pt idx="1117">
                  <c:v>108.3457526080477</c:v>
                </c:pt>
                <c:pt idx="1118">
                  <c:v>109.0142644241005</c:v>
                </c:pt>
                <c:pt idx="1119">
                  <c:v>107.6346604215457</c:v>
                </c:pt>
                <c:pt idx="1120">
                  <c:v>104.8073238237173</c:v>
                </c:pt>
                <c:pt idx="1121">
                  <c:v>106.5786672344049</c:v>
                </c:pt>
                <c:pt idx="1122">
                  <c:v>106.795827123696</c:v>
                </c:pt>
                <c:pt idx="1123">
                  <c:v>106.7702789014264</c:v>
                </c:pt>
                <c:pt idx="1124">
                  <c:v>108.3713008303172</c:v>
                </c:pt>
                <c:pt idx="1125">
                  <c:v>108.5671705343836</c:v>
                </c:pt>
                <c:pt idx="1126">
                  <c:v>106.519054715776</c:v>
                </c:pt>
                <c:pt idx="1127">
                  <c:v>106.961890568448</c:v>
                </c:pt>
                <c:pt idx="1128">
                  <c:v>108.8311688311688</c:v>
                </c:pt>
                <c:pt idx="1129">
                  <c:v>109.7679369810517</c:v>
                </c:pt>
                <c:pt idx="1130">
                  <c:v>111.0751543538429</c:v>
                </c:pt>
                <c:pt idx="1131">
                  <c:v>108.3925910155418</c:v>
                </c:pt>
                <c:pt idx="1132">
                  <c:v>104.8243559718969</c:v>
                </c:pt>
                <c:pt idx="1133">
                  <c:v>101.2518628912072</c:v>
                </c:pt>
                <c:pt idx="1134">
                  <c:v>99.01213540557802</c:v>
                </c:pt>
                <c:pt idx="1135">
                  <c:v>101.2263146689376</c:v>
                </c:pt>
                <c:pt idx="1136">
                  <c:v>100.2341920374707</c:v>
                </c:pt>
                <c:pt idx="1137">
                  <c:v>101.1709601873536</c:v>
                </c:pt>
                <c:pt idx="1138">
                  <c:v>100.051096444539</c:v>
                </c:pt>
                <c:pt idx="1139">
                  <c:v>96.92995529061103</c:v>
                </c:pt>
                <c:pt idx="1140">
                  <c:v>94.0046838407494</c:v>
                </c:pt>
                <c:pt idx="1141">
                  <c:v>92.62507983819458</c:v>
                </c:pt>
                <c:pt idx="1142">
                  <c:v>91.31360442835854</c:v>
                </c:pt>
                <c:pt idx="1143">
                  <c:v>89.34213327655947</c:v>
                </c:pt>
                <c:pt idx="1144">
                  <c:v>89.13348946135833</c:v>
                </c:pt>
                <c:pt idx="1145">
                  <c:v>87.6431764956355</c:v>
                </c:pt>
                <c:pt idx="1146">
                  <c:v>87.1066638279753</c:v>
                </c:pt>
                <c:pt idx="1147">
                  <c:v>90.05748350010644</c:v>
                </c:pt>
                <c:pt idx="1148">
                  <c:v>93.69384713647005</c:v>
                </c:pt>
                <c:pt idx="1149">
                  <c:v>93.15307643176494</c:v>
                </c:pt>
                <c:pt idx="1150">
                  <c:v>94.0983606557377</c:v>
                </c:pt>
                <c:pt idx="1151">
                  <c:v>91.84585905897378</c:v>
                </c:pt>
                <c:pt idx="1152">
                  <c:v>93.17862465403448</c:v>
                </c:pt>
                <c:pt idx="1153">
                  <c:v>95.11177347242918</c:v>
                </c:pt>
                <c:pt idx="1154">
                  <c:v>92.88056206088989</c:v>
                </c:pt>
                <c:pt idx="1155">
                  <c:v>91.24973387268466</c:v>
                </c:pt>
                <c:pt idx="1156">
                  <c:v>91.59037683627844</c:v>
                </c:pt>
                <c:pt idx="1157">
                  <c:v>93.41281669150522</c:v>
                </c:pt>
                <c:pt idx="1158">
                  <c:v>95.28209495422611</c:v>
                </c:pt>
                <c:pt idx="1159">
                  <c:v>94.76261443474558</c:v>
                </c:pt>
                <c:pt idx="1160">
                  <c:v>95.25228869491164</c:v>
                </c:pt>
                <c:pt idx="1161">
                  <c:v>97.00659995741961</c:v>
                </c:pt>
                <c:pt idx="1162">
                  <c:v>97.8965296998084</c:v>
                </c:pt>
                <c:pt idx="1163">
                  <c:v>98.24994677453695</c:v>
                </c:pt>
                <c:pt idx="1164">
                  <c:v>97.83691718117948</c:v>
                </c:pt>
                <c:pt idx="1165">
                  <c:v>98.90142644241004</c:v>
                </c:pt>
                <c:pt idx="1166">
                  <c:v>97.57717692143922</c:v>
                </c:pt>
                <c:pt idx="1167">
                  <c:v>96.13370236321052</c:v>
                </c:pt>
                <c:pt idx="1168">
                  <c:v>95.75473706621244</c:v>
                </c:pt>
                <c:pt idx="1169">
                  <c:v>97.75601447732593</c:v>
                </c:pt>
                <c:pt idx="1170">
                  <c:v>98.12646370023417</c:v>
                </c:pt>
                <c:pt idx="1171">
                  <c:v>95.35022354694484</c:v>
                </c:pt>
                <c:pt idx="1172">
                  <c:v>94.8435171385991</c:v>
                </c:pt>
                <c:pt idx="1173">
                  <c:v>92.05450287417497</c:v>
                </c:pt>
                <c:pt idx="1174">
                  <c:v>91.01554183521395</c:v>
                </c:pt>
                <c:pt idx="1175">
                  <c:v>90.76857568660847</c:v>
                </c:pt>
                <c:pt idx="1176">
                  <c:v>90.90057483500105</c:v>
                </c:pt>
                <c:pt idx="1177">
                  <c:v>92.53991909729613</c:v>
                </c:pt>
                <c:pt idx="1178">
                  <c:v>94.5624866936342</c:v>
                </c:pt>
                <c:pt idx="1179">
                  <c:v>95.29061102831595</c:v>
                </c:pt>
                <c:pt idx="1180">
                  <c:v>94.08984458164782</c:v>
                </c:pt>
                <c:pt idx="1181">
                  <c:v>96.00170321481796</c:v>
                </c:pt>
                <c:pt idx="1182">
                  <c:v>96.40621673408557</c:v>
                </c:pt>
                <c:pt idx="1183">
                  <c:v>96.25718543751331</c:v>
                </c:pt>
                <c:pt idx="1184">
                  <c:v>95.43964232488821</c:v>
                </c:pt>
                <c:pt idx="1185">
                  <c:v>95.31190121354055</c:v>
                </c:pt>
                <c:pt idx="1186">
                  <c:v>96.2955077709176</c:v>
                </c:pt>
                <c:pt idx="1187">
                  <c:v>95.71215669576325</c:v>
                </c:pt>
                <c:pt idx="1188">
                  <c:v>97.56014477325951</c:v>
                </c:pt>
                <c:pt idx="1189">
                  <c:v>97.86672344049393</c:v>
                </c:pt>
                <c:pt idx="1190">
                  <c:v>97.8241430700447</c:v>
                </c:pt>
                <c:pt idx="1191">
                  <c:v>96.4147328081754</c:v>
                </c:pt>
                <c:pt idx="1192">
                  <c:v>96.06131573344686</c:v>
                </c:pt>
                <c:pt idx="1193">
                  <c:v>97.39408132850754</c:v>
                </c:pt>
                <c:pt idx="1194">
                  <c:v>98.34788162657015</c:v>
                </c:pt>
                <c:pt idx="1195">
                  <c:v>101.7628273365978</c:v>
                </c:pt>
                <c:pt idx="1196">
                  <c:v>103.4319778582073</c:v>
                </c:pt>
                <c:pt idx="1197">
                  <c:v>103.4106876729827</c:v>
                </c:pt>
                <c:pt idx="1198">
                  <c:v>103.2531403023206</c:v>
                </c:pt>
                <c:pt idx="1199">
                  <c:v>101.6010219288908</c:v>
                </c:pt>
                <c:pt idx="1200">
                  <c:v>102.1843730040451</c:v>
                </c:pt>
                <c:pt idx="1201">
                  <c:v>100.5876091121992</c:v>
                </c:pt>
                <c:pt idx="1202">
                  <c:v>98.2627208856717</c:v>
                </c:pt>
                <c:pt idx="1203">
                  <c:v>95.8143495848414</c:v>
                </c:pt>
                <c:pt idx="1204">
                  <c:v>95.03512880562057</c:v>
                </c:pt>
                <c:pt idx="1205">
                  <c:v>94.85629124973385</c:v>
                </c:pt>
                <c:pt idx="1206">
                  <c:v>96.04854162231212</c:v>
                </c:pt>
                <c:pt idx="1207">
                  <c:v>95.47370662124758</c:v>
                </c:pt>
                <c:pt idx="1208">
                  <c:v>94.98403236108152</c:v>
                </c:pt>
                <c:pt idx="1209">
                  <c:v>93.42984883968485</c:v>
                </c:pt>
                <c:pt idx="1210">
                  <c:v>92.55269320843091</c:v>
                </c:pt>
                <c:pt idx="1211">
                  <c:v>90.73876942729404</c:v>
                </c:pt>
                <c:pt idx="1212">
                  <c:v>91.72663402171596</c:v>
                </c:pt>
                <c:pt idx="1213">
                  <c:v>93.37875239514582</c:v>
                </c:pt>
                <c:pt idx="1214">
                  <c:v>95.39280391739405</c:v>
                </c:pt>
                <c:pt idx="1215">
                  <c:v>95.18841813923777</c:v>
                </c:pt>
                <c:pt idx="1216">
                  <c:v>93.34468809878645</c:v>
                </c:pt>
                <c:pt idx="1217">
                  <c:v>95.10325739833935</c:v>
                </c:pt>
                <c:pt idx="1218">
                  <c:v>95.92931658505425</c:v>
                </c:pt>
                <c:pt idx="1219">
                  <c:v>95.73770491803277</c:v>
                </c:pt>
                <c:pt idx="1220">
                  <c:v>95.9548648073238</c:v>
                </c:pt>
                <c:pt idx="1221">
                  <c:v>95.47370662124758</c:v>
                </c:pt>
                <c:pt idx="1222">
                  <c:v>96.46582925271447</c:v>
                </c:pt>
                <c:pt idx="1223">
                  <c:v>96.41899084522033</c:v>
                </c:pt>
                <c:pt idx="1224">
                  <c:v>97.79007877368529</c:v>
                </c:pt>
                <c:pt idx="1225">
                  <c:v>98.54375133063654</c:v>
                </c:pt>
                <c:pt idx="1226">
                  <c:v>98.46710666382797</c:v>
                </c:pt>
                <c:pt idx="1227">
                  <c:v>98.22865658931233</c:v>
                </c:pt>
                <c:pt idx="1228">
                  <c:v>97.42814562486691</c:v>
                </c:pt>
                <c:pt idx="1229">
                  <c:v>97.10027677240787</c:v>
                </c:pt>
                <c:pt idx="1230">
                  <c:v>97.60272514370874</c:v>
                </c:pt>
                <c:pt idx="1231">
                  <c:v>96.9469874387907</c:v>
                </c:pt>
                <c:pt idx="1232">
                  <c:v>96.28273365978281</c:v>
                </c:pt>
                <c:pt idx="1233">
                  <c:v>95.84415584415583</c:v>
                </c:pt>
                <c:pt idx="1234">
                  <c:v>97.13859910581223</c:v>
                </c:pt>
                <c:pt idx="1235">
                  <c:v>97.85394932935917</c:v>
                </c:pt>
                <c:pt idx="1236">
                  <c:v>97.58569299552906</c:v>
                </c:pt>
                <c:pt idx="1237">
                  <c:v>99.41239088780071</c:v>
                </c:pt>
                <c:pt idx="1238">
                  <c:v>101.64360229934</c:v>
                </c:pt>
                <c:pt idx="1239">
                  <c:v>104.3176495635512</c:v>
                </c:pt>
                <c:pt idx="1240">
                  <c:v>103.9344262295082</c:v>
                </c:pt>
                <c:pt idx="1241">
                  <c:v>105.3225463061528</c:v>
                </c:pt>
                <c:pt idx="1242">
                  <c:v>106.2891207153502</c:v>
                </c:pt>
                <c:pt idx="1243">
                  <c:v>104.9563551202895</c:v>
                </c:pt>
                <c:pt idx="1244">
                  <c:v>104.5262933787524</c:v>
                </c:pt>
                <c:pt idx="1245">
                  <c:v>105.0457738982329</c:v>
                </c:pt>
                <c:pt idx="1246">
                  <c:v>104.1984245262934</c:v>
                </c:pt>
                <c:pt idx="1247">
                  <c:v>105.8888652331275</c:v>
                </c:pt>
                <c:pt idx="1248">
                  <c:v>105.4843517138599</c:v>
                </c:pt>
                <c:pt idx="1249">
                  <c:v>103.9770065999574</c:v>
                </c:pt>
                <c:pt idx="1250">
                  <c:v>104.4581647860336</c:v>
                </c:pt>
                <c:pt idx="1251">
                  <c:v>102.3376623376623</c:v>
                </c:pt>
                <c:pt idx="1252">
                  <c:v>103.8109431552055</c:v>
                </c:pt>
                <c:pt idx="1253">
                  <c:v>102.9124973387268</c:v>
                </c:pt>
                <c:pt idx="1254">
                  <c:v>103.3723653395784</c:v>
                </c:pt>
                <c:pt idx="1255">
                  <c:v>104.4964871194379</c:v>
                </c:pt>
                <c:pt idx="1256">
                  <c:v>104.4241004896743</c:v>
                </c:pt>
                <c:pt idx="1257">
                  <c:v>104.1515861187992</c:v>
                </c:pt>
                <c:pt idx="1258">
                  <c:v>104.3389397487758</c:v>
                </c:pt>
                <c:pt idx="1259">
                  <c:v>103.9301681924632</c:v>
                </c:pt>
                <c:pt idx="1260">
                  <c:v>105.6631892697466</c:v>
                </c:pt>
                <c:pt idx="1261">
                  <c:v>107.0215030870769</c:v>
                </c:pt>
                <c:pt idx="1262">
                  <c:v>108.2776240153289</c:v>
                </c:pt>
                <c:pt idx="1263">
                  <c:v>110.1596763891846</c:v>
                </c:pt>
                <c:pt idx="1264">
                  <c:v>110.6067702789014</c:v>
                </c:pt>
                <c:pt idx="1265">
                  <c:v>110.8835426868214</c:v>
                </c:pt>
                <c:pt idx="1266">
                  <c:v>110.6919310197999</c:v>
                </c:pt>
                <c:pt idx="1267">
                  <c:v>111.6627634660422</c:v>
                </c:pt>
                <c:pt idx="1268">
                  <c:v>111.9395358739621</c:v>
                </c:pt>
                <c:pt idx="1269">
                  <c:v>108.6863955716414</c:v>
                </c:pt>
                <c:pt idx="1270">
                  <c:v>108.7971045348094</c:v>
                </c:pt>
                <c:pt idx="1271">
                  <c:v>106.5147966787311</c:v>
                </c:pt>
                <c:pt idx="1272">
                  <c:v>105.0329997870981</c:v>
                </c:pt>
                <c:pt idx="1273">
                  <c:v>105.9995741962955</c:v>
                </c:pt>
                <c:pt idx="1274">
                  <c:v>105.5524803065786</c:v>
                </c:pt>
                <c:pt idx="1275">
                  <c:v>105.2671918245689</c:v>
                </c:pt>
                <c:pt idx="1276">
                  <c:v>104.1558441558441</c:v>
                </c:pt>
                <c:pt idx="1277">
                  <c:v>106.6084734937194</c:v>
                </c:pt>
                <c:pt idx="1278">
                  <c:v>107.2727272727273</c:v>
                </c:pt>
                <c:pt idx="1279">
                  <c:v>107.4728550138386</c:v>
                </c:pt>
                <c:pt idx="1280">
                  <c:v>109.3208430913349</c:v>
                </c:pt>
                <c:pt idx="1281">
                  <c:v>108.0902703853523</c:v>
                </c:pt>
                <c:pt idx="1282">
                  <c:v>110.5045773898233</c:v>
                </c:pt>
                <c:pt idx="1283">
                  <c:v>112.4675324675325</c:v>
                </c:pt>
                <c:pt idx="1284">
                  <c:v>113.974877581435</c:v>
                </c:pt>
                <c:pt idx="1285">
                  <c:v>114.1281669150521</c:v>
                </c:pt>
                <c:pt idx="1286">
                  <c:v>113.9578454332552</c:v>
                </c:pt>
                <c:pt idx="1287">
                  <c:v>113.6938471364701</c:v>
                </c:pt>
                <c:pt idx="1288">
                  <c:v>114.0217159889291</c:v>
                </c:pt>
                <c:pt idx="1289">
                  <c:v>113.6257185437513</c:v>
                </c:pt>
                <c:pt idx="1290">
                  <c:v>114.136682989142</c:v>
                </c:pt>
                <c:pt idx="1291">
                  <c:v>114.2005535448158</c:v>
                </c:pt>
                <c:pt idx="1292">
                  <c:v>114.7200340642964</c:v>
                </c:pt>
                <c:pt idx="1293">
                  <c:v>114.5411965084096</c:v>
                </c:pt>
                <c:pt idx="1294">
                  <c:v>114.7455822865659</c:v>
                </c:pt>
                <c:pt idx="1295">
                  <c:v>115.286352991271</c:v>
                </c:pt>
                <c:pt idx="1296">
                  <c:v>116.0570576964019</c:v>
                </c:pt>
                <c:pt idx="1297">
                  <c:v>116.5893123270172</c:v>
                </c:pt>
                <c:pt idx="1298">
                  <c:v>117.1939535873962</c:v>
                </c:pt>
                <c:pt idx="1299">
                  <c:v>117.313178624654</c:v>
                </c:pt>
                <c:pt idx="1300">
                  <c:v>117.474984032361</c:v>
                </c:pt>
                <c:pt idx="1301">
                  <c:v>117.6154992548435</c:v>
                </c:pt>
                <c:pt idx="1302">
                  <c:v>117.2322759208005</c:v>
                </c:pt>
                <c:pt idx="1303">
                  <c:v>116.001703214818</c:v>
                </c:pt>
                <c:pt idx="1304">
                  <c:v>116.763891845859</c:v>
                </c:pt>
                <c:pt idx="1305">
                  <c:v>117.0193740685544</c:v>
                </c:pt>
                <c:pt idx="1306">
                  <c:v>116.602086438152</c:v>
                </c:pt>
                <c:pt idx="1307">
                  <c:v>117.0364062167341</c:v>
                </c:pt>
                <c:pt idx="1308">
                  <c:v>116.6489248456462</c:v>
                </c:pt>
                <c:pt idx="1309">
                  <c:v>115.5546093251011</c:v>
                </c:pt>
                <c:pt idx="1310">
                  <c:v>116.9810517351501</c:v>
                </c:pt>
                <c:pt idx="1311">
                  <c:v>119.0717479242069</c:v>
                </c:pt>
                <c:pt idx="1312">
                  <c:v>120.7494145199063</c:v>
                </c:pt>
                <c:pt idx="1313">
                  <c:v>120.3534170747285</c:v>
                </c:pt>
                <c:pt idx="1314">
                  <c:v>120.3406429635938</c:v>
                </c:pt>
                <c:pt idx="1315">
                  <c:v>119.9063231850117</c:v>
                </c:pt>
                <c:pt idx="1316">
                  <c:v>119.6763891845858</c:v>
                </c:pt>
                <c:pt idx="1317">
                  <c:v>119.8552267404726</c:v>
                </c:pt>
                <c:pt idx="1318">
                  <c:v>118.1733021077283</c:v>
                </c:pt>
                <c:pt idx="1319">
                  <c:v>118.1647860336384</c:v>
                </c:pt>
                <c:pt idx="1320">
                  <c:v>117.3216946987439</c:v>
                </c:pt>
                <c:pt idx="1321">
                  <c:v>115.6355120289546</c:v>
                </c:pt>
                <c:pt idx="1322">
                  <c:v>117.7687885884607</c:v>
                </c:pt>
                <c:pt idx="1323">
                  <c:v>117.3642750691931</c:v>
                </c:pt>
                <c:pt idx="1324">
                  <c:v>119.7402597402597</c:v>
                </c:pt>
                <c:pt idx="1325">
                  <c:v>121.7968916329572</c:v>
                </c:pt>
                <c:pt idx="1326">
                  <c:v>122.3334043006174</c:v>
                </c:pt>
                <c:pt idx="1327">
                  <c:v>123.2233340430061</c:v>
                </c:pt>
                <c:pt idx="1328">
                  <c:v>122.7549499680647</c:v>
                </c:pt>
                <c:pt idx="1329">
                  <c:v>121.4051522248243</c:v>
                </c:pt>
                <c:pt idx="1330">
                  <c:v>120.383223334043</c:v>
                </c:pt>
                <c:pt idx="1331">
                  <c:v>120.2427081115605</c:v>
                </c:pt>
                <c:pt idx="1332">
                  <c:v>121.5116031509474</c:v>
                </c:pt>
                <c:pt idx="1333">
                  <c:v>121.7245050031935</c:v>
                </c:pt>
                <c:pt idx="1334">
                  <c:v>120.8558654460294</c:v>
                </c:pt>
                <c:pt idx="1335">
                  <c:v>120.9197360017032</c:v>
                </c:pt>
                <c:pt idx="1336">
                  <c:v>121.1454119650841</c:v>
                </c:pt>
                <c:pt idx="1337">
                  <c:v>121.8863104109006</c:v>
                </c:pt>
                <c:pt idx="1338">
                  <c:v>122.7166276346604</c:v>
                </c:pt>
                <c:pt idx="1339">
                  <c:v>122.2610176708537</c:v>
                </c:pt>
                <c:pt idx="1340">
                  <c:v>125.1990632318501</c:v>
                </c:pt>
                <c:pt idx="1341">
                  <c:v>128.9376197572919</c:v>
                </c:pt>
                <c:pt idx="1342">
                  <c:v>132.9486906536087</c:v>
                </c:pt>
                <c:pt idx="1343">
                  <c:v>136.5211837342985</c:v>
                </c:pt>
                <c:pt idx="1344">
                  <c:v>134.9840323610815</c:v>
                </c:pt>
                <c:pt idx="1345">
                  <c:v>134.9286778794976</c:v>
                </c:pt>
                <c:pt idx="1346">
                  <c:v>137.1173089205876</c:v>
                </c:pt>
                <c:pt idx="1347">
                  <c:v>139.6976793698105</c:v>
                </c:pt>
                <c:pt idx="1348">
                  <c:v>138.4841388120077</c:v>
                </c:pt>
                <c:pt idx="1349">
                  <c:v>140.6727698530977</c:v>
                </c:pt>
                <c:pt idx="1350">
                  <c:v>141.0347030019161</c:v>
                </c:pt>
                <c:pt idx="1351">
                  <c:v>139.3059399616776</c:v>
                </c:pt>
                <c:pt idx="1352">
                  <c:v>139.9105812220565</c:v>
                </c:pt>
                <c:pt idx="1353">
                  <c:v>139.5529061102832</c:v>
                </c:pt>
                <c:pt idx="1354">
                  <c:v>137.4664679582713</c:v>
                </c:pt>
                <c:pt idx="1355">
                  <c:v>136.6276346604215</c:v>
                </c:pt>
                <c:pt idx="1356">
                  <c:v>132.2972109857356</c:v>
                </c:pt>
                <c:pt idx="1357">
                  <c:v>132.935916542474</c:v>
                </c:pt>
                <c:pt idx="1358">
                  <c:v>137.6921439216521</c:v>
                </c:pt>
                <c:pt idx="1359">
                  <c:v>138.5096870342771</c:v>
                </c:pt>
                <c:pt idx="1360">
                  <c:v>138.6076218863104</c:v>
                </c:pt>
                <c:pt idx="1361">
                  <c:v>139.5912284436874</c:v>
                </c:pt>
                <c:pt idx="1362">
                  <c:v>140.3619331488184</c:v>
                </c:pt>
                <c:pt idx="1363">
                  <c:v>140.5620608899298</c:v>
                </c:pt>
                <c:pt idx="1364">
                  <c:v>140.6344475196934</c:v>
                </c:pt>
                <c:pt idx="1365">
                  <c:v>139.4805194805195</c:v>
                </c:pt>
                <c:pt idx="1366">
                  <c:v>139.7019374068554</c:v>
                </c:pt>
                <c:pt idx="1367">
                  <c:v>139.8211624441132</c:v>
                </c:pt>
                <c:pt idx="1368">
                  <c:v>141.9799872258888</c:v>
                </c:pt>
                <c:pt idx="1369">
                  <c:v>143.6533957845433</c:v>
                </c:pt>
                <c:pt idx="1370">
                  <c:v>145.3395784543325</c:v>
                </c:pt>
                <c:pt idx="1371">
                  <c:v>146.0208643815201</c:v>
                </c:pt>
                <c:pt idx="1372">
                  <c:v>147.1790504577389</c:v>
                </c:pt>
                <c:pt idx="1373">
                  <c:v>148.1541409410262</c:v>
                </c:pt>
                <c:pt idx="1374">
                  <c:v>151.833084947839</c:v>
                </c:pt>
                <c:pt idx="1375">
                  <c:v>149.5507770917606</c:v>
                </c:pt>
                <c:pt idx="1376">
                  <c:v>146.570151160315</c:v>
                </c:pt>
                <c:pt idx="1377">
                  <c:v>146.463700234192</c:v>
                </c:pt>
                <c:pt idx="1378">
                  <c:v>147.3493719395358</c:v>
                </c:pt>
                <c:pt idx="1379">
                  <c:v>148.3329784969129</c:v>
                </c:pt>
                <c:pt idx="1380">
                  <c:v>146.736214605067</c:v>
                </c:pt>
                <c:pt idx="1381">
                  <c:v>145.9612518628912</c:v>
                </c:pt>
                <c:pt idx="1382">
                  <c:v>149.2995529061102</c:v>
                </c:pt>
                <c:pt idx="1383">
                  <c:v>150.2363210559932</c:v>
                </c:pt>
                <c:pt idx="1384">
                  <c:v>150.2363210559932</c:v>
                </c:pt>
                <c:pt idx="1385">
                  <c:v>150.517351500958</c:v>
                </c:pt>
                <c:pt idx="1386">
                  <c:v>150.6578667234405</c:v>
                </c:pt>
                <c:pt idx="1387">
                  <c:v>151.7096018735362</c:v>
                </c:pt>
                <c:pt idx="1388">
                  <c:v>151.7649563551203</c:v>
                </c:pt>
                <c:pt idx="1389">
                  <c:v>152.710240579093</c:v>
                </c:pt>
                <c:pt idx="1390">
                  <c:v>151.8117947626144</c:v>
                </c:pt>
                <c:pt idx="1391">
                  <c:v>149.6785182031083</c:v>
                </c:pt>
                <c:pt idx="1392">
                  <c:v>147.4685969767937</c:v>
                </c:pt>
                <c:pt idx="1393">
                  <c:v>138.3478816265701</c:v>
                </c:pt>
                <c:pt idx="1394">
                  <c:v>132.2886949116457</c:v>
                </c:pt>
                <c:pt idx="1395">
                  <c:v>137.8709814775388</c:v>
                </c:pt>
                <c:pt idx="1396">
                  <c:v>140.4258037044922</c:v>
                </c:pt>
                <c:pt idx="1397">
                  <c:v>137.1385991058122</c:v>
                </c:pt>
                <c:pt idx="1398">
                  <c:v>135.0606770278901</c:v>
                </c:pt>
                <c:pt idx="1399">
                  <c:v>136.5722801788376</c:v>
                </c:pt>
                <c:pt idx="1400">
                  <c:v>133.9919097296146</c:v>
                </c:pt>
                <c:pt idx="1401">
                  <c:v>133.8258462848626</c:v>
                </c:pt>
                <c:pt idx="1402">
                  <c:v>135.839897807111</c:v>
                </c:pt>
                <c:pt idx="1403">
                  <c:v>135.0479029167553</c:v>
                </c:pt>
                <c:pt idx="1404">
                  <c:v>135.6993825846285</c:v>
                </c:pt>
                <c:pt idx="1405">
                  <c:v>132.5143708750266</c:v>
                </c:pt>
                <c:pt idx="1406">
                  <c:v>135.2437726208217</c:v>
                </c:pt>
                <c:pt idx="1407">
                  <c:v>137.5175644028103</c:v>
                </c:pt>
                <c:pt idx="1408">
                  <c:v>137.6112412177986</c:v>
                </c:pt>
                <c:pt idx="1409">
                  <c:v>138.411752182244</c:v>
                </c:pt>
                <c:pt idx="1410">
                  <c:v>137.8922716627635</c:v>
                </c:pt>
                <c:pt idx="1411">
                  <c:v>140.0127741111347</c:v>
                </c:pt>
                <c:pt idx="1412">
                  <c:v>138.1860762188631</c:v>
                </c:pt>
                <c:pt idx="1413">
                  <c:v>138.241430700447</c:v>
                </c:pt>
                <c:pt idx="1414">
                  <c:v>138.4160102192889</c:v>
                </c:pt>
                <c:pt idx="1415">
                  <c:v>136.8873749201618</c:v>
                </c:pt>
                <c:pt idx="1416">
                  <c:v>137.6878858846072</c:v>
                </c:pt>
                <c:pt idx="1417">
                  <c:v>139.5486480732382</c:v>
                </c:pt>
                <c:pt idx="1418">
                  <c:v>141.7032148179689</c:v>
                </c:pt>
                <c:pt idx="1419">
                  <c:v>140.3193527783691</c:v>
                </c:pt>
                <c:pt idx="1420">
                  <c:v>138.9738130721737</c:v>
                </c:pt>
                <c:pt idx="1421">
                  <c:v>140.5237385565254</c:v>
                </c:pt>
                <c:pt idx="1422">
                  <c:v>136.1464764743453</c:v>
                </c:pt>
                <c:pt idx="1423">
                  <c:v>134.6220992122632</c:v>
                </c:pt>
                <c:pt idx="1424">
                  <c:v>133.365978284011</c:v>
                </c:pt>
                <c:pt idx="1425">
                  <c:v>132.2418565041515</c:v>
                </c:pt>
                <c:pt idx="1426">
                  <c:v>132.6208218011496</c:v>
                </c:pt>
                <c:pt idx="1427">
                  <c:v>134.0898445816478</c:v>
                </c:pt>
                <c:pt idx="1428">
                  <c:v>129.972322759208</c:v>
                </c:pt>
                <c:pt idx="1429">
                  <c:v>128.0817543112625</c:v>
                </c:pt>
                <c:pt idx="1430">
                  <c:v>126.6553119012135</c:v>
                </c:pt>
                <c:pt idx="1431">
                  <c:v>129.7807110921864</c:v>
                </c:pt>
                <c:pt idx="1432">
                  <c:v>133.0551415797318</c:v>
                </c:pt>
                <c:pt idx="1433">
                  <c:v>133.4596550989993</c:v>
                </c:pt>
                <c:pt idx="1434">
                  <c:v>132.9699808388332</c:v>
                </c:pt>
                <c:pt idx="1435">
                  <c:v>133.2297210985735</c:v>
                </c:pt>
                <c:pt idx="1436">
                  <c:v>134.4432616563764</c:v>
                </c:pt>
                <c:pt idx="1437">
                  <c:v>135.018096657441</c:v>
                </c:pt>
                <c:pt idx="1438">
                  <c:v>138.6033638492654</c:v>
                </c:pt>
                <c:pt idx="1439">
                  <c:v>138.3138173302108</c:v>
                </c:pt>
                <c:pt idx="1440">
                  <c:v>137.2833723653396</c:v>
                </c:pt>
                <c:pt idx="1441">
                  <c:v>137.4451777730466</c:v>
                </c:pt>
                <c:pt idx="1442">
                  <c:v>139.1569086651054</c:v>
                </c:pt>
                <c:pt idx="1443">
                  <c:v>137.9944645518415</c:v>
                </c:pt>
                <c:pt idx="1444">
                  <c:v>138.2797530338513</c:v>
                </c:pt>
                <c:pt idx="1445">
                  <c:v>137.4281456248669</c:v>
                </c:pt>
                <c:pt idx="1446">
                  <c:v>138.5905897381307</c:v>
                </c:pt>
                <c:pt idx="1447">
                  <c:v>139.667873110496</c:v>
                </c:pt>
                <c:pt idx="1448">
                  <c:v>139.2931658505428</c:v>
                </c:pt>
                <c:pt idx="1449">
                  <c:v>140.3576751117735</c:v>
                </c:pt>
                <c:pt idx="1450">
                  <c:v>139.6934213327656</c:v>
                </c:pt>
                <c:pt idx="1451">
                  <c:v>140.2639982967851</c:v>
                </c:pt>
                <c:pt idx="1452">
                  <c:v>139.1058122205662</c:v>
                </c:pt>
                <c:pt idx="1453">
                  <c:v>138.9951032573983</c:v>
                </c:pt>
                <c:pt idx="1454">
                  <c:v>137.7900787736853</c:v>
                </c:pt>
                <c:pt idx="1455">
                  <c:v>138.0668511816052</c:v>
                </c:pt>
                <c:pt idx="1456">
                  <c:v>136.0315094741324</c:v>
                </c:pt>
                <c:pt idx="1457">
                  <c:v>133.8258462848626</c:v>
                </c:pt>
                <c:pt idx="1458">
                  <c:v>128.4522035341707</c:v>
                </c:pt>
                <c:pt idx="1459">
                  <c:v>127.4728550138386</c:v>
                </c:pt>
                <c:pt idx="1460">
                  <c:v>121.6350862252501</c:v>
                </c:pt>
                <c:pt idx="1461">
                  <c:v>121.0517351500958</c:v>
                </c:pt>
                <c:pt idx="1462">
                  <c:v>123.0359804130295</c:v>
                </c:pt>
                <c:pt idx="1463">
                  <c:v>125.4460293804556</c:v>
                </c:pt>
                <c:pt idx="1464">
                  <c:v>125.8420268256333</c:v>
                </c:pt>
                <c:pt idx="1465">
                  <c:v>127.7709176069831</c:v>
                </c:pt>
                <c:pt idx="1466">
                  <c:v>127.5494996806472</c:v>
                </c:pt>
                <c:pt idx="1467">
                  <c:v>129.095167127954</c:v>
                </c:pt>
                <c:pt idx="1468">
                  <c:v>125.4545454545454</c:v>
                </c:pt>
                <c:pt idx="1469">
                  <c:v>124.8797104534809</c:v>
                </c:pt>
                <c:pt idx="1470">
                  <c:v>125.5482222695338</c:v>
                </c:pt>
                <c:pt idx="1471">
                  <c:v>127.6942729401746</c:v>
                </c:pt>
                <c:pt idx="1472">
                  <c:v>127.7879497551629</c:v>
                </c:pt>
                <c:pt idx="1473">
                  <c:v>128.9503938684267</c:v>
                </c:pt>
                <c:pt idx="1474">
                  <c:v>129.1334894613582</c:v>
                </c:pt>
                <c:pt idx="1475">
                  <c:v>130.8878007238662</c:v>
                </c:pt>
                <c:pt idx="1476">
                  <c:v>132.3099850968703</c:v>
                </c:pt>
                <c:pt idx="1477">
                  <c:v>133.4852033212689</c:v>
                </c:pt>
                <c:pt idx="1478">
                  <c:v>133.8471364700873</c:v>
                </c:pt>
                <c:pt idx="1479">
                  <c:v>131.8799233553332</c:v>
                </c:pt>
                <c:pt idx="1480">
                  <c:v>129.8956780923994</c:v>
                </c:pt>
                <c:pt idx="1481">
                  <c:v>130.2533532041728</c:v>
                </c:pt>
                <c:pt idx="1482">
                  <c:v>133.8854588034916</c:v>
                </c:pt>
                <c:pt idx="1483">
                  <c:v>135.2139663615073</c:v>
                </c:pt>
                <c:pt idx="1484">
                  <c:v>132.6037896529699</c:v>
                </c:pt>
                <c:pt idx="1485">
                  <c:v>130.3768362784757</c:v>
                </c:pt>
                <c:pt idx="1486">
                  <c:v>131.4626357249308</c:v>
                </c:pt>
                <c:pt idx="1487">
                  <c:v>130.5258675750478</c:v>
                </c:pt>
                <c:pt idx="1488">
                  <c:v>133.7406855439642</c:v>
                </c:pt>
                <c:pt idx="1489">
                  <c:v>133.6810730253353</c:v>
                </c:pt>
                <c:pt idx="1490">
                  <c:v>130.8622525015967</c:v>
                </c:pt>
                <c:pt idx="1491">
                  <c:v>130.6621247604854</c:v>
                </c:pt>
                <c:pt idx="1492">
                  <c:v>130.9942516499893</c:v>
                </c:pt>
                <c:pt idx="1493">
                  <c:v>125.3055141579731</c:v>
                </c:pt>
                <c:pt idx="1494">
                  <c:v>124.1813923781137</c:v>
                </c:pt>
                <c:pt idx="1495">
                  <c:v>122.3759846710666</c:v>
                </c:pt>
                <c:pt idx="1496">
                  <c:v>126.408345752608</c:v>
                </c:pt>
                <c:pt idx="1497">
                  <c:v>125.3523525654673</c:v>
                </c:pt>
                <c:pt idx="1498">
                  <c:v>123.7853949329359</c:v>
                </c:pt>
                <c:pt idx="1499">
                  <c:v>121.094315520545</c:v>
                </c:pt>
                <c:pt idx="1500">
                  <c:v>118.7523951458378</c:v>
                </c:pt>
                <c:pt idx="1501">
                  <c:v>116.6191185863317</c:v>
                </c:pt>
                <c:pt idx="1502">
                  <c:v>118.9865871833085</c:v>
                </c:pt>
                <c:pt idx="1503">
                  <c:v>122.3376623376623</c:v>
                </c:pt>
                <c:pt idx="1504">
                  <c:v>123.1296572280179</c:v>
                </c:pt>
                <c:pt idx="1505">
                  <c:v>125.8675750479029</c:v>
                </c:pt>
                <c:pt idx="1506">
                  <c:v>126.6723440493932</c:v>
                </c:pt>
                <c:pt idx="1507">
                  <c:v>127.834788162657</c:v>
                </c:pt>
                <c:pt idx="1508">
                  <c:v>127.7709176069831</c:v>
                </c:pt>
                <c:pt idx="1509">
                  <c:v>131.173089205876</c:v>
                </c:pt>
                <c:pt idx="1510">
                  <c:v>130.240579093038</c:v>
                </c:pt>
                <c:pt idx="1511">
                  <c:v>129.2654886097509</c:v>
                </c:pt>
                <c:pt idx="1512">
                  <c:v>129.0525867575048</c:v>
                </c:pt>
                <c:pt idx="1513">
                  <c:v>128.4436874600809</c:v>
                </c:pt>
                <c:pt idx="1514">
                  <c:v>129.2867787949755</c:v>
                </c:pt>
                <c:pt idx="1515">
                  <c:v>131.9139876516926</c:v>
                </c:pt>
                <c:pt idx="1516">
                  <c:v>133.3574622099212</c:v>
                </c:pt>
                <c:pt idx="1517">
                  <c:v>131.7819885033</c:v>
                </c:pt>
                <c:pt idx="1518">
                  <c:v>133.8173302107728</c:v>
                </c:pt>
                <c:pt idx="1519">
                  <c:v>132.825207579306</c:v>
                </c:pt>
                <c:pt idx="1520">
                  <c:v>131.2795401319991</c:v>
                </c:pt>
                <c:pt idx="1521">
                  <c:v>129.5805833510752</c:v>
                </c:pt>
                <c:pt idx="1522">
                  <c:v>131.2071535022355</c:v>
                </c:pt>
                <c:pt idx="1523">
                  <c:v>132.3057270598254</c:v>
                </c:pt>
                <c:pt idx="1524">
                  <c:v>133.6342346178411</c:v>
                </c:pt>
                <c:pt idx="1525">
                  <c:v>135.0479029167553</c:v>
                </c:pt>
                <c:pt idx="1526">
                  <c:v>137.8837555886736</c:v>
                </c:pt>
                <c:pt idx="1527">
                  <c:v>135.780285288482</c:v>
                </c:pt>
                <c:pt idx="1528">
                  <c:v>136.2784756227379</c:v>
                </c:pt>
                <c:pt idx="1529">
                  <c:v>137.5686608473494</c:v>
                </c:pt>
                <c:pt idx="1530">
                  <c:v>137.0151160315095</c:v>
                </c:pt>
                <c:pt idx="1531">
                  <c:v>137.4707259953161</c:v>
                </c:pt>
                <c:pt idx="1532">
                  <c:v>138.1647860336385</c:v>
                </c:pt>
                <c:pt idx="1533">
                  <c:v>134.852033212689</c:v>
                </c:pt>
                <c:pt idx="1534">
                  <c:v>133.698105173515</c:v>
                </c:pt>
                <c:pt idx="1535">
                  <c:v>132.0672769853098</c:v>
                </c:pt>
                <c:pt idx="1536">
                  <c:v>133.5533319139876</c:v>
                </c:pt>
                <c:pt idx="1537">
                  <c:v>132.6846923568235</c:v>
                </c:pt>
                <c:pt idx="1538">
                  <c:v>132.6676602086438</c:v>
                </c:pt>
                <c:pt idx="1539">
                  <c:v>132.382371726634</c:v>
                </c:pt>
                <c:pt idx="1540">
                  <c:v>134.5028741750053</c:v>
                </c:pt>
                <c:pt idx="1541">
                  <c:v>136.1549925484352</c:v>
                </c:pt>
                <c:pt idx="1542">
                  <c:v>136.5041515861188</c:v>
                </c:pt>
                <c:pt idx="1543">
                  <c:v>135.1969342133276</c:v>
                </c:pt>
                <c:pt idx="1544">
                  <c:v>135.9080263998297</c:v>
                </c:pt>
                <c:pt idx="1545">
                  <c:v>136.0996380668511</c:v>
                </c:pt>
                <c:pt idx="1546">
                  <c:v>136.1592505854801</c:v>
                </c:pt>
                <c:pt idx="1547">
                  <c:v>135.9037683627847</c:v>
                </c:pt>
                <c:pt idx="1548">
                  <c:v>133.8939748775814</c:v>
                </c:pt>
                <c:pt idx="1549">
                  <c:v>133.8982329146264</c:v>
                </c:pt>
                <c:pt idx="1550">
                  <c:v>132.4888226527571</c:v>
                </c:pt>
                <c:pt idx="1551">
                  <c:v>134.2857142857143</c:v>
                </c:pt>
                <c:pt idx="1552">
                  <c:v>130.5684479454971</c:v>
                </c:pt>
                <c:pt idx="1553">
                  <c:v>128.2648499041942</c:v>
                </c:pt>
                <c:pt idx="1554">
                  <c:v>127.7879497551629</c:v>
                </c:pt>
                <c:pt idx="1555">
                  <c:v>127.885884607196</c:v>
                </c:pt>
                <c:pt idx="1556">
                  <c:v>131.0027677240792</c:v>
                </c:pt>
                <c:pt idx="1557">
                  <c:v>133.2254630615286</c:v>
                </c:pt>
                <c:pt idx="1558">
                  <c:v>134.0387481371088</c:v>
                </c:pt>
                <c:pt idx="1559">
                  <c:v>134.0770704705131</c:v>
                </c:pt>
                <c:pt idx="1560">
                  <c:v>134.0770704705131</c:v>
                </c:pt>
                <c:pt idx="1561">
                  <c:v>135.230998509687</c:v>
                </c:pt>
                <c:pt idx="1562">
                  <c:v>133.9876516925697</c:v>
                </c:pt>
                <c:pt idx="1563">
                  <c:v>133.6129444326166</c:v>
                </c:pt>
                <c:pt idx="1564">
                  <c:v>132.5314030232063</c:v>
                </c:pt>
                <c:pt idx="1565">
                  <c:v>132.5314030232063</c:v>
                </c:pt>
                <c:pt idx="1566">
                  <c:v>136.8235043644879</c:v>
                </c:pt>
                <c:pt idx="1567">
                  <c:v>138.2882691079412</c:v>
                </c:pt>
                <c:pt idx="1568">
                  <c:v>137.9604002554823</c:v>
                </c:pt>
                <c:pt idx="1569">
                  <c:v>138.1988503299978</c:v>
                </c:pt>
                <c:pt idx="1570">
                  <c:v>137.862465403449</c:v>
                </c:pt>
                <c:pt idx="1571">
                  <c:v>138.799233553332</c:v>
                </c:pt>
                <c:pt idx="1572">
                  <c:v>138.0200127741111</c:v>
                </c:pt>
                <c:pt idx="1573">
                  <c:v>136.5935703640621</c:v>
                </c:pt>
                <c:pt idx="1574">
                  <c:v>136.0698318075367</c:v>
                </c:pt>
                <c:pt idx="1575">
                  <c:v>136.0570576964019</c:v>
                </c:pt>
                <c:pt idx="1576">
                  <c:v>137.3472429210134</c:v>
                </c:pt>
                <c:pt idx="1577">
                  <c:v>136.9597615499255</c:v>
                </c:pt>
                <c:pt idx="1578">
                  <c:v>136.819246327443</c:v>
                </c:pt>
                <c:pt idx="1579">
                  <c:v>135.2608047690014</c:v>
                </c:pt>
                <c:pt idx="1580">
                  <c:v>135.9761549925483</c:v>
                </c:pt>
                <c:pt idx="1581">
                  <c:v>135.4183521396636</c:v>
                </c:pt>
                <c:pt idx="1582">
                  <c:v>135.3076431764957</c:v>
                </c:pt>
                <c:pt idx="1583">
                  <c:v>136.0485416223121</c:v>
                </c:pt>
                <c:pt idx="1584">
                  <c:v>136.2231211411539</c:v>
                </c:pt>
                <c:pt idx="1585">
                  <c:v>135.7462209921226</c:v>
                </c:pt>
                <c:pt idx="1586">
                  <c:v>135.7078986587183</c:v>
                </c:pt>
                <c:pt idx="1587">
                  <c:v>135.2182243985522</c:v>
                </c:pt>
                <c:pt idx="1588">
                  <c:v>135.2948690653608</c:v>
                </c:pt>
                <c:pt idx="1589">
                  <c:v>137.2152437726208</c:v>
                </c:pt>
                <c:pt idx="1590">
                  <c:v>138.522461145412</c:v>
                </c:pt>
                <c:pt idx="1591">
                  <c:v>140.1021928890781</c:v>
                </c:pt>
                <c:pt idx="1592">
                  <c:v>140.4130295933574</c:v>
                </c:pt>
                <c:pt idx="1593">
                  <c:v>141.92037470726</c:v>
                </c:pt>
                <c:pt idx="1594">
                  <c:v>140.9112199276134</c:v>
                </c:pt>
                <c:pt idx="1595">
                  <c:v>142.4143070044709</c:v>
                </c:pt>
                <c:pt idx="1596">
                  <c:v>142.1417926335959</c:v>
                </c:pt>
                <c:pt idx="1597">
                  <c:v>143.9003619331488</c:v>
                </c:pt>
                <c:pt idx="1598">
                  <c:v>144.986161379604</c:v>
                </c:pt>
                <c:pt idx="1599">
                  <c:v>145.6887374920162</c:v>
                </c:pt>
                <c:pt idx="1600">
                  <c:v>145.7824143070045</c:v>
                </c:pt>
                <c:pt idx="1601">
                  <c:v>147.3238237172664</c:v>
                </c:pt>
                <c:pt idx="1602">
                  <c:v>148.2563338301043</c:v>
                </c:pt>
                <c:pt idx="1603">
                  <c:v>150.8367042793272</c:v>
                </c:pt>
                <c:pt idx="1604">
                  <c:v>152.2418565041515</c:v>
                </c:pt>
                <c:pt idx="1605">
                  <c:v>151.2965722801788</c:v>
                </c:pt>
                <c:pt idx="1606">
                  <c:v>149.2271662763465</c:v>
                </c:pt>
                <c:pt idx="1607">
                  <c:v>149.6572280178838</c:v>
                </c:pt>
                <c:pt idx="1608">
                  <c:v>151.1943793911007</c:v>
                </c:pt>
                <c:pt idx="1609">
                  <c:v>150.2618692782627</c:v>
                </c:pt>
                <c:pt idx="1610">
                  <c:v>149.5039386842666</c:v>
                </c:pt>
                <c:pt idx="1611">
                  <c:v>148.3500106450926</c:v>
                </c:pt>
                <c:pt idx="1612">
                  <c:v>149.3804556099638</c:v>
                </c:pt>
                <c:pt idx="1613">
                  <c:v>151.4541196508409</c:v>
                </c:pt>
                <c:pt idx="1614">
                  <c:v>151.8458590589738</c:v>
                </c:pt>
                <c:pt idx="1615">
                  <c:v>151.288056206089</c:v>
                </c:pt>
                <c:pt idx="1616">
                  <c:v>151.8586331701086</c:v>
                </c:pt>
                <c:pt idx="1617">
                  <c:v>150.9516712795401</c:v>
                </c:pt>
                <c:pt idx="1618">
                  <c:v>149.8105173515009</c:v>
                </c:pt>
                <c:pt idx="1619">
                  <c:v>151.2497338726847</c:v>
                </c:pt>
                <c:pt idx="1620">
                  <c:v>152.0119225037257</c:v>
                </c:pt>
                <c:pt idx="1621">
                  <c:v>150.3129657228017</c:v>
                </c:pt>
                <c:pt idx="1622">
                  <c:v>150.8665105386417</c:v>
                </c:pt>
                <c:pt idx="1623">
                  <c:v>149.1420055354481</c:v>
                </c:pt>
                <c:pt idx="1624">
                  <c:v>150.9772195018097</c:v>
                </c:pt>
                <c:pt idx="1625">
                  <c:v>152.0204385778156</c:v>
                </c:pt>
                <c:pt idx="1626">
                  <c:v>151.8671492441984</c:v>
                </c:pt>
                <c:pt idx="1627">
                  <c:v>150.0063870555674</c:v>
                </c:pt>
                <c:pt idx="1628">
                  <c:v>148.0093676814988</c:v>
                </c:pt>
                <c:pt idx="1629">
                  <c:v>147.7538854588034</c:v>
                </c:pt>
                <c:pt idx="1630">
                  <c:v>149.1036832020438</c:v>
                </c:pt>
                <c:pt idx="1631">
                  <c:v>149.4528422397275</c:v>
                </c:pt>
                <c:pt idx="1632">
                  <c:v>147.2045986800085</c:v>
                </c:pt>
                <c:pt idx="1633">
                  <c:v>147.4856291249734</c:v>
                </c:pt>
                <c:pt idx="1634">
                  <c:v>147.4856291249734</c:v>
                </c:pt>
                <c:pt idx="1635">
                  <c:v>146.6638279753034</c:v>
                </c:pt>
                <c:pt idx="1636">
                  <c:v>144.6923568235044</c:v>
                </c:pt>
                <c:pt idx="1637">
                  <c:v>144.8030657866723</c:v>
                </c:pt>
                <c:pt idx="1638">
                  <c:v>145.9271875665318</c:v>
                </c:pt>
                <c:pt idx="1639">
                  <c:v>145.9825420481158</c:v>
                </c:pt>
                <c:pt idx="1640">
                  <c:v>144.3006174153715</c:v>
                </c:pt>
                <c:pt idx="1641">
                  <c:v>144.1090057483499</c:v>
                </c:pt>
                <c:pt idx="1642">
                  <c:v>142.797530338514</c:v>
                </c:pt>
                <c:pt idx="1643">
                  <c:v>142.903981264637</c:v>
                </c:pt>
                <c:pt idx="1644">
                  <c:v>143.4021715988929</c:v>
                </c:pt>
                <c:pt idx="1645">
                  <c:v>143.1339152650627</c:v>
                </c:pt>
                <c:pt idx="1646">
                  <c:v>143.1679795614222</c:v>
                </c:pt>
                <c:pt idx="1647">
                  <c:v>143.7470725995315</c:v>
                </c:pt>
                <c:pt idx="1648">
                  <c:v>144.7690014903129</c:v>
                </c:pt>
                <c:pt idx="1649">
                  <c:v>145.2799659357036</c:v>
                </c:pt>
                <c:pt idx="1650">
                  <c:v>145.0244837130083</c:v>
                </c:pt>
                <c:pt idx="1651">
                  <c:v>145.47583563977</c:v>
                </c:pt>
                <c:pt idx="1652">
                  <c:v>144.5901639344262</c:v>
                </c:pt>
                <c:pt idx="1653">
                  <c:v>141.8735362997658</c:v>
                </c:pt>
                <c:pt idx="1654">
                  <c:v>137.9944645518415</c:v>
                </c:pt>
                <c:pt idx="1655">
                  <c:v>136.6361507345113</c:v>
                </c:pt>
                <c:pt idx="1656">
                  <c:v>135.7334468809879</c:v>
                </c:pt>
                <c:pt idx="1657">
                  <c:v>135.1373216946988</c:v>
                </c:pt>
                <c:pt idx="1658">
                  <c:v>135.618479880775</c:v>
                </c:pt>
                <c:pt idx="1659">
                  <c:v>134.7115179902065</c:v>
                </c:pt>
                <c:pt idx="1660">
                  <c:v>133.1658505428997</c:v>
                </c:pt>
                <c:pt idx="1661">
                  <c:v>133.8002980625932</c:v>
                </c:pt>
                <c:pt idx="1662">
                  <c:v>132.3057270598254</c:v>
                </c:pt>
                <c:pt idx="1663">
                  <c:v>131.0538641686182</c:v>
                </c:pt>
                <c:pt idx="1664">
                  <c:v>129.3974877581435</c:v>
                </c:pt>
                <c:pt idx="1665">
                  <c:v>130.9133489461358</c:v>
                </c:pt>
                <c:pt idx="1666">
                  <c:v>130.4407068341494</c:v>
                </c:pt>
                <c:pt idx="1667">
                  <c:v>127.9582712369597</c:v>
                </c:pt>
                <c:pt idx="1668">
                  <c:v>127.7496274217586</c:v>
                </c:pt>
                <c:pt idx="1669">
                  <c:v>128.6906536086864</c:v>
                </c:pt>
                <c:pt idx="1670">
                  <c:v>129.2229082393017</c:v>
                </c:pt>
                <c:pt idx="1671">
                  <c:v>128.9120715350224</c:v>
                </c:pt>
                <c:pt idx="1672">
                  <c:v>125.1735150095805</c:v>
                </c:pt>
                <c:pt idx="1673">
                  <c:v>123.6576538215882</c:v>
                </c:pt>
                <c:pt idx="1674">
                  <c:v>118.9397487758144</c:v>
                </c:pt>
                <c:pt idx="1675">
                  <c:v>117.5133063657654</c:v>
                </c:pt>
                <c:pt idx="1676">
                  <c:v>118.3053012561209</c:v>
                </c:pt>
                <c:pt idx="1677">
                  <c:v>120.1575473706621</c:v>
                </c:pt>
                <c:pt idx="1678">
                  <c:v>119.6891632957206</c:v>
                </c:pt>
                <c:pt idx="1679">
                  <c:v>119.1015541835214</c:v>
                </c:pt>
                <c:pt idx="1680">
                  <c:v>118.2882691079412</c:v>
                </c:pt>
                <c:pt idx="1681">
                  <c:v>117.6282733659783</c:v>
                </c:pt>
                <c:pt idx="1682">
                  <c:v>116.9214392165212</c:v>
                </c:pt>
                <c:pt idx="1683">
                  <c:v>117.7943368107302</c:v>
                </c:pt>
                <c:pt idx="1684">
                  <c:v>118.3095592931659</c:v>
                </c:pt>
                <c:pt idx="1685">
                  <c:v>117.2195018096657</c:v>
                </c:pt>
                <c:pt idx="1686">
                  <c:v>116.3167979561422</c:v>
                </c:pt>
                <c:pt idx="1687">
                  <c:v>114.2261017670854</c:v>
                </c:pt>
                <c:pt idx="1688">
                  <c:v>109.8318075367255</c:v>
                </c:pt>
                <c:pt idx="1689">
                  <c:v>110.2533532041729</c:v>
                </c:pt>
                <c:pt idx="1690">
                  <c:v>110.5003193527783</c:v>
                </c:pt>
                <c:pt idx="1691">
                  <c:v>111.8841813923781</c:v>
                </c:pt>
                <c:pt idx="1692">
                  <c:v>112.8337236533958</c:v>
                </c:pt>
                <c:pt idx="1693">
                  <c:v>111.1560570576963</c:v>
                </c:pt>
                <c:pt idx="1694">
                  <c:v>116.9725356610602</c:v>
                </c:pt>
                <c:pt idx="1695">
                  <c:v>116.6744730679157</c:v>
                </c:pt>
                <c:pt idx="1696">
                  <c:v>120.9027038535235</c:v>
                </c:pt>
                <c:pt idx="1697">
                  <c:v>121.2007664466681</c:v>
                </c:pt>
                <c:pt idx="1698">
                  <c:v>121.7287630402385</c:v>
                </c:pt>
                <c:pt idx="1699">
                  <c:v>118.9695550351288</c:v>
                </c:pt>
                <c:pt idx="1700">
                  <c:v>120.1575473706621</c:v>
                </c:pt>
                <c:pt idx="1701">
                  <c:v>118.7353629976581</c:v>
                </c:pt>
                <c:pt idx="1702">
                  <c:v>120.4470938897168</c:v>
                </c:pt>
                <c:pt idx="1703">
                  <c:v>120.5535448158399</c:v>
                </c:pt>
                <c:pt idx="1704">
                  <c:v>122.8997232275921</c:v>
                </c:pt>
                <c:pt idx="1705">
                  <c:v>124.2452629337875</c:v>
                </c:pt>
                <c:pt idx="1706">
                  <c:v>125.5013838620396</c:v>
                </c:pt>
                <c:pt idx="1707">
                  <c:v>126.5914413455397</c:v>
                </c:pt>
                <c:pt idx="1708">
                  <c:v>129.423035980413</c:v>
                </c:pt>
                <c:pt idx="1709">
                  <c:v>128.6949116457313</c:v>
                </c:pt>
                <c:pt idx="1710">
                  <c:v>124.4283585267191</c:v>
                </c:pt>
                <c:pt idx="1711">
                  <c:v>124.5135192676176</c:v>
                </c:pt>
                <c:pt idx="1712">
                  <c:v>125.5652544177134</c:v>
                </c:pt>
                <c:pt idx="1713">
                  <c:v>126.0506706408346</c:v>
                </c:pt>
                <c:pt idx="1714">
                  <c:v>127.8134979774324</c:v>
                </c:pt>
                <c:pt idx="1715">
                  <c:v>127.6602086438152</c:v>
                </c:pt>
                <c:pt idx="1716">
                  <c:v>126.2252501596763</c:v>
                </c:pt>
                <c:pt idx="1717">
                  <c:v>125.9399616776666</c:v>
                </c:pt>
                <c:pt idx="1718">
                  <c:v>125.8335107515435</c:v>
                </c:pt>
                <c:pt idx="1719">
                  <c:v>128.9205876091122</c:v>
                </c:pt>
                <c:pt idx="1720">
                  <c:v>130.2703853523525</c:v>
                </c:pt>
                <c:pt idx="1721">
                  <c:v>132.4249520970832</c:v>
                </c:pt>
                <c:pt idx="1722">
                  <c:v>132.8890781349798</c:v>
                </c:pt>
                <c:pt idx="1723">
                  <c:v>133.6172024696614</c:v>
                </c:pt>
                <c:pt idx="1724">
                  <c:v>133.6938471364701</c:v>
                </c:pt>
                <c:pt idx="1725">
                  <c:v>134.2048115818607</c:v>
                </c:pt>
                <c:pt idx="1726">
                  <c:v>134.8435171385991</c:v>
                </c:pt>
                <c:pt idx="1727">
                  <c:v>136.2358952522886</c:v>
                </c:pt>
                <c:pt idx="1728">
                  <c:v>137.7474984032361</c:v>
                </c:pt>
                <c:pt idx="1729">
                  <c:v>137.3004045135193</c:v>
                </c:pt>
                <c:pt idx="1730">
                  <c:v>136.9640195869704</c:v>
                </c:pt>
                <c:pt idx="1731">
                  <c:v>138.0157547370661</c:v>
                </c:pt>
                <c:pt idx="1732">
                  <c:v>137.9731743666169</c:v>
                </c:pt>
                <c:pt idx="1733">
                  <c:v>138.3691718117948</c:v>
                </c:pt>
                <c:pt idx="1734">
                  <c:v>137.3813072173728</c:v>
                </c:pt>
                <c:pt idx="1735">
                  <c:v>136.5254417713434</c:v>
                </c:pt>
                <c:pt idx="1736">
                  <c:v>135.946348733234</c:v>
                </c:pt>
                <c:pt idx="1737">
                  <c:v>135.1799020651479</c:v>
                </c:pt>
                <c:pt idx="1738">
                  <c:v>135.6312539919097</c:v>
                </c:pt>
                <c:pt idx="1739">
                  <c:v>137.2791143282946</c:v>
                </c:pt>
                <c:pt idx="1740">
                  <c:v>137.8709814775388</c:v>
                </c:pt>
                <c:pt idx="1741">
                  <c:v>137.5558867362146</c:v>
                </c:pt>
                <c:pt idx="1742">
                  <c:v>136.4275069193102</c:v>
                </c:pt>
                <c:pt idx="1743">
                  <c:v>136.112412177986</c:v>
                </c:pt>
                <c:pt idx="1744">
                  <c:v>137.1811794762614</c:v>
                </c:pt>
                <c:pt idx="1745">
                  <c:v>137.8454332552693</c:v>
                </c:pt>
                <c:pt idx="1746">
                  <c:v>138.1988503299978</c:v>
                </c:pt>
                <c:pt idx="1747">
                  <c:v>139.2207792207792</c:v>
                </c:pt>
                <c:pt idx="1748">
                  <c:v>139.9233553331914</c:v>
                </c:pt>
                <c:pt idx="1749">
                  <c:v>141.4945710027677</c:v>
                </c:pt>
                <c:pt idx="1750">
                  <c:v>138.4074941451991</c:v>
                </c:pt>
                <c:pt idx="1751">
                  <c:v>135.8484138812008</c:v>
                </c:pt>
                <c:pt idx="1752">
                  <c:v>132.2929529486906</c:v>
                </c:pt>
                <c:pt idx="1753">
                  <c:v>131.458377687886</c:v>
                </c:pt>
                <c:pt idx="1754">
                  <c:v>133.2424952097083</c:v>
                </c:pt>
                <c:pt idx="1755">
                  <c:v>131.7181179476262</c:v>
                </c:pt>
                <c:pt idx="1756">
                  <c:v>132.003406429636</c:v>
                </c:pt>
                <c:pt idx="1757">
                  <c:v>131.4072812433468</c:v>
                </c:pt>
                <c:pt idx="1758">
                  <c:v>133.3446880987864</c:v>
                </c:pt>
                <c:pt idx="1759">
                  <c:v>134.6731956568021</c:v>
                </c:pt>
                <c:pt idx="1760">
                  <c:v>133.6384926548861</c:v>
                </c:pt>
                <c:pt idx="1761">
                  <c:v>133.097721950181</c:v>
                </c:pt>
                <c:pt idx="1762">
                  <c:v>129.5167127954013</c:v>
                </c:pt>
                <c:pt idx="1763">
                  <c:v>131.9778582073664</c:v>
                </c:pt>
                <c:pt idx="1764">
                  <c:v>132.2333404300617</c:v>
                </c:pt>
                <c:pt idx="1765">
                  <c:v>131.6499893549074</c:v>
                </c:pt>
                <c:pt idx="1766">
                  <c:v>134.187779433681</c:v>
                </c:pt>
                <c:pt idx="1767">
                  <c:v>134.2899723227592</c:v>
                </c:pt>
                <c:pt idx="1768">
                  <c:v>136.1720246966148</c:v>
                </c:pt>
                <c:pt idx="1769">
                  <c:v>134.7668724717905</c:v>
                </c:pt>
                <c:pt idx="1770">
                  <c:v>135.5546093251011</c:v>
                </c:pt>
                <c:pt idx="1771">
                  <c:v>135.4055780285288</c:v>
                </c:pt>
                <c:pt idx="1772">
                  <c:v>135.0393868426656</c:v>
                </c:pt>
                <c:pt idx="1773">
                  <c:v>134.3666169895678</c:v>
                </c:pt>
                <c:pt idx="1774">
                  <c:v>132.5058548009368</c:v>
                </c:pt>
                <c:pt idx="1775">
                  <c:v>131.0240579093038</c:v>
                </c:pt>
                <c:pt idx="1776">
                  <c:v>128.7545241643602</c:v>
                </c:pt>
                <c:pt idx="1777">
                  <c:v>128.107302533532</c:v>
                </c:pt>
                <c:pt idx="1778">
                  <c:v>128.7971045348094</c:v>
                </c:pt>
                <c:pt idx="1779">
                  <c:v>129.648711943794</c:v>
                </c:pt>
                <c:pt idx="1780">
                  <c:v>129.1718117947626</c:v>
                </c:pt>
                <c:pt idx="1781">
                  <c:v>128.9120715350224</c:v>
                </c:pt>
                <c:pt idx="1782">
                  <c:v>128.7971045348094</c:v>
                </c:pt>
                <c:pt idx="1783">
                  <c:v>128.5842026825634</c:v>
                </c:pt>
                <c:pt idx="1784">
                  <c:v>126.3317010857994</c:v>
                </c:pt>
                <c:pt idx="1785">
                  <c:v>126.1784117521822</c:v>
                </c:pt>
                <c:pt idx="1786">
                  <c:v>129.8275494996806</c:v>
                </c:pt>
                <c:pt idx="1787">
                  <c:v>127.2982754949968</c:v>
                </c:pt>
                <c:pt idx="1788">
                  <c:v>126.5616350862253</c:v>
                </c:pt>
                <c:pt idx="1789">
                  <c:v>127.7581434958484</c:v>
                </c:pt>
                <c:pt idx="1790">
                  <c:v>127.8731104960613</c:v>
                </c:pt>
                <c:pt idx="1791">
                  <c:v>127.5920800510964</c:v>
                </c:pt>
                <c:pt idx="1792">
                  <c:v>128.5416223121141</c:v>
                </c:pt>
                <c:pt idx="1793">
                  <c:v>127.9114328294656</c:v>
                </c:pt>
                <c:pt idx="1794">
                  <c:v>128.9376197572919</c:v>
                </c:pt>
                <c:pt idx="1795">
                  <c:v>131.8160527996593</c:v>
                </c:pt>
                <c:pt idx="1796">
                  <c:v>130.6961890568448</c:v>
                </c:pt>
                <c:pt idx="1797">
                  <c:v>130.7515435384288</c:v>
                </c:pt>
                <c:pt idx="1798">
                  <c:v>130.6961890568448</c:v>
                </c:pt>
                <c:pt idx="1799">
                  <c:v>131.5733446880988</c:v>
                </c:pt>
                <c:pt idx="1800">
                  <c:v>131.3263785394933</c:v>
                </c:pt>
                <c:pt idx="1801">
                  <c:v>130.8579944645518</c:v>
                </c:pt>
                <c:pt idx="1802">
                  <c:v>129.6189056844794</c:v>
                </c:pt>
                <c:pt idx="1803">
                  <c:v>130.8281882052374</c:v>
                </c:pt>
                <c:pt idx="1804">
                  <c:v>131.50521609538</c:v>
                </c:pt>
                <c:pt idx="1805">
                  <c:v>131.0027677240792</c:v>
                </c:pt>
                <c:pt idx="1806">
                  <c:v>130.1469022780498</c:v>
                </c:pt>
                <c:pt idx="1807">
                  <c:v>129.3591654247392</c:v>
                </c:pt>
                <c:pt idx="1808">
                  <c:v>127.3153076431765</c:v>
                </c:pt>
                <c:pt idx="1809">
                  <c:v>126.3700234192037</c:v>
                </c:pt>
                <c:pt idx="1810">
                  <c:v>126.2039599744517</c:v>
                </c:pt>
                <c:pt idx="1811">
                  <c:v>126.7873110496061</c:v>
                </c:pt>
                <c:pt idx="1812">
                  <c:v>127.6900149031296</c:v>
                </c:pt>
                <c:pt idx="1813">
                  <c:v>126.8213753459655</c:v>
                </c:pt>
                <c:pt idx="1814">
                  <c:v>128.1541409410262</c:v>
                </c:pt>
                <c:pt idx="1815">
                  <c:v>128.3925910155418</c:v>
                </c:pt>
                <c:pt idx="1816">
                  <c:v>129.2229082393017</c:v>
                </c:pt>
                <c:pt idx="1817">
                  <c:v>130.6578667234405</c:v>
                </c:pt>
                <c:pt idx="1818">
                  <c:v>130.9176069831808</c:v>
                </c:pt>
                <c:pt idx="1819">
                  <c:v>129.4741324249521</c:v>
                </c:pt>
                <c:pt idx="1820">
                  <c:v>129.1632957206727</c:v>
                </c:pt>
                <c:pt idx="1821">
                  <c:v>129.1632957206727</c:v>
                </c:pt>
                <c:pt idx="1822">
                  <c:v>131.3561847988077</c:v>
                </c:pt>
                <c:pt idx="1823">
                  <c:v>132.0502448371301</c:v>
                </c:pt>
                <c:pt idx="1824">
                  <c:v>131.4285714285714</c:v>
                </c:pt>
                <c:pt idx="1825">
                  <c:v>132.1822439855227</c:v>
                </c:pt>
                <c:pt idx="1826">
                  <c:v>132.1822439855227</c:v>
                </c:pt>
                <c:pt idx="1827">
                  <c:v>132.9529486906536</c:v>
                </c:pt>
                <c:pt idx="1828">
                  <c:v>132.8337236533958</c:v>
                </c:pt>
                <c:pt idx="1829">
                  <c:v>132.5015967638918</c:v>
                </c:pt>
                <c:pt idx="1830">
                  <c:v>132.6719182456887</c:v>
                </c:pt>
                <c:pt idx="1831">
                  <c:v>132.9486906536087</c:v>
                </c:pt>
                <c:pt idx="1832">
                  <c:v>132.9784969129232</c:v>
                </c:pt>
                <c:pt idx="1833">
                  <c:v>133.4639131360443</c:v>
                </c:pt>
                <c:pt idx="1834">
                  <c:v>132.710240579093</c:v>
                </c:pt>
                <c:pt idx="1835">
                  <c:v>133.2808175431126</c:v>
                </c:pt>
                <c:pt idx="1836">
                  <c:v>132.7357888013625</c:v>
                </c:pt>
                <c:pt idx="1837">
                  <c:v>132.7187566531829</c:v>
                </c:pt>
                <c:pt idx="1838">
                  <c:v>133.4596550989993</c:v>
                </c:pt>
                <c:pt idx="1839">
                  <c:v>134.0941026186928</c:v>
                </c:pt>
                <c:pt idx="1840">
                  <c:v>134.3879071747924</c:v>
                </c:pt>
                <c:pt idx="1841">
                  <c:v>135.3885458803492</c:v>
                </c:pt>
                <c:pt idx="1842">
                  <c:v>134.8307430274643</c:v>
                </c:pt>
                <c:pt idx="1843">
                  <c:v>135.503512880562</c:v>
                </c:pt>
                <c:pt idx="1844">
                  <c:v>135.7632531403022</c:v>
                </c:pt>
                <c:pt idx="1845">
                  <c:v>136.0783478816266</c:v>
                </c:pt>
                <c:pt idx="1846">
                  <c:v>137.0576964019587</c:v>
                </c:pt>
                <c:pt idx="1847">
                  <c:v>137.4536938471365</c:v>
                </c:pt>
                <c:pt idx="1848">
                  <c:v>138.1690440706834</c:v>
                </c:pt>
                <c:pt idx="1849">
                  <c:v>138.2712369597616</c:v>
                </c:pt>
                <c:pt idx="1850">
                  <c:v>137.8369171811795</c:v>
                </c:pt>
                <c:pt idx="1851">
                  <c:v>138.2243985522674</c:v>
                </c:pt>
                <c:pt idx="1852">
                  <c:v>138.1520119225037</c:v>
                </c:pt>
                <c:pt idx="1853">
                  <c:v>138.5054289972323</c:v>
                </c:pt>
                <c:pt idx="1854">
                  <c:v>138.9738130721737</c:v>
                </c:pt>
                <c:pt idx="1855">
                  <c:v>139.2931658505428</c:v>
                </c:pt>
                <c:pt idx="1856">
                  <c:v>140.1830955929316</c:v>
                </c:pt>
                <c:pt idx="1857">
                  <c:v>140.4215456674473</c:v>
                </c:pt>
                <c:pt idx="1858">
                  <c:v>140.6131573344688</c:v>
                </c:pt>
                <c:pt idx="1859">
                  <c:v>139.5273578880136</c:v>
                </c:pt>
                <c:pt idx="1860">
                  <c:v>139.5316159250585</c:v>
                </c:pt>
                <c:pt idx="1861">
                  <c:v>139.1696827762401</c:v>
                </c:pt>
                <c:pt idx="1862">
                  <c:v>137.040664253779</c:v>
                </c:pt>
                <c:pt idx="1863">
                  <c:v>134.6944858420268</c:v>
                </c:pt>
                <c:pt idx="1864">
                  <c:v>135.0862252501597</c:v>
                </c:pt>
                <c:pt idx="1865">
                  <c:v>134.7753885458803</c:v>
                </c:pt>
                <c:pt idx="1866">
                  <c:v>134.2303598041302</c:v>
                </c:pt>
                <c:pt idx="1867">
                  <c:v>133.5150095805834</c:v>
                </c:pt>
                <c:pt idx="1868">
                  <c:v>132.3994038748137</c:v>
                </c:pt>
                <c:pt idx="1869">
                  <c:v>130.4236746859698</c:v>
                </c:pt>
                <c:pt idx="1870">
                  <c:v>129.6912923142431</c:v>
                </c:pt>
                <c:pt idx="1871">
                  <c:v>131.0751543538428</c:v>
                </c:pt>
                <c:pt idx="1872">
                  <c:v>130.8665105386417</c:v>
                </c:pt>
                <c:pt idx="1873">
                  <c:v>131.2284436874601</c:v>
                </c:pt>
                <c:pt idx="1874">
                  <c:v>131.5690866510539</c:v>
                </c:pt>
                <c:pt idx="1875">
                  <c:v>131.015541835214</c:v>
                </c:pt>
                <c:pt idx="1876">
                  <c:v>130.9346391313604</c:v>
                </c:pt>
                <c:pt idx="1877">
                  <c:v>130.4407068341494</c:v>
                </c:pt>
                <c:pt idx="1878">
                  <c:v>130.3938684266553</c:v>
                </c:pt>
                <c:pt idx="1879">
                  <c:v>131.5903768362785</c:v>
                </c:pt>
                <c:pt idx="1880">
                  <c:v>131.0538641686182</c:v>
                </c:pt>
                <c:pt idx="1881">
                  <c:v>129.7466467958271</c:v>
                </c:pt>
                <c:pt idx="1882">
                  <c:v>130.2874175005323</c:v>
                </c:pt>
                <c:pt idx="1883">
                  <c:v>129.5976154992548</c:v>
                </c:pt>
                <c:pt idx="1884">
                  <c:v>129.8573557589951</c:v>
                </c:pt>
                <c:pt idx="1885">
                  <c:v>130.9644453906749</c:v>
                </c:pt>
                <c:pt idx="1886">
                  <c:v>132.1311475409836</c:v>
                </c:pt>
                <c:pt idx="1887">
                  <c:v>132.9699808388332</c:v>
                </c:pt>
                <c:pt idx="1888">
                  <c:v>133.4170747285501</c:v>
                </c:pt>
                <c:pt idx="1889">
                  <c:v>133.4170747285501</c:v>
                </c:pt>
                <c:pt idx="1890">
                  <c:v>133.9322972109858</c:v>
                </c:pt>
                <c:pt idx="1891">
                  <c:v>134.5667447306792</c:v>
                </c:pt>
                <c:pt idx="1892">
                  <c:v>131.3647008728975</c:v>
                </c:pt>
                <c:pt idx="1893">
                  <c:v>129.4102618692782</c:v>
                </c:pt>
                <c:pt idx="1894">
                  <c:v>128.0349159037683</c:v>
                </c:pt>
                <c:pt idx="1895">
                  <c:v>128.2180114967</c:v>
                </c:pt>
                <c:pt idx="1896">
                  <c:v>129.0057483500107</c:v>
                </c:pt>
                <c:pt idx="1897">
                  <c:v>129.2101341281669</c:v>
                </c:pt>
                <c:pt idx="1898">
                  <c:v>128.0689802001277</c:v>
                </c:pt>
                <c:pt idx="1899">
                  <c:v>125.4332552693208</c:v>
                </c:pt>
                <c:pt idx="1900">
                  <c:v>121.8692782627208</c:v>
                </c:pt>
                <c:pt idx="1901">
                  <c:v>121.8905684479455</c:v>
                </c:pt>
                <c:pt idx="1902">
                  <c:v>119.6806472216308</c:v>
                </c:pt>
                <c:pt idx="1903">
                  <c:v>120.9878645944219</c:v>
                </c:pt>
                <c:pt idx="1904">
                  <c:v>121.2774111134766</c:v>
                </c:pt>
                <c:pt idx="1905">
                  <c:v>122.0949542261018</c:v>
                </c:pt>
                <c:pt idx="1906">
                  <c:v>122.2823078560783</c:v>
                </c:pt>
                <c:pt idx="1907">
                  <c:v>124.3985522674047</c:v>
                </c:pt>
                <c:pt idx="1908">
                  <c:v>126.1486054928678</c:v>
                </c:pt>
                <c:pt idx="1909">
                  <c:v>126.3146689376197</c:v>
                </c:pt>
                <c:pt idx="1910">
                  <c:v>127.4387907174792</c:v>
                </c:pt>
                <c:pt idx="1911">
                  <c:v>126.412603789653</c:v>
                </c:pt>
                <c:pt idx="1912">
                  <c:v>124.3644879710453</c:v>
                </c:pt>
                <c:pt idx="1913">
                  <c:v>125.3438364913775</c:v>
                </c:pt>
                <c:pt idx="1914">
                  <c:v>127.5963380881414</c:v>
                </c:pt>
                <c:pt idx="1915">
                  <c:v>129.2527144986161</c:v>
                </c:pt>
                <c:pt idx="1916">
                  <c:v>128.7034277198211</c:v>
                </c:pt>
                <c:pt idx="1917">
                  <c:v>128.6310410900574</c:v>
                </c:pt>
                <c:pt idx="1918">
                  <c:v>128.545880349159</c:v>
                </c:pt>
                <c:pt idx="1919">
                  <c:v>128.1328507558015</c:v>
                </c:pt>
                <c:pt idx="1920">
                  <c:v>126.8809878645944</c:v>
                </c:pt>
                <c:pt idx="1921">
                  <c:v>126.242282307856</c:v>
                </c:pt>
                <c:pt idx="1922">
                  <c:v>126.5360868639557</c:v>
                </c:pt>
                <c:pt idx="1923">
                  <c:v>127.4302746433894</c:v>
                </c:pt>
                <c:pt idx="1924">
                  <c:v>128.4522035341707</c:v>
                </c:pt>
                <c:pt idx="1925">
                  <c:v>128.8226527570789</c:v>
                </c:pt>
                <c:pt idx="1926">
                  <c:v>128.1243346817117</c:v>
                </c:pt>
                <c:pt idx="1927">
                  <c:v>126.0123483074302</c:v>
                </c:pt>
                <c:pt idx="1928">
                  <c:v>125.5397061954439</c:v>
                </c:pt>
                <c:pt idx="1929">
                  <c:v>125.5908026399829</c:v>
                </c:pt>
                <c:pt idx="1930">
                  <c:v>125.7909303810943</c:v>
                </c:pt>
                <c:pt idx="1931">
                  <c:v>127.7879497551629</c:v>
                </c:pt>
                <c:pt idx="1932">
                  <c:v>126.0506706408346</c:v>
                </c:pt>
                <c:pt idx="1933">
                  <c:v>125.3395784543325</c:v>
                </c:pt>
                <c:pt idx="1934">
                  <c:v>123.725782414307</c:v>
                </c:pt>
                <c:pt idx="1935">
                  <c:v>124.7902916755376</c:v>
                </c:pt>
                <c:pt idx="1936">
                  <c:v>125.6333830104322</c:v>
                </c:pt>
                <c:pt idx="1937">
                  <c:v>126.2039599744517</c:v>
                </c:pt>
                <c:pt idx="1938">
                  <c:v>126.6595699382584</c:v>
                </c:pt>
                <c:pt idx="1939">
                  <c:v>128.1285927187566</c:v>
                </c:pt>
                <c:pt idx="1940">
                  <c:v>127.8518203108367</c:v>
                </c:pt>
                <c:pt idx="1941">
                  <c:v>126.7575047902917</c:v>
                </c:pt>
                <c:pt idx="1942">
                  <c:v>127.340855865446</c:v>
                </c:pt>
                <c:pt idx="1943">
                  <c:v>128.2861400894188</c:v>
                </c:pt>
                <c:pt idx="1944">
                  <c:v>130.3129657228017</c:v>
                </c:pt>
                <c:pt idx="1945">
                  <c:v>130.6450926123057</c:v>
                </c:pt>
                <c:pt idx="1946">
                  <c:v>130.5088354268682</c:v>
                </c:pt>
                <c:pt idx="1947">
                  <c:v>130.8111560570577</c:v>
                </c:pt>
                <c:pt idx="1948">
                  <c:v>127.174792420694</c:v>
                </c:pt>
                <c:pt idx="1949">
                  <c:v>125.2884820097934</c:v>
                </c:pt>
                <c:pt idx="1950">
                  <c:v>125.1309346391313</c:v>
                </c:pt>
                <c:pt idx="1951">
                  <c:v>125.7568660847349</c:v>
                </c:pt>
                <c:pt idx="1952">
                  <c:v>126.2295081967213</c:v>
                </c:pt>
                <c:pt idx="1953">
                  <c:v>127.4558228656589</c:v>
                </c:pt>
                <c:pt idx="1954">
                  <c:v>127.2812433468171</c:v>
                </c:pt>
                <c:pt idx="1955">
                  <c:v>127.9029167553758</c:v>
                </c:pt>
                <c:pt idx="1956">
                  <c:v>129.0270385352353</c:v>
                </c:pt>
                <c:pt idx="1957">
                  <c:v>131.2071535022355</c:v>
                </c:pt>
                <c:pt idx="1958">
                  <c:v>131.1432829465616</c:v>
                </c:pt>
                <c:pt idx="1959">
                  <c:v>133.0466255056419</c:v>
                </c:pt>
                <c:pt idx="1960">
                  <c:v>133.3361720246966</c:v>
                </c:pt>
                <c:pt idx="1961">
                  <c:v>133.8854588034916</c:v>
                </c:pt>
                <c:pt idx="1962">
                  <c:v>135.4098360655738</c:v>
                </c:pt>
                <c:pt idx="1963">
                  <c:v>134.4219714711518</c:v>
                </c:pt>
                <c:pt idx="1964">
                  <c:v>135.4651905471577</c:v>
                </c:pt>
                <c:pt idx="1965">
                  <c:v>135.835639770066</c:v>
                </c:pt>
                <c:pt idx="1966">
                  <c:v>135.942090696189</c:v>
                </c:pt>
                <c:pt idx="1967">
                  <c:v>136.0357675111773</c:v>
                </c:pt>
                <c:pt idx="1968">
                  <c:v>136.9725356610602</c:v>
                </c:pt>
                <c:pt idx="1969">
                  <c:v>136.9767936981052</c:v>
                </c:pt>
                <c:pt idx="1970">
                  <c:v>136.2912497338727</c:v>
                </c:pt>
                <c:pt idx="1971">
                  <c:v>136.8320204385778</c:v>
                </c:pt>
                <c:pt idx="1972">
                  <c:v>135.4907387694273</c:v>
                </c:pt>
                <c:pt idx="1973">
                  <c:v>135.3502235469449</c:v>
                </c:pt>
                <c:pt idx="1974">
                  <c:v>135.3331913987651</c:v>
                </c:pt>
                <c:pt idx="1975">
                  <c:v>135.4779646582925</c:v>
                </c:pt>
                <c:pt idx="1976">
                  <c:v>134.468809878646</c:v>
                </c:pt>
                <c:pt idx="1977">
                  <c:v>135.2011922503725</c:v>
                </c:pt>
                <c:pt idx="1978">
                  <c:v>137.2195018096657</c:v>
                </c:pt>
                <c:pt idx="1979">
                  <c:v>136.7936981051735</c:v>
                </c:pt>
                <c:pt idx="1980">
                  <c:v>135.9761549925483</c:v>
                </c:pt>
                <c:pt idx="1981">
                  <c:v>135.6312539919097</c:v>
                </c:pt>
                <c:pt idx="1982">
                  <c:v>134.1068767298275</c:v>
                </c:pt>
                <c:pt idx="1983">
                  <c:v>133.5362997658079</c:v>
                </c:pt>
                <c:pt idx="1984">
                  <c:v>135.1799020651479</c:v>
                </c:pt>
                <c:pt idx="1985">
                  <c:v>135.7760272514371</c:v>
                </c:pt>
                <c:pt idx="1986">
                  <c:v>136.9214392165212</c:v>
                </c:pt>
                <c:pt idx="1987">
                  <c:v>137.0576964019587</c:v>
                </c:pt>
                <c:pt idx="1988">
                  <c:v>138.2627208856717</c:v>
                </c:pt>
                <c:pt idx="1989">
                  <c:v>138.628912071535</c:v>
                </c:pt>
                <c:pt idx="1990">
                  <c:v>138.3819459229295</c:v>
                </c:pt>
                <c:pt idx="1991">
                  <c:v>137.423887587822</c:v>
                </c:pt>
                <c:pt idx="1992">
                  <c:v>136.8447945497125</c:v>
                </c:pt>
                <c:pt idx="1993">
                  <c:v>137.7773046625505</c:v>
                </c:pt>
                <c:pt idx="1994">
                  <c:v>138.8205237385565</c:v>
                </c:pt>
                <c:pt idx="1995">
                  <c:v>139.0376836278475</c:v>
                </c:pt>
                <c:pt idx="1996">
                  <c:v>142.2695337449435</c:v>
                </c:pt>
                <c:pt idx="1997">
                  <c:v>144.5773898232914</c:v>
                </c:pt>
                <c:pt idx="1998">
                  <c:v>143.3893974877582</c:v>
                </c:pt>
                <c:pt idx="1999">
                  <c:v>143.1594634873323</c:v>
                </c:pt>
                <c:pt idx="2000">
                  <c:v>142.0140515222482</c:v>
                </c:pt>
                <c:pt idx="2001">
                  <c:v>143.1083670427933</c:v>
                </c:pt>
                <c:pt idx="2002">
                  <c:v>142.2269533744943</c:v>
                </c:pt>
                <c:pt idx="2003">
                  <c:v>142.1247604854162</c:v>
                </c:pt>
                <c:pt idx="2004">
                  <c:v>143.1211411539281</c:v>
                </c:pt>
                <c:pt idx="2005">
                  <c:v>141.7415371513732</c:v>
                </c:pt>
                <c:pt idx="2006">
                  <c:v>139.3357462209921</c:v>
                </c:pt>
                <c:pt idx="2007">
                  <c:v>139.506067702789</c:v>
                </c:pt>
                <c:pt idx="2008">
                  <c:v>140.6046412603789</c:v>
                </c:pt>
                <c:pt idx="2009">
                  <c:v>140.3534170747286</c:v>
                </c:pt>
                <c:pt idx="2010">
                  <c:v>138.1264637002342</c:v>
                </c:pt>
                <c:pt idx="2011">
                  <c:v>137.0236321055993</c:v>
                </c:pt>
                <c:pt idx="2012">
                  <c:v>138.9099425165</c:v>
                </c:pt>
                <c:pt idx="2013">
                  <c:v>138.5011709601873</c:v>
                </c:pt>
                <c:pt idx="2014">
                  <c:v>137.1641473280818</c:v>
                </c:pt>
                <c:pt idx="2015">
                  <c:v>136.0017032148179</c:v>
                </c:pt>
                <c:pt idx="2016">
                  <c:v>135.6823504364488</c:v>
                </c:pt>
                <c:pt idx="2017">
                  <c:v>135.9633808814137</c:v>
                </c:pt>
                <c:pt idx="2018">
                  <c:v>136.108154140941</c:v>
                </c:pt>
                <c:pt idx="2019">
                  <c:v>135.6482861400894</c:v>
                </c:pt>
                <c:pt idx="2020">
                  <c:v>134.8264849904194</c:v>
                </c:pt>
                <c:pt idx="2021">
                  <c:v>133.8386203959975</c:v>
                </c:pt>
                <c:pt idx="2022">
                  <c:v>135.1969342133276</c:v>
                </c:pt>
                <c:pt idx="2023">
                  <c:v>135.2480306578667</c:v>
                </c:pt>
                <c:pt idx="2024">
                  <c:v>135.9335746220992</c:v>
                </c:pt>
                <c:pt idx="2025">
                  <c:v>135.4268682137534</c:v>
                </c:pt>
                <c:pt idx="2026">
                  <c:v>136.6446668086012</c:v>
                </c:pt>
                <c:pt idx="2027">
                  <c:v>135.0266127315307</c:v>
                </c:pt>
                <c:pt idx="2028">
                  <c:v>136.6531828826911</c:v>
                </c:pt>
                <c:pt idx="2029">
                  <c:v>136.7468596976794</c:v>
                </c:pt>
                <c:pt idx="2030">
                  <c:v>136.9767936981052</c:v>
                </c:pt>
                <c:pt idx="2031">
                  <c:v>135.9335746220992</c:v>
                </c:pt>
                <c:pt idx="2032">
                  <c:v>136.4445390674899</c:v>
                </c:pt>
                <c:pt idx="2033">
                  <c:v>134.9882903981265</c:v>
                </c:pt>
                <c:pt idx="2034">
                  <c:v>135.286352991271</c:v>
                </c:pt>
                <c:pt idx="2035">
                  <c:v>134.4901000638705</c:v>
                </c:pt>
                <c:pt idx="2036">
                  <c:v>134.3070044709389</c:v>
                </c:pt>
                <c:pt idx="2037">
                  <c:v>132.3355333191399</c:v>
                </c:pt>
                <c:pt idx="2038">
                  <c:v>131.5776027251436</c:v>
                </c:pt>
                <c:pt idx="2039">
                  <c:v>131.6755375771769</c:v>
                </c:pt>
                <c:pt idx="2040">
                  <c:v>133.6555248030658</c:v>
                </c:pt>
                <c:pt idx="2041">
                  <c:v>133.6512667660209</c:v>
                </c:pt>
                <c:pt idx="2042">
                  <c:v>133.4298488396849</c:v>
                </c:pt>
                <c:pt idx="2043">
                  <c:v>132.931658505429</c:v>
                </c:pt>
                <c:pt idx="2044">
                  <c:v>130.5599318714073</c:v>
                </c:pt>
                <c:pt idx="2045">
                  <c:v>129.7977432403662</c:v>
                </c:pt>
                <c:pt idx="2046">
                  <c:v>129.0909090909091</c:v>
                </c:pt>
                <c:pt idx="2047">
                  <c:v>129.4656163508622</c:v>
                </c:pt>
                <c:pt idx="2048">
                  <c:v>127.945497125825</c:v>
                </c:pt>
                <c:pt idx="2049">
                  <c:v>128.3031722375984</c:v>
                </c:pt>
                <c:pt idx="2050">
                  <c:v>129.7253566106025</c:v>
                </c:pt>
                <c:pt idx="2051">
                  <c:v>128.9546519054716</c:v>
                </c:pt>
                <c:pt idx="2052">
                  <c:v>129.9041941664892</c:v>
                </c:pt>
                <c:pt idx="2053">
                  <c:v>130.9985096870343</c:v>
                </c:pt>
                <c:pt idx="2054">
                  <c:v>131.5861187992336</c:v>
                </c:pt>
                <c:pt idx="2055">
                  <c:v>131.173089205876</c:v>
                </c:pt>
                <c:pt idx="2056">
                  <c:v>130.8579944645518</c:v>
                </c:pt>
                <c:pt idx="2057">
                  <c:v>130.4875452416436</c:v>
                </c:pt>
                <c:pt idx="2058">
                  <c:v>132.6932084309134</c:v>
                </c:pt>
                <c:pt idx="2059">
                  <c:v>133.5661060251224</c:v>
                </c:pt>
                <c:pt idx="2060">
                  <c:v>133.3532041728762</c:v>
                </c:pt>
                <c:pt idx="2061">
                  <c:v>133.8173302107728</c:v>
                </c:pt>
                <c:pt idx="2062">
                  <c:v>133.4298488396849</c:v>
                </c:pt>
                <c:pt idx="2063">
                  <c:v>133.1743666169895</c:v>
                </c:pt>
                <c:pt idx="2064">
                  <c:v>132.9103683202044</c:v>
                </c:pt>
                <c:pt idx="2065">
                  <c:v>133.2169469874388</c:v>
                </c:pt>
                <c:pt idx="2066">
                  <c:v>135.2778369171812</c:v>
                </c:pt>
                <c:pt idx="2067">
                  <c:v>135.6014477325953</c:v>
                </c:pt>
                <c:pt idx="2068">
                  <c:v>135.4439003619331</c:v>
                </c:pt>
                <c:pt idx="2069">
                  <c:v>135.6397700659996</c:v>
                </c:pt>
                <c:pt idx="2070">
                  <c:v>134.519906323185</c:v>
                </c:pt>
                <c:pt idx="2071">
                  <c:v>134.7157760272514</c:v>
                </c:pt>
                <c:pt idx="2072">
                  <c:v>133.9663615073451</c:v>
                </c:pt>
                <c:pt idx="2073">
                  <c:v>133.2765595060676</c:v>
                </c:pt>
                <c:pt idx="2074">
                  <c:v>132.4249520970832</c:v>
                </c:pt>
                <c:pt idx="2075">
                  <c:v>133.255269320843</c:v>
                </c:pt>
                <c:pt idx="2076">
                  <c:v>132.6719182456887</c:v>
                </c:pt>
                <c:pt idx="2077">
                  <c:v>132.8039173940813</c:v>
                </c:pt>
                <c:pt idx="2078">
                  <c:v>134.2559080263998</c:v>
                </c:pt>
                <c:pt idx="2079">
                  <c:v>135.4822226953374</c:v>
                </c:pt>
                <c:pt idx="2080">
                  <c:v>135.8697040664254</c:v>
                </c:pt>
                <c:pt idx="2081">
                  <c:v>136.0187353629976</c:v>
                </c:pt>
                <c:pt idx="2082">
                  <c:v>136.0187353629976</c:v>
                </c:pt>
                <c:pt idx="2083">
                  <c:v>136.3167979561422</c:v>
                </c:pt>
                <c:pt idx="2084">
                  <c:v>136.7724079199489</c:v>
                </c:pt>
                <c:pt idx="2085">
                  <c:v>136.0911219927613</c:v>
                </c:pt>
                <c:pt idx="2086">
                  <c:v>135.0351288056206</c:v>
                </c:pt>
                <c:pt idx="2087">
                  <c:v>135.0351288056206</c:v>
                </c:pt>
                <c:pt idx="2088">
                  <c:v>132.216308281882</c:v>
                </c:pt>
                <c:pt idx="2089">
                  <c:v>130.0617415371514</c:v>
                </c:pt>
                <c:pt idx="2090">
                  <c:v>129.4869065360868</c:v>
                </c:pt>
                <c:pt idx="2091">
                  <c:v>129.6614860549287</c:v>
                </c:pt>
                <c:pt idx="2092">
                  <c:v>129.1462635724931</c:v>
                </c:pt>
                <c:pt idx="2093">
                  <c:v>128.6140089418778</c:v>
                </c:pt>
                <c:pt idx="2094">
                  <c:v>129.0866510538641</c:v>
                </c:pt>
                <c:pt idx="2095">
                  <c:v>128.2435597189695</c:v>
                </c:pt>
                <c:pt idx="2096">
                  <c:v>128.4564615712157</c:v>
                </c:pt>
                <c:pt idx="2097">
                  <c:v>129.095167127954</c:v>
                </c:pt>
                <c:pt idx="2098">
                  <c:v>128.9035554609324</c:v>
                </c:pt>
                <c:pt idx="2099">
                  <c:v>129.4443261656377</c:v>
                </c:pt>
                <c:pt idx="2100">
                  <c:v>130.1469022780498</c:v>
                </c:pt>
                <c:pt idx="2101">
                  <c:v>130.6493506493506</c:v>
                </c:pt>
                <c:pt idx="2102">
                  <c:v>132.1822439855227</c:v>
                </c:pt>
                <c:pt idx="2103">
                  <c:v>132.6165637641046</c:v>
                </c:pt>
                <c:pt idx="2104">
                  <c:v>131.8714072812434</c:v>
                </c:pt>
                <c:pt idx="2105">
                  <c:v>131.3476687247178</c:v>
                </c:pt>
                <c:pt idx="2106">
                  <c:v>131.9097296146476</c:v>
                </c:pt>
                <c:pt idx="2107">
                  <c:v>131.9948903555461</c:v>
                </c:pt>
                <c:pt idx="2108">
                  <c:v>132.4505003193528</c:v>
                </c:pt>
                <c:pt idx="2109">
                  <c:v>131.5861187992336</c:v>
                </c:pt>
                <c:pt idx="2110">
                  <c:v>129.4826484990419</c:v>
                </c:pt>
                <c:pt idx="2111">
                  <c:v>129.916968277624</c:v>
                </c:pt>
                <c:pt idx="2112">
                  <c:v>130.1511603150947</c:v>
                </c:pt>
                <c:pt idx="2113">
                  <c:v>130.9346391313604</c:v>
                </c:pt>
                <c:pt idx="2114">
                  <c:v>132.9912710240579</c:v>
                </c:pt>
                <c:pt idx="2115">
                  <c:v>133.2424952097083</c:v>
                </c:pt>
                <c:pt idx="2116">
                  <c:v>133.4724292101342</c:v>
                </c:pt>
                <c:pt idx="2117">
                  <c:v>133.5959122844368</c:v>
                </c:pt>
                <c:pt idx="2118">
                  <c:v>133.8002980625932</c:v>
                </c:pt>
                <c:pt idx="2119">
                  <c:v>134.0387481371088</c:v>
                </c:pt>
                <c:pt idx="2120">
                  <c:v>134.3155205450287</c:v>
                </c:pt>
                <c:pt idx="2121">
                  <c:v>135.9250585480094</c:v>
                </c:pt>
                <c:pt idx="2122">
                  <c:v>136.5978284011071</c:v>
                </c:pt>
                <c:pt idx="2123">
                  <c:v>136.3338301043219</c:v>
                </c:pt>
                <c:pt idx="2124">
                  <c:v>135.8100915477965</c:v>
                </c:pt>
                <c:pt idx="2125">
                  <c:v>136.3508622525016</c:v>
                </c:pt>
                <c:pt idx="2126">
                  <c:v>135.6269959548648</c:v>
                </c:pt>
                <c:pt idx="2127">
                  <c:v>135.4183521396636</c:v>
                </c:pt>
                <c:pt idx="2128">
                  <c:v>134.8946135831382</c:v>
                </c:pt>
                <c:pt idx="2129">
                  <c:v>135.0479029167553</c:v>
                </c:pt>
                <c:pt idx="2130">
                  <c:v>137.4451777730466</c:v>
                </c:pt>
                <c:pt idx="2131">
                  <c:v>135.4651905471577</c:v>
                </c:pt>
                <c:pt idx="2132">
                  <c:v>133.7619757291887</c:v>
                </c:pt>
                <c:pt idx="2133">
                  <c:v>133.5959122844368</c:v>
                </c:pt>
                <c:pt idx="2134">
                  <c:v>134.3240366191185</c:v>
                </c:pt>
                <c:pt idx="2135">
                  <c:v>133.2765595060676</c:v>
                </c:pt>
                <c:pt idx="2136">
                  <c:v>133.0764317649563</c:v>
                </c:pt>
                <c:pt idx="2137">
                  <c:v>131.7692143921652</c:v>
                </c:pt>
                <c:pt idx="2138">
                  <c:v>131.7521822439855</c:v>
                </c:pt>
                <c:pt idx="2139">
                  <c:v>132.4121779859484</c:v>
                </c:pt>
                <c:pt idx="2140">
                  <c:v>131.5137321694698</c:v>
                </c:pt>
                <c:pt idx="2141">
                  <c:v>131.6797956142217</c:v>
                </c:pt>
                <c:pt idx="2142">
                  <c:v>131.6499893549074</c:v>
                </c:pt>
                <c:pt idx="2143">
                  <c:v>131.1305088354268</c:v>
                </c:pt>
                <c:pt idx="2144">
                  <c:v>132.2674047264211</c:v>
                </c:pt>
                <c:pt idx="2145">
                  <c:v>131.8969555035128</c:v>
                </c:pt>
                <c:pt idx="2146">
                  <c:v>131.9054715776027</c:v>
                </c:pt>
                <c:pt idx="2147">
                  <c:v>132.2844368746008</c:v>
                </c:pt>
                <c:pt idx="2148">
                  <c:v>132.8592718756653</c:v>
                </c:pt>
                <c:pt idx="2149">
                  <c:v>133.5916542473919</c:v>
                </c:pt>
                <c:pt idx="2150">
                  <c:v>133.3574622099212</c:v>
                </c:pt>
                <c:pt idx="2151">
                  <c:v>131.339152650628</c:v>
                </c:pt>
                <c:pt idx="2152">
                  <c:v>130.2278049819033</c:v>
                </c:pt>
                <c:pt idx="2153">
                  <c:v>130.8026399829679</c:v>
                </c:pt>
                <c:pt idx="2154">
                  <c:v>132.2077922077922</c:v>
                </c:pt>
                <c:pt idx="2155">
                  <c:v>131.3476687247178</c:v>
                </c:pt>
                <c:pt idx="2156">
                  <c:v>133.1403023206302</c:v>
                </c:pt>
                <c:pt idx="2157">
                  <c:v>134.2771982116244</c:v>
                </c:pt>
                <c:pt idx="2158">
                  <c:v>133.9067489887162</c:v>
                </c:pt>
                <c:pt idx="2159">
                  <c:v>133.8386203959974</c:v>
                </c:pt>
                <c:pt idx="2160">
                  <c:v>134.958484138812</c:v>
                </c:pt>
                <c:pt idx="2161">
                  <c:v>135.4055780285288</c:v>
                </c:pt>
                <c:pt idx="2162">
                  <c:v>136.1975729188844</c:v>
                </c:pt>
                <c:pt idx="2163">
                  <c:v>136.2060889929742</c:v>
                </c:pt>
                <c:pt idx="2164">
                  <c:v>136.2060889929742</c:v>
                </c:pt>
                <c:pt idx="2165">
                  <c:v>136.2401532893336</c:v>
                </c:pt>
                <c:pt idx="2166">
                  <c:v>135.2352565467319</c:v>
                </c:pt>
                <c:pt idx="2167">
                  <c:v>134.8860975090483</c:v>
                </c:pt>
                <c:pt idx="2168">
                  <c:v>135.5971896955503</c:v>
                </c:pt>
                <c:pt idx="2169">
                  <c:v>134.8435171385991</c:v>
                </c:pt>
                <c:pt idx="2170">
                  <c:v>134.4262295081967</c:v>
                </c:pt>
                <c:pt idx="2171">
                  <c:v>134.5667447306791</c:v>
                </c:pt>
                <c:pt idx="2172">
                  <c:v>133.3830104321908</c:v>
                </c:pt>
                <c:pt idx="2173">
                  <c:v>132.7613370236321</c:v>
                </c:pt>
                <c:pt idx="2174">
                  <c:v>133.3191398765169</c:v>
                </c:pt>
                <c:pt idx="2175">
                  <c:v>132.6974664679583</c:v>
                </c:pt>
                <c:pt idx="2176">
                  <c:v>132.3525654673196</c:v>
                </c:pt>
                <c:pt idx="2177">
                  <c:v>132.8720459868001</c:v>
                </c:pt>
                <c:pt idx="2178">
                  <c:v>132.6761762827337</c:v>
                </c:pt>
                <c:pt idx="2179">
                  <c:v>133.0721737279114</c:v>
                </c:pt>
                <c:pt idx="2180">
                  <c:v>133.3659782840111</c:v>
                </c:pt>
                <c:pt idx="2181">
                  <c:v>134.1153928039174</c:v>
                </c:pt>
                <c:pt idx="2182">
                  <c:v>135.1160315094741</c:v>
                </c:pt>
                <c:pt idx="2183">
                  <c:v>134.958484138812</c:v>
                </c:pt>
                <c:pt idx="2184">
                  <c:v>135.3885458803492</c:v>
                </c:pt>
                <c:pt idx="2185">
                  <c:v>136.2188631041089</c:v>
                </c:pt>
                <c:pt idx="2186">
                  <c:v>136.0357675111773</c:v>
                </c:pt>
                <c:pt idx="2187">
                  <c:v>137.4451777730466</c:v>
                </c:pt>
                <c:pt idx="2188">
                  <c:v>137.3600170321482</c:v>
                </c:pt>
                <c:pt idx="2189">
                  <c:v>137.7389823291462</c:v>
                </c:pt>
                <c:pt idx="2190">
                  <c:v>137.4366616989567</c:v>
                </c:pt>
                <c:pt idx="2191">
                  <c:v>136.9938258462848</c:v>
                </c:pt>
                <c:pt idx="2192">
                  <c:v>136.4743453268043</c:v>
                </c:pt>
                <c:pt idx="2193">
                  <c:v>136.8064722163082</c:v>
                </c:pt>
                <c:pt idx="2194">
                  <c:v>136.1635086225249</c:v>
                </c:pt>
                <c:pt idx="2195">
                  <c:v>135.0436448797104</c:v>
                </c:pt>
                <c:pt idx="2196">
                  <c:v>134.7030019161166</c:v>
                </c:pt>
                <c:pt idx="2197">
                  <c:v>134.6987438790717</c:v>
                </c:pt>
                <c:pt idx="2198">
                  <c:v>134.5497125824994</c:v>
                </c:pt>
                <c:pt idx="2199">
                  <c:v>135.009580583351</c:v>
                </c:pt>
                <c:pt idx="2200">
                  <c:v>136.1251862891207</c:v>
                </c:pt>
                <c:pt idx="2201">
                  <c:v>136.0357675111773</c:v>
                </c:pt>
                <c:pt idx="2202">
                  <c:v>136.5084096231637</c:v>
                </c:pt>
                <c:pt idx="2203">
                  <c:v>138.9056844794549</c:v>
                </c:pt>
                <c:pt idx="2204">
                  <c:v>139.8935490738769</c:v>
                </c:pt>
                <c:pt idx="2205">
                  <c:v>140.0510964445391</c:v>
                </c:pt>
                <c:pt idx="2206">
                  <c:v>140.0127741111347</c:v>
                </c:pt>
                <c:pt idx="2207">
                  <c:v>140.5790930381094</c:v>
                </c:pt>
                <c:pt idx="2208">
                  <c:v>141.4392165211837</c:v>
                </c:pt>
                <c:pt idx="2209">
                  <c:v>141.8224398552268</c:v>
                </c:pt>
                <c:pt idx="2210">
                  <c:v>141.2646370023419</c:v>
                </c:pt>
                <c:pt idx="2211">
                  <c:v>140.8047690014903</c:v>
                </c:pt>
                <c:pt idx="2212">
                  <c:v>140.9921226314669</c:v>
                </c:pt>
                <c:pt idx="2213">
                  <c:v>140.0510964445391</c:v>
                </c:pt>
                <c:pt idx="2214">
                  <c:v>139.6636150734511</c:v>
                </c:pt>
                <c:pt idx="2215">
                  <c:v>139.0078773685332</c:v>
                </c:pt>
                <c:pt idx="2216">
                  <c:v>138.6118799233553</c:v>
                </c:pt>
                <c:pt idx="2217">
                  <c:v>137.7687885884608</c:v>
                </c:pt>
                <c:pt idx="2218">
                  <c:v>137.0065999574196</c:v>
                </c:pt>
                <c:pt idx="2219">
                  <c:v>136.819246327443</c:v>
                </c:pt>
                <c:pt idx="2220">
                  <c:v>136.2358952522886</c:v>
                </c:pt>
                <c:pt idx="2221">
                  <c:v>135.503512880562</c:v>
                </c:pt>
                <c:pt idx="2222">
                  <c:v>134.4219714711518</c:v>
                </c:pt>
                <c:pt idx="2223">
                  <c:v>134.7540983606557</c:v>
                </c:pt>
                <c:pt idx="2224">
                  <c:v>133.204172876304</c:v>
                </c:pt>
                <c:pt idx="2225">
                  <c:v>133.093463913136</c:v>
                </c:pt>
                <c:pt idx="2226">
                  <c:v>132.0332126889504</c:v>
                </c:pt>
                <c:pt idx="2227">
                  <c:v>132.4292101341281</c:v>
                </c:pt>
                <c:pt idx="2228">
                  <c:v>133.8428784330424</c:v>
                </c:pt>
                <c:pt idx="2229">
                  <c:v>133.6470087289759</c:v>
                </c:pt>
                <c:pt idx="2230">
                  <c:v>134.1537151373216</c:v>
                </c:pt>
                <c:pt idx="2231">
                  <c:v>134.0557802852885</c:v>
                </c:pt>
                <c:pt idx="2232">
                  <c:v>135.9122844368746</c:v>
                </c:pt>
                <c:pt idx="2233">
                  <c:v>134.5113902490951</c:v>
                </c:pt>
                <c:pt idx="2234">
                  <c:v>135.2054502874174</c:v>
                </c:pt>
                <c:pt idx="2235">
                  <c:v>132.9018522461145</c:v>
                </c:pt>
                <c:pt idx="2236">
                  <c:v>133.0892058760911</c:v>
                </c:pt>
                <c:pt idx="2237">
                  <c:v>132.1013412816692</c:v>
                </c:pt>
                <c:pt idx="2238">
                  <c:v>130.244837130083</c:v>
                </c:pt>
                <c:pt idx="2239">
                  <c:v>130.2150308707685</c:v>
                </c:pt>
                <c:pt idx="2240">
                  <c:v>130.5599318714073</c:v>
                </c:pt>
                <c:pt idx="2241">
                  <c:v>129.8871620183096</c:v>
                </c:pt>
                <c:pt idx="2242">
                  <c:v>129.423035980413</c:v>
                </c:pt>
                <c:pt idx="2243">
                  <c:v>129.8318075367256</c:v>
                </c:pt>
                <c:pt idx="2244">
                  <c:v>130.3214817968916</c:v>
                </c:pt>
                <c:pt idx="2245">
                  <c:v>129.9552906110283</c:v>
                </c:pt>
                <c:pt idx="2246">
                  <c:v>128.6991696827762</c:v>
                </c:pt>
                <c:pt idx="2247">
                  <c:v>129.0100063870556</c:v>
                </c:pt>
                <c:pt idx="2248">
                  <c:v>127.39621034703</c:v>
                </c:pt>
                <c:pt idx="2249">
                  <c:v>127.4685969767936</c:v>
                </c:pt>
                <c:pt idx="2250">
                  <c:v>126.6255056418991</c:v>
                </c:pt>
                <c:pt idx="2251">
                  <c:v>125.2160953800298</c:v>
                </c:pt>
                <c:pt idx="2252">
                  <c:v>126.5360868639557</c:v>
                </c:pt>
                <c:pt idx="2253">
                  <c:v>126.246540344901</c:v>
                </c:pt>
                <c:pt idx="2254">
                  <c:v>126.1017670853736</c:v>
                </c:pt>
                <c:pt idx="2255">
                  <c:v>126.1145411965084</c:v>
                </c:pt>
                <c:pt idx="2256">
                  <c:v>125.7483500106451</c:v>
                </c:pt>
                <c:pt idx="2257">
                  <c:v>125.5695124547583</c:v>
                </c:pt>
                <c:pt idx="2258">
                  <c:v>126.0421545667447</c:v>
                </c:pt>
                <c:pt idx="2259">
                  <c:v>127.0044709388971</c:v>
                </c:pt>
                <c:pt idx="2260">
                  <c:v>127.1875665318288</c:v>
                </c:pt>
                <c:pt idx="2261">
                  <c:v>124.820097934852</c:v>
                </c:pt>
                <c:pt idx="2262">
                  <c:v>126.5403449010007</c:v>
                </c:pt>
                <c:pt idx="2263">
                  <c:v>126.1997019374068</c:v>
                </c:pt>
                <c:pt idx="2264">
                  <c:v>124.9989354907388</c:v>
                </c:pt>
                <c:pt idx="2265">
                  <c:v>123.5937832659144</c:v>
                </c:pt>
                <c:pt idx="2266">
                  <c:v>123.2190760059612</c:v>
                </c:pt>
                <c:pt idx="2267">
                  <c:v>121.8266978922716</c:v>
                </c:pt>
                <c:pt idx="2268">
                  <c:v>121.7457951884181</c:v>
                </c:pt>
                <c:pt idx="2269">
                  <c:v>121.5158611879923</c:v>
                </c:pt>
                <c:pt idx="2270">
                  <c:v>121.4264424100489</c:v>
                </c:pt>
                <c:pt idx="2271">
                  <c:v>122.6144347455823</c:v>
                </c:pt>
                <c:pt idx="2272">
                  <c:v>122.9295294869065</c:v>
                </c:pt>
                <c:pt idx="2273">
                  <c:v>121.7415371513732</c:v>
                </c:pt>
                <c:pt idx="2274">
                  <c:v>121.2433468171173</c:v>
                </c:pt>
                <c:pt idx="2275">
                  <c:v>120.1234830743027</c:v>
                </c:pt>
                <c:pt idx="2276">
                  <c:v>120.3534170747285</c:v>
                </c:pt>
                <c:pt idx="2277">
                  <c:v>120.7153502235469</c:v>
                </c:pt>
                <c:pt idx="2278">
                  <c:v>121.0006387055567</c:v>
                </c:pt>
                <c:pt idx="2279">
                  <c:v>120.7323823717266</c:v>
                </c:pt>
                <c:pt idx="2280">
                  <c:v>121.149670002129</c:v>
                </c:pt>
                <c:pt idx="2281">
                  <c:v>119.1569086651054</c:v>
                </c:pt>
                <c:pt idx="2282">
                  <c:v>118.3776878858846</c:v>
                </c:pt>
                <c:pt idx="2283">
                  <c:v>116.8958909942516</c:v>
                </c:pt>
                <c:pt idx="2284">
                  <c:v>116.3593783265914</c:v>
                </c:pt>
                <c:pt idx="2285">
                  <c:v>116.9469874387907</c:v>
                </c:pt>
                <c:pt idx="2286">
                  <c:v>115.3459655098999</c:v>
                </c:pt>
                <c:pt idx="2287">
                  <c:v>114.1962955077709</c:v>
                </c:pt>
                <c:pt idx="2288">
                  <c:v>112.437726208218</c:v>
                </c:pt>
                <c:pt idx="2289">
                  <c:v>112.2972109857356</c:v>
                </c:pt>
                <c:pt idx="2290">
                  <c:v>111.2752820949542</c:v>
                </c:pt>
                <c:pt idx="2291">
                  <c:v>108.2393016819246</c:v>
                </c:pt>
                <c:pt idx="2292">
                  <c:v>105.7355758995103</c:v>
                </c:pt>
                <c:pt idx="2293">
                  <c:v>106.7830530125612</c:v>
                </c:pt>
                <c:pt idx="2294">
                  <c:v>107.9625292740047</c:v>
                </c:pt>
                <c:pt idx="2295">
                  <c:v>107.3238237172663</c:v>
                </c:pt>
                <c:pt idx="2296">
                  <c:v>107.4685969767937</c:v>
                </c:pt>
                <c:pt idx="2297">
                  <c:v>106.2295081967213</c:v>
                </c:pt>
                <c:pt idx="2298">
                  <c:v>106.9448584202683</c:v>
                </c:pt>
                <c:pt idx="2299">
                  <c:v>106.5446029380456</c:v>
                </c:pt>
                <c:pt idx="2300">
                  <c:v>106.2082180114967</c:v>
                </c:pt>
                <c:pt idx="2301">
                  <c:v>106.6978922716628</c:v>
                </c:pt>
                <c:pt idx="2302">
                  <c:v>107.4984032361082</c:v>
                </c:pt>
                <c:pt idx="2303">
                  <c:v>106.8809878645944</c:v>
                </c:pt>
                <c:pt idx="2304">
                  <c:v>105.8462848626783</c:v>
                </c:pt>
                <c:pt idx="2305">
                  <c:v>104.5688737492016</c:v>
                </c:pt>
                <c:pt idx="2306">
                  <c:v>102.2525015967638</c:v>
                </c:pt>
                <c:pt idx="2307">
                  <c:v>102.520757930594</c:v>
                </c:pt>
                <c:pt idx="2308">
                  <c:v>102.3206301894826</c:v>
                </c:pt>
                <c:pt idx="2309">
                  <c:v>102.4611454119651</c:v>
                </c:pt>
                <c:pt idx="2310">
                  <c:v>102.2652757078987</c:v>
                </c:pt>
                <c:pt idx="2311">
                  <c:v>100.9665744091974</c:v>
                </c:pt>
                <c:pt idx="2312">
                  <c:v>99.63806685118156</c:v>
                </c:pt>
                <c:pt idx="2313">
                  <c:v>96.31679795614218</c:v>
                </c:pt>
                <c:pt idx="2314">
                  <c:v>97.62401532893334</c:v>
                </c:pt>
                <c:pt idx="2315">
                  <c:v>96.92995529061103</c:v>
                </c:pt>
                <c:pt idx="2316">
                  <c:v>96.82350436448795</c:v>
                </c:pt>
                <c:pt idx="2317">
                  <c:v>96.25292740046838</c:v>
                </c:pt>
                <c:pt idx="2318">
                  <c:v>96.95976154992546</c:v>
                </c:pt>
                <c:pt idx="2319">
                  <c:v>98.55226740472641</c:v>
                </c:pt>
                <c:pt idx="2320">
                  <c:v>98.27549499680646</c:v>
                </c:pt>
                <c:pt idx="2321">
                  <c:v>96.7383436235895</c:v>
                </c:pt>
                <c:pt idx="2322">
                  <c:v>95.57164147328078</c:v>
                </c:pt>
                <c:pt idx="2323">
                  <c:v>92.63785394932936</c:v>
                </c:pt>
                <c:pt idx="2324">
                  <c:v>86.46370023419203</c:v>
                </c:pt>
                <c:pt idx="2325">
                  <c:v>88.40110708963166</c:v>
                </c:pt>
                <c:pt idx="2326">
                  <c:v>88.49478390461996</c:v>
                </c:pt>
                <c:pt idx="2327">
                  <c:v>87.34085586544601</c:v>
                </c:pt>
                <c:pt idx="2328">
                  <c:v>86.63827975303384</c:v>
                </c:pt>
                <c:pt idx="2329">
                  <c:v>85.28848200979346</c:v>
                </c:pt>
                <c:pt idx="2330">
                  <c:v>82.32488822652755</c:v>
                </c:pt>
                <c:pt idx="2331">
                  <c:v>82.25250159676386</c:v>
                </c:pt>
                <c:pt idx="2332">
                  <c:v>80.02554822226951</c:v>
                </c:pt>
                <c:pt idx="2333">
                  <c:v>78.57781562699595</c:v>
                </c:pt>
                <c:pt idx="2334">
                  <c:v>76.13370236321055</c:v>
                </c:pt>
                <c:pt idx="2335">
                  <c:v>74.72429210134127</c:v>
                </c:pt>
                <c:pt idx="2336">
                  <c:v>72.68895039386837</c:v>
                </c:pt>
                <c:pt idx="2337">
                  <c:v>73.3787523951458</c:v>
                </c:pt>
                <c:pt idx="2338">
                  <c:v>73.28933361720247</c:v>
                </c:pt>
                <c:pt idx="2339">
                  <c:v>74.16648924845646</c:v>
                </c:pt>
                <c:pt idx="2340">
                  <c:v>73.28933361720247</c:v>
                </c:pt>
                <c:pt idx="2341">
                  <c:v>73.68533106238019</c:v>
                </c:pt>
                <c:pt idx="2342">
                  <c:v>73.13178624654032</c:v>
                </c:pt>
                <c:pt idx="2343">
                  <c:v>73.13178624654032</c:v>
                </c:pt>
                <c:pt idx="2344">
                  <c:v>72.1907600596125</c:v>
                </c:pt>
                <c:pt idx="2345">
                  <c:v>70.77283372365336</c:v>
                </c:pt>
                <c:pt idx="2346">
                  <c:v>69.74664679582714</c:v>
                </c:pt>
                <c:pt idx="2347">
                  <c:v>69.35490738769424</c:v>
                </c:pt>
                <c:pt idx="2348">
                  <c:v>69.35490738769424</c:v>
                </c:pt>
                <c:pt idx="2349">
                  <c:v>69.00574835001063</c:v>
                </c:pt>
                <c:pt idx="2350">
                  <c:v>65.82925271449859</c:v>
                </c:pt>
                <c:pt idx="2351">
                  <c:v>62.1247604854162</c:v>
                </c:pt>
                <c:pt idx="2352">
                  <c:v>62.18437300404513</c:v>
                </c:pt>
                <c:pt idx="2353">
                  <c:v>62.43559718969554</c:v>
                </c:pt>
                <c:pt idx="2354">
                  <c:v>61.8011496700021</c:v>
                </c:pt>
                <c:pt idx="2355">
                  <c:v>59.02065147966787</c:v>
                </c:pt>
                <c:pt idx="2356">
                  <c:v>57.51756440281029</c:v>
                </c:pt>
                <c:pt idx="2357">
                  <c:v>59.30168192463272</c:v>
                </c:pt>
                <c:pt idx="2358">
                  <c:v>58.46710666382797</c:v>
                </c:pt>
                <c:pt idx="2359">
                  <c:v>60.43006174153714</c:v>
                </c:pt>
                <c:pt idx="2360">
                  <c:v>59.75303385139449</c:v>
                </c:pt>
                <c:pt idx="2361">
                  <c:v>57.93059399616776</c:v>
                </c:pt>
                <c:pt idx="2362">
                  <c:v>58.76516925697253</c:v>
                </c:pt>
                <c:pt idx="2363">
                  <c:v>58.37342984883968</c:v>
                </c:pt>
                <c:pt idx="2364">
                  <c:v>57.90930381094314</c:v>
                </c:pt>
                <c:pt idx="2365">
                  <c:v>57.18117947626144</c:v>
                </c:pt>
                <c:pt idx="2366">
                  <c:v>58.41175218224397</c:v>
                </c:pt>
                <c:pt idx="2367">
                  <c:v>57.99872258888652</c:v>
                </c:pt>
                <c:pt idx="2368">
                  <c:v>58.1307217372791</c:v>
                </c:pt>
                <c:pt idx="2369">
                  <c:v>61.61379604002554</c:v>
                </c:pt>
                <c:pt idx="2370">
                  <c:v>65.1820310836704</c:v>
                </c:pt>
                <c:pt idx="2371">
                  <c:v>69.23994038748135</c:v>
                </c:pt>
                <c:pt idx="2372">
                  <c:v>66.54886097509047</c:v>
                </c:pt>
                <c:pt idx="2373">
                  <c:v>67.81775601447731</c:v>
                </c:pt>
                <c:pt idx="2374">
                  <c:v>70.23206301894826</c:v>
                </c:pt>
                <c:pt idx="2375">
                  <c:v>70.44496487119438</c:v>
                </c:pt>
                <c:pt idx="2376">
                  <c:v>68.98871620183094</c:v>
                </c:pt>
                <c:pt idx="2377">
                  <c:v>67.07259953161589</c:v>
                </c:pt>
                <c:pt idx="2378">
                  <c:v>69.42303598041303</c:v>
                </c:pt>
                <c:pt idx="2379">
                  <c:v>72.21630828188203</c:v>
                </c:pt>
                <c:pt idx="2380">
                  <c:v>72.53566106025121</c:v>
                </c:pt>
                <c:pt idx="2381">
                  <c:v>73.97487758143492</c:v>
                </c:pt>
                <c:pt idx="2382">
                  <c:v>72.27592080051095</c:v>
                </c:pt>
                <c:pt idx="2383">
                  <c:v>72.20353417074727</c:v>
                </c:pt>
                <c:pt idx="2384">
                  <c:v>72.04598680008513</c:v>
                </c:pt>
                <c:pt idx="2385">
                  <c:v>69.86587183308491</c:v>
                </c:pt>
                <c:pt idx="2386">
                  <c:v>69.08665105386416</c:v>
                </c:pt>
                <c:pt idx="2387">
                  <c:v>71.17734724292097</c:v>
                </c:pt>
                <c:pt idx="2388">
                  <c:v>70.86651053864165</c:v>
                </c:pt>
                <c:pt idx="2389">
                  <c:v>72.2333404300617</c:v>
                </c:pt>
                <c:pt idx="2390">
                  <c:v>72.52288694911644</c:v>
                </c:pt>
                <c:pt idx="2391">
                  <c:v>72.53991909729616</c:v>
                </c:pt>
                <c:pt idx="2392">
                  <c:v>72.51011283798167</c:v>
                </c:pt>
                <c:pt idx="2393">
                  <c:v>72.20779220779218</c:v>
                </c:pt>
                <c:pt idx="2394">
                  <c:v>71.28805620608897</c:v>
                </c:pt>
                <c:pt idx="2395">
                  <c:v>70.2022567596338</c:v>
                </c:pt>
                <c:pt idx="2396">
                  <c:v>67.90291675537578</c:v>
                </c:pt>
                <c:pt idx="2397">
                  <c:v>67.94123908878007</c:v>
                </c:pt>
                <c:pt idx="2398">
                  <c:v>67.68575686608469</c:v>
                </c:pt>
                <c:pt idx="2399">
                  <c:v>65.18628912071534</c:v>
                </c:pt>
                <c:pt idx="2400">
                  <c:v>63.09559293165851</c:v>
                </c:pt>
                <c:pt idx="2401">
                  <c:v>62.30785607834785</c:v>
                </c:pt>
                <c:pt idx="2402">
                  <c:v>63.6917181179476</c:v>
                </c:pt>
                <c:pt idx="2403">
                  <c:v>63.48307430274642</c:v>
                </c:pt>
                <c:pt idx="2404">
                  <c:v>64.2622950819672</c:v>
                </c:pt>
                <c:pt idx="2405">
                  <c:v>65.2714498616138</c:v>
                </c:pt>
                <c:pt idx="2406">
                  <c:v>65.9144134553971</c:v>
                </c:pt>
                <c:pt idx="2407">
                  <c:v>66.73195656802215</c:v>
                </c:pt>
                <c:pt idx="2408">
                  <c:v>70.11283798169043</c:v>
                </c:pt>
                <c:pt idx="2409">
                  <c:v>67.74962742175856</c:v>
                </c:pt>
                <c:pt idx="2410">
                  <c:v>66.64253779007875</c:v>
                </c:pt>
                <c:pt idx="2411">
                  <c:v>65.37790078773685</c:v>
                </c:pt>
                <c:pt idx="2412">
                  <c:v>68.09027038535235</c:v>
                </c:pt>
                <c:pt idx="2413">
                  <c:v>67.74962742175857</c:v>
                </c:pt>
                <c:pt idx="2414">
                  <c:v>67.76240153289331</c:v>
                </c:pt>
                <c:pt idx="2415">
                  <c:v>69.90419416648925</c:v>
                </c:pt>
                <c:pt idx="2416">
                  <c:v>71.52224824355967</c:v>
                </c:pt>
                <c:pt idx="2417">
                  <c:v>69.01000638705557</c:v>
                </c:pt>
                <c:pt idx="2418">
                  <c:v>69.06961890568445</c:v>
                </c:pt>
                <c:pt idx="2419">
                  <c:v>69.75090483287204</c:v>
                </c:pt>
                <c:pt idx="2420">
                  <c:v>70.72599531615921</c:v>
                </c:pt>
                <c:pt idx="2421">
                  <c:v>71.52650628060461</c:v>
                </c:pt>
                <c:pt idx="2422">
                  <c:v>74.67745369384712</c:v>
                </c:pt>
                <c:pt idx="2423">
                  <c:v>76.51266766020867</c:v>
                </c:pt>
                <c:pt idx="2424">
                  <c:v>75.84841388120076</c:v>
                </c:pt>
                <c:pt idx="2425">
                  <c:v>76.30402384500744</c:v>
                </c:pt>
                <c:pt idx="2426">
                  <c:v>74.32829465616349</c:v>
                </c:pt>
                <c:pt idx="2427">
                  <c:v>74.45603576751115</c:v>
                </c:pt>
                <c:pt idx="2428">
                  <c:v>76.30828188205236</c:v>
                </c:pt>
                <c:pt idx="2429">
                  <c:v>77.29188843942941</c:v>
                </c:pt>
                <c:pt idx="2430">
                  <c:v>77.30892058760908</c:v>
                </c:pt>
                <c:pt idx="2431">
                  <c:v>77.29614647647432</c:v>
                </c:pt>
                <c:pt idx="2432">
                  <c:v>78.22439855226739</c:v>
                </c:pt>
                <c:pt idx="2433">
                  <c:v>79.99574196295505</c:v>
                </c:pt>
                <c:pt idx="2434">
                  <c:v>80.0212901852246</c:v>
                </c:pt>
                <c:pt idx="2435">
                  <c:v>80.50670640834573</c:v>
                </c:pt>
                <c:pt idx="2436">
                  <c:v>81.57547370662122</c:v>
                </c:pt>
                <c:pt idx="2437">
                  <c:v>82.65275707898655</c:v>
                </c:pt>
                <c:pt idx="2438">
                  <c:v>80.66425377900787</c:v>
                </c:pt>
                <c:pt idx="2439">
                  <c:v>79.79561422184373</c:v>
                </c:pt>
                <c:pt idx="2440">
                  <c:v>79.36981051735147</c:v>
                </c:pt>
                <c:pt idx="2441">
                  <c:v>81.44773259527356</c:v>
                </c:pt>
                <c:pt idx="2442">
                  <c:v>81.75431126250797</c:v>
                </c:pt>
                <c:pt idx="2443">
                  <c:v>81.2944432616564</c:v>
                </c:pt>
                <c:pt idx="2444">
                  <c:v>80.98360655737705</c:v>
                </c:pt>
                <c:pt idx="2445">
                  <c:v>80.9197360017032</c:v>
                </c:pt>
                <c:pt idx="2446">
                  <c:v>77.98169044070682</c:v>
                </c:pt>
                <c:pt idx="2447">
                  <c:v>78.43730040451352</c:v>
                </c:pt>
                <c:pt idx="2448">
                  <c:v>80.37044922290821</c:v>
                </c:pt>
                <c:pt idx="2449">
                  <c:v>79.43368107302531</c:v>
                </c:pt>
                <c:pt idx="2450">
                  <c:v>79.62955077709174</c:v>
                </c:pt>
                <c:pt idx="2451">
                  <c:v>78.00298062593143</c:v>
                </c:pt>
                <c:pt idx="2452">
                  <c:v>76.70853736427505</c:v>
                </c:pt>
                <c:pt idx="2453">
                  <c:v>76.0272514370875</c:v>
                </c:pt>
                <c:pt idx="2454">
                  <c:v>79.01213540557802</c:v>
                </c:pt>
                <c:pt idx="2455">
                  <c:v>79.0632318501171</c:v>
                </c:pt>
                <c:pt idx="2456">
                  <c:v>80.43857781562694</c:v>
                </c:pt>
                <c:pt idx="2457">
                  <c:v>78.31807536725569</c:v>
                </c:pt>
                <c:pt idx="2458">
                  <c:v>76.81073025335319</c:v>
                </c:pt>
                <c:pt idx="2459">
                  <c:v>77.07898658718329</c:v>
                </c:pt>
                <c:pt idx="2460">
                  <c:v>76.82776240153288</c:v>
                </c:pt>
                <c:pt idx="2461">
                  <c:v>79.0845220353417</c:v>
                </c:pt>
                <c:pt idx="2462">
                  <c:v>80.86438152011921</c:v>
                </c:pt>
                <c:pt idx="2463">
                  <c:v>79.8296785182031</c:v>
                </c:pt>
                <c:pt idx="2464">
                  <c:v>78.85458803491588</c:v>
                </c:pt>
                <c:pt idx="2465">
                  <c:v>78.14349584841385</c:v>
                </c:pt>
                <c:pt idx="2466">
                  <c:v>78.06259314456034</c:v>
                </c:pt>
                <c:pt idx="2467">
                  <c:v>78.33936555248029</c:v>
                </c:pt>
                <c:pt idx="2468">
                  <c:v>79.10581222056629</c:v>
                </c:pt>
                <c:pt idx="2469">
                  <c:v>77.47072599531615</c:v>
                </c:pt>
                <c:pt idx="2470">
                  <c:v>77.60272514370872</c:v>
                </c:pt>
                <c:pt idx="2471">
                  <c:v>78.76516925697252</c:v>
                </c:pt>
                <c:pt idx="2472">
                  <c:v>78.8205237385565</c:v>
                </c:pt>
                <c:pt idx="2473">
                  <c:v>78.14775388545878</c:v>
                </c:pt>
                <c:pt idx="2474">
                  <c:v>77.70065999574195</c:v>
                </c:pt>
                <c:pt idx="2475">
                  <c:v>76.08686395571642</c:v>
                </c:pt>
                <c:pt idx="2476">
                  <c:v>77.38556525441771</c:v>
                </c:pt>
                <c:pt idx="2477">
                  <c:v>76.50415158611882</c:v>
                </c:pt>
                <c:pt idx="2478">
                  <c:v>76.16776665956991</c:v>
                </c:pt>
                <c:pt idx="2479">
                  <c:v>75.35873962103469</c:v>
                </c:pt>
                <c:pt idx="2480">
                  <c:v>70.51309346391315</c:v>
                </c:pt>
                <c:pt idx="2481">
                  <c:v>70.1298701298701</c:v>
                </c:pt>
                <c:pt idx="2482">
                  <c:v>69.74238875878217</c:v>
                </c:pt>
                <c:pt idx="2483">
                  <c:v>71.2156695763253</c:v>
                </c:pt>
                <c:pt idx="2484">
                  <c:v>71.99914839259097</c:v>
                </c:pt>
                <c:pt idx="2485">
                  <c:v>70.89631679795612</c:v>
                </c:pt>
                <c:pt idx="2486">
                  <c:v>70.98999361294443</c:v>
                </c:pt>
                <c:pt idx="2487">
                  <c:v>70.19374068554394</c:v>
                </c:pt>
                <c:pt idx="2488">
                  <c:v>69.86587183308491</c:v>
                </c:pt>
                <c:pt idx="2489">
                  <c:v>69.81051735150095</c:v>
                </c:pt>
                <c:pt idx="2490">
                  <c:v>68.52459016393442</c:v>
                </c:pt>
                <c:pt idx="2491">
                  <c:v>69.06961890568445</c:v>
                </c:pt>
                <c:pt idx="2492">
                  <c:v>68.2180114967</c:v>
                </c:pt>
                <c:pt idx="2493">
                  <c:v>67.37066212476047</c:v>
                </c:pt>
                <c:pt idx="2494">
                  <c:v>66.39131360442836</c:v>
                </c:pt>
                <c:pt idx="2495">
                  <c:v>65.2160953800298</c:v>
                </c:pt>
                <c:pt idx="2496">
                  <c:v>65.07132212050242</c:v>
                </c:pt>
                <c:pt idx="2497">
                  <c:v>65.74409197360017</c:v>
                </c:pt>
                <c:pt idx="2498">
                  <c:v>65.9995741962955</c:v>
                </c:pt>
                <c:pt idx="2499">
                  <c:v>64.21971471151796</c:v>
                </c:pt>
                <c:pt idx="2500">
                  <c:v>61.26889503938683</c:v>
                </c:pt>
                <c:pt idx="2501">
                  <c:v>61.20076644666808</c:v>
                </c:pt>
                <c:pt idx="2502">
                  <c:v>60.71535022354694</c:v>
                </c:pt>
                <c:pt idx="2503">
                  <c:v>60.39173940813284</c:v>
                </c:pt>
                <c:pt idx="2504">
                  <c:v>59.62529274004681</c:v>
                </c:pt>
                <c:pt idx="2505">
                  <c:v>60.71535022354694</c:v>
                </c:pt>
                <c:pt idx="2506">
                  <c:v>59.74451777730466</c:v>
                </c:pt>
                <c:pt idx="2507">
                  <c:v>60.01277411113476</c:v>
                </c:pt>
                <c:pt idx="2508">
                  <c:v>59.38258462848625</c:v>
                </c:pt>
                <c:pt idx="2509">
                  <c:v>58.55226740472641</c:v>
                </c:pt>
                <c:pt idx="2510">
                  <c:v>59.07600596125185</c:v>
                </c:pt>
                <c:pt idx="2511">
                  <c:v>59.13987651692568</c:v>
                </c:pt>
                <c:pt idx="2512">
                  <c:v>57.41537151373215</c:v>
                </c:pt>
                <c:pt idx="2513">
                  <c:v>56.43176495635512</c:v>
                </c:pt>
                <c:pt idx="2514">
                  <c:v>55.56738343623589</c:v>
                </c:pt>
                <c:pt idx="2515">
                  <c:v>51.8628912071535</c:v>
                </c:pt>
                <c:pt idx="2516">
                  <c:v>53.03385139450714</c:v>
                </c:pt>
                <c:pt idx="2517">
                  <c:v>52.52288694911645</c:v>
                </c:pt>
                <c:pt idx="2518">
                  <c:v>56.56802214179263</c:v>
                </c:pt>
                <c:pt idx="2519">
                  <c:v>59.93187140728122</c:v>
                </c:pt>
                <c:pt idx="2520">
                  <c:v>63.31701085799445</c:v>
                </c:pt>
                <c:pt idx="2521">
                  <c:v>61.38812007664465</c:v>
                </c:pt>
                <c:pt idx="2522">
                  <c:v>60.97083244624225</c:v>
                </c:pt>
                <c:pt idx="2523">
                  <c:v>61.92037470725995</c:v>
                </c:pt>
                <c:pt idx="2524">
                  <c:v>61.07728337236532</c:v>
                </c:pt>
                <c:pt idx="2525">
                  <c:v>59.75303385139449</c:v>
                </c:pt>
                <c:pt idx="2526">
                  <c:v>60.09367681498827</c:v>
                </c:pt>
                <c:pt idx="2527">
                  <c:v>59.0249095167128</c:v>
                </c:pt>
                <c:pt idx="2528">
                  <c:v>59.74451777730466</c:v>
                </c:pt>
                <c:pt idx="2529">
                  <c:v>58.90994251649989</c:v>
                </c:pt>
                <c:pt idx="2530">
                  <c:v>57.7858207366404</c:v>
                </c:pt>
                <c:pt idx="2531">
                  <c:v>57.58143495848415</c:v>
                </c:pt>
                <c:pt idx="2532">
                  <c:v>59.5273578880136</c:v>
                </c:pt>
                <c:pt idx="2533">
                  <c:v>59.51032573983394</c:v>
                </c:pt>
                <c:pt idx="2534">
                  <c:v>58.19885032999787</c:v>
                </c:pt>
                <c:pt idx="2535">
                  <c:v>58.8588460719608</c:v>
                </c:pt>
                <c:pt idx="2536">
                  <c:v>58.66297636789438</c:v>
                </c:pt>
                <c:pt idx="2537">
                  <c:v>57.98594847775176</c:v>
                </c:pt>
                <c:pt idx="2538">
                  <c:v>58.45007451564825</c:v>
                </c:pt>
                <c:pt idx="2539">
                  <c:v>58.40323610815413</c:v>
                </c:pt>
                <c:pt idx="2540">
                  <c:v>57.17266340217159</c:v>
                </c:pt>
                <c:pt idx="2541">
                  <c:v>57.76027251437087</c:v>
                </c:pt>
                <c:pt idx="2542">
                  <c:v>58.02001277411112</c:v>
                </c:pt>
                <c:pt idx="2543">
                  <c:v>59.24632744304875</c:v>
                </c:pt>
                <c:pt idx="2544">
                  <c:v>59.03768362784754</c:v>
                </c:pt>
                <c:pt idx="2545">
                  <c:v>60.2299340004258</c:v>
                </c:pt>
                <c:pt idx="2546">
                  <c:v>62.72088567170533</c:v>
                </c:pt>
                <c:pt idx="2547">
                  <c:v>63.7641047477113</c:v>
                </c:pt>
                <c:pt idx="2548">
                  <c:v>64.51777730466253</c:v>
                </c:pt>
                <c:pt idx="2549">
                  <c:v>65.03299978709813</c:v>
                </c:pt>
                <c:pt idx="2550">
                  <c:v>62.66978922716627</c:v>
                </c:pt>
                <c:pt idx="2551">
                  <c:v>60.65573770491803</c:v>
                </c:pt>
                <c:pt idx="2552">
                  <c:v>60.10219288907813</c:v>
                </c:pt>
                <c:pt idx="2553">
                  <c:v>60.17883755588674</c:v>
                </c:pt>
                <c:pt idx="2554">
                  <c:v>61.07302533532041</c:v>
                </c:pt>
                <c:pt idx="2555">
                  <c:v>59.54439003619332</c:v>
                </c:pt>
                <c:pt idx="2556">
                  <c:v>58.33510751543538</c:v>
                </c:pt>
                <c:pt idx="2557">
                  <c:v>57.73898232914625</c:v>
                </c:pt>
                <c:pt idx="2558">
                  <c:v>57.89652969980838</c:v>
                </c:pt>
                <c:pt idx="2559">
                  <c:v>57.01937406855438</c:v>
                </c:pt>
                <c:pt idx="2560">
                  <c:v>56.98956780923993</c:v>
                </c:pt>
                <c:pt idx="2561">
                  <c:v>56.23163721524376</c:v>
                </c:pt>
                <c:pt idx="2562">
                  <c:v>58.36917181179475</c:v>
                </c:pt>
                <c:pt idx="2563">
                  <c:v>58.75665318288268</c:v>
                </c:pt>
                <c:pt idx="2564">
                  <c:v>59.53587396210346</c:v>
                </c:pt>
                <c:pt idx="2565">
                  <c:v>59.68064722163081</c:v>
                </c:pt>
                <c:pt idx="2566">
                  <c:v>60.66425377900787</c:v>
                </c:pt>
                <c:pt idx="2567">
                  <c:v>60.04683840749412</c:v>
                </c:pt>
                <c:pt idx="2568">
                  <c:v>58.61613796040024</c:v>
                </c:pt>
                <c:pt idx="2569">
                  <c:v>57.82840110708963</c:v>
                </c:pt>
                <c:pt idx="2570">
                  <c:v>57.30466255056417</c:v>
                </c:pt>
                <c:pt idx="2571">
                  <c:v>57.23653395784543</c:v>
                </c:pt>
                <c:pt idx="2572">
                  <c:v>56.08260591867148</c:v>
                </c:pt>
                <c:pt idx="2573">
                  <c:v>54.33255269320843</c:v>
                </c:pt>
                <c:pt idx="2574">
                  <c:v>53.01681924632745</c:v>
                </c:pt>
                <c:pt idx="2575">
                  <c:v>53.42133276559506</c:v>
                </c:pt>
                <c:pt idx="2576">
                  <c:v>52.20353417074728</c:v>
                </c:pt>
                <c:pt idx="2577">
                  <c:v>52.05876091121991</c:v>
                </c:pt>
                <c:pt idx="2578">
                  <c:v>52.12688950393867</c:v>
                </c:pt>
                <c:pt idx="2579">
                  <c:v>52.27166276346602</c:v>
                </c:pt>
                <c:pt idx="2580">
                  <c:v>52.16095380029806</c:v>
                </c:pt>
                <c:pt idx="2581">
                  <c:v>53.77900787736853</c:v>
                </c:pt>
                <c:pt idx="2582">
                  <c:v>54.28997232275921</c:v>
                </c:pt>
                <c:pt idx="2583">
                  <c:v>53.80455609963804</c:v>
                </c:pt>
                <c:pt idx="2584">
                  <c:v>53.22972109857355</c:v>
                </c:pt>
                <c:pt idx="2585">
                  <c:v>52.8592718756653</c:v>
                </c:pt>
                <c:pt idx="2586">
                  <c:v>53.92803917394081</c:v>
                </c:pt>
                <c:pt idx="2587">
                  <c:v>51.99063231850117</c:v>
                </c:pt>
                <c:pt idx="2588">
                  <c:v>52.6250798381946</c:v>
                </c:pt>
                <c:pt idx="2589">
                  <c:v>52.03321268895037</c:v>
                </c:pt>
                <c:pt idx="2590">
                  <c:v>49.43581009154779</c:v>
                </c:pt>
                <c:pt idx="2591">
                  <c:v>48.27762401532893</c:v>
                </c:pt>
                <c:pt idx="2592">
                  <c:v>48.1371087928465</c:v>
                </c:pt>
                <c:pt idx="2593">
                  <c:v>47.58782201405151</c:v>
                </c:pt>
                <c:pt idx="2594">
                  <c:v>46.19970193740685</c:v>
                </c:pt>
                <c:pt idx="2595">
                  <c:v>45.65041515861188</c:v>
                </c:pt>
                <c:pt idx="2596">
                  <c:v>45.45028741750049</c:v>
                </c:pt>
                <c:pt idx="2597">
                  <c:v>44.08345752608046</c:v>
                </c:pt>
                <c:pt idx="2598">
                  <c:v>43.70875026612731</c:v>
                </c:pt>
                <c:pt idx="2599">
                  <c:v>43.50862252501596</c:v>
                </c:pt>
                <c:pt idx="2600">
                  <c:v>43.17223759846711</c:v>
                </c:pt>
                <c:pt idx="2601">
                  <c:v>43.42346178411751</c:v>
                </c:pt>
                <c:pt idx="2602">
                  <c:v>44.74771130508835</c:v>
                </c:pt>
                <c:pt idx="2603">
                  <c:v>45.64189908452203</c:v>
                </c:pt>
                <c:pt idx="2604">
                  <c:v>45.64189908452203</c:v>
                </c:pt>
                <c:pt idx="2605">
                  <c:v>44.54332552693209</c:v>
                </c:pt>
                <c:pt idx="2606">
                  <c:v>45.30551415797317</c:v>
                </c:pt>
                <c:pt idx="2607">
                  <c:v>44.24100489674259</c:v>
                </c:pt>
                <c:pt idx="2608">
                  <c:v>44.67532467532465</c:v>
                </c:pt>
                <c:pt idx="2609">
                  <c:v>44.84138812007663</c:v>
                </c:pt>
                <c:pt idx="2610">
                  <c:v>45.1777730466255</c:v>
                </c:pt>
                <c:pt idx="2611">
                  <c:v>44.22397274856292</c:v>
                </c:pt>
                <c:pt idx="2612">
                  <c:v>41.24760485416222</c:v>
                </c:pt>
                <c:pt idx="2613">
                  <c:v>39.99574196295507</c:v>
                </c:pt>
                <c:pt idx="2614">
                  <c:v>40.22567596338087</c:v>
                </c:pt>
                <c:pt idx="2615">
                  <c:v>38.11794762614434</c:v>
                </c:pt>
                <c:pt idx="2616">
                  <c:v>36.52544177134339</c:v>
                </c:pt>
                <c:pt idx="2617">
                  <c:v>36.59782840110709</c:v>
                </c:pt>
                <c:pt idx="2618">
                  <c:v>36.9256972535661</c:v>
                </c:pt>
                <c:pt idx="2619">
                  <c:v>35.17990206514796</c:v>
                </c:pt>
                <c:pt idx="2620">
                  <c:v>34.57100276772407</c:v>
                </c:pt>
                <c:pt idx="2621">
                  <c:v>34.23461784117522</c:v>
                </c:pt>
                <c:pt idx="2622">
                  <c:v>32.30998509687033</c:v>
                </c:pt>
                <c:pt idx="2623">
                  <c:v>33.62146050670639</c:v>
                </c:pt>
                <c:pt idx="2624">
                  <c:v>37.19395358739619</c:v>
                </c:pt>
                <c:pt idx="2625">
                  <c:v>35.42686821375345</c:v>
                </c:pt>
                <c:pt idx="2626">
                  <c:v>36.5637641047477</c:v>
                </c:pt>
                <c:pt idx="2627">
                  <c:v>38.2797530338514</c:v>
                </c:pt>
                <c:pt idx="2628">
                  <c:v>40.30232063018947</c:v>
                </c:pt>
                <c:pt idx="2629">
                  <c:v>41.0134128166915</c:v>
                </c:pt>
                <c:pt idx="2630">
                  <c:v>41.35405578028528</c:v>
                </c:pt>
                <c:pt idx="2631">
                  <c:v>39.04194166489247</c:v>
                </c:pt>
                <c:pt idx="2632">
                  <c:v>41.32424952097083</c:v>
                </c:pt>
                <c:pt idx="2633">
                  <c:v>41.40515222482436</c:v>
                </c:pt>
                <c:pt idx="2634">
                  <c:v>40.58760911219925</c:v>
                </c:pt>
                <c:pt idx="2635">
                  <c:v>39.6976793698105</c:v>
                </c:pt>
                <c:pt idx="2636">
                  <c:v>37.92207792207792</c:v>
                </c:pt>
                <c:pt idx="2637">
                  <c:v>36.47860336384925</c:v>
                </c:pt>
                <c:pt idx="2638">
                  <c:v>35.74196295507771</c:v>
                </c:pt>
                <c:pt idx="2639">
                  <c:v>38.14349584841387</c:v>
                </c:pt>
                <c:pt idx="2640">
                  <c:v>39.067489887162</c:v>
                </c:pt>
                <c:pt idx="2641">
                  <c:v>38.42452629337875</c:v>
                </c:pt>
                <c:pt idx="2642">
                  <c:v>39.82542048115818</c:v>
                </c:pt>
                <c:pt idx="2643">
                  <c:v>40.41302959335744</c:v>
                </c:pt>
                <c:pt idx="2644">
                  <c:v>39.31445603576749</c:v>
                </c:pt>
                <c:pt idx="2645">
                  <c:v>40.46412603789652</c:v>
                </c:pt>
                <c:pt idx="2646">
                  <c:v>39.19097296146475</c:v>
                </c:pt>
                <c:pt idx="2647">
                  <c:v>39.29742388758781</c:v>
                </c:pt>
                <c:pt idx="2648">
                  <c:v>40.94954226101765</c:v>
                </c:pt>
                <c:pt idx="2649">
                  <c:v>42.02682563338301</c:v>
                </c:pt>
                <c:pt idx="2650">
                  <c:v>42.36746859697678</c:v>
                </c:pt>
                <c:pt idx="2651">
                  <c:v>43.70875026612731</c:v>
                </c:pt>
                <c:pt idx="2652">
                  <c:v>43.96849052586755</c:v>
                </c:pt>
                <c:pt idx="2653">
                  <c:v>43.8790717479242</c:v>
                </c:pt>
                <c:pt idx="2654">
                  <c:v>45.39067489887161</c:v>
                </c:pt>
                <c:pt idx="2655">
                  <c:v>48.09878645944217</c:v>
                </c:pt>
                <c:pt idx="2656">
                  <c:v>47.40046838407494</c:v>
                </c:pt>
                <c:pt idx="2657">
                  <c:v>48.43091334894613</c:v>
                </c:pt>
                <c:pt idx="2658">
                  <c:v>48.23078560783478</c:v>
                </c:pt>
                <c:pt idx="2659">
                  <c:v>48.53310623802428</c:v>
                </c:pt>
                <c:pt idx="2660">
                  <c:v>47.22588886523312</c:v>
                </c:pt>
                <c:pt idx="2661">
                  <c:v>46.4381520119225</c:v>
                </c:pt>
                <c:pt idx="2662">
                  <c:v>48.01362571854374</c:v>
                </c:pt>
                <c:pt idx="2663">
                  <c:v>50.22354694485843</c:v>
                </c:pt>
                <c:pt idx="2664">
                  <c:v>49.85735575899508</c:v>
                </c:pt>
                <c:pt idx="2665">
                  <c:v>50.0702576112412</c:v>
                </c:pt>
                <c:pt idx="2666">
                  <c:v>50.46625505641899</c:v>
                </c:pt>
                <c:pt idx="2667">
                  <c:v>49.39322972109855</c:v>
                </c:pt>
                <c:pt idx="2668">
                  <c:v>47.95401319991483</c:v>
                </c:pt>
                <c:pt idx="2669">
                  <c:v>47.95401319991483</c:v>
                </c:pt>
                <c:pt idx="2670">
                  <c:v>48.81839472003406</c:v>
                </c:pt>
                <c:pt idx="2671">
                  <c:v>47.50266127315307</c:v>
                </c:pt>
                <c:pt idx="2672">
                  <c:v>47.83053012561208</c:v>
                </c:pt>
                <c:pt idx="2673">
                  <c:v>47.65595060677027</c:v>
                </c:pt>
                <c:pt idx="2674">
                  <c:v>47.02150308707685</c:v>
                </c:pt>
                <c:pt idx="2675">
                  <c:v>45.62912497338726</c:v>
                </c:pt>
                <c:pt idx="2676">
                  <c:v>45.56525441771342</c:v>
                </c:pt>
                <c:pt idx="2677">
                  <c:v>47.50266127315307</c:v>
                </c:pt>
                <c:pt idx="2678">
                  <c:v>47.6602086438152</c:v>
                </c:pt>
                <c:pt idx="2679">
                  <c:v>50.06174153715137</c:v>
                </c:pt>
                <c:pt idx="2680">
                  <c:v>51.15179902065146</c:v>
                </c:pt>
                <c:pt idx="2681">
                  <c:v>53.22120502448371</c:v>
                </c:pt>
                <c:pt idx="2682">
                  <c:v>53.26804343197785</c:v>
                </c:pt>
                <c:pt idx="2683">
                  <c:v>53.04662550564189</c:v>
                </c:pt>
                <c:pt idx="2684">
                  <c:v>51.77347242921012</c:v>
                </c:pt>
                <c:pt idx="2685">
                  <c:v>50.94315520545029</c:v>
                </c:pt>
                <c:pt idx="2686">
                  <c:v>52.53140302320629</c:v>
                </c:pt>
                <c:pt idx="2687">
                  <c:v>53.72791143282946</c:v>
                </c:pt>
                <c:pt idx="2688">
                  <c:v>54.20055354481583</c:v>
                </c:pt>
                <c:pt idx="2689">
                  <c:v>54.42622950819672</c:v>
                </c:pt>
                <c:pt idx="2690">
                  <c:v>53.31913987651693</c:v>
                </c:pt>
                <c:pt idx="2691">
                  <c:v>55.19693421332765</c:v>
                </c:pt>
                <c:pt idx="2692">
                  <c:v>57.04918032786884</c:v>
                </c:pt>
                <c:pt idx="2693">
                  <c:v>57.7262082180115</c:v>
                </c:pt>
                <c:pt idx="2694">
                  <c:v>58.10091547796464</c:v>
                </c:pt>
                <c:pt idx="2695">
                  <c:v>57.19821162444112</c:v>
                </c:pt>
                <c:pt idx="2696">
                  <c:v>55.30764317649562</c:v>
                </c:pt>
                <c:pt idx="2697">
                  <c:v>55.03087076857568</c:v>
                </c:pt>
                <c:pt idx="2698">
                  <c:v>55.75047902916755</c:v>
                </c:pt>
                <c:pt idx="2699">
                  <c:v>55.49499680647221</c:v>
                </c:pt>
                <c:pt idx="2700">
                  <c:v>54.77964658292527</c:v>
                </c:pt>
                <c:pt idx="2701">
                  <c:v>55.41409410261867</c:v>
                </c:pt>
                <c:pt idx="2702">
                  <c:v>57.05769640195867</c:v>
                </c:pt>
                <c:pt idx="2703">
                  <c:v>58.79071747924205</c:v>
                </c:pt>
                <c:pt idx="2704">
                  <c:v>58.38194592292953</c:v>
                </c:pt>
                <c:pt idx="2705">
                  <c:v>60.26399829678518</c:v>
                </c:pt>
                <c:pt idx="2706">
                  <c:v>60.66851181605282</c:v>
                </c:pt>
                <c:pt idx="2707">
                  <c:v>60.383223334043</c:v>
                </c:pt>
                <c:pt idx="2708">
                  <c:v>59.98722588886523</c:v>
                </c:pt>
                <c:pt idx="2709">
                  <c:v>60.3449010006387</c:v>
                </c:pt>
                <c:pt idx="2710">
                  <c:v>59.7913561847988</c:v>
                </c:pt>
                <c:pt idx="2711">
                  <c:v>60.26399829678518</c:v>
                </c:pt>
                <c:pt idx="2712">
                  <c:v>61.38812007664465</c:v>
                </c:pt>
                <c:pt idx="2713">
                  <c:v>62.06088992974237</c:v>
                </c:pt>
                <c:pt idx="2714">
                  <c:v>61.34553970619543</c:v>
                </c:pt>
                <c:pt idx="2715">
                  <c:v>61.37108792846495</c:v>
                </c:pt>
                <c:pt idx="2716">
                  <c:v>61.1326378539493</c:v>
                </c:pt>
                <c:pt idx="2717">
                  <c:v>60.57483500106449</c:v>
                </c:pt>
                <c:pt idx="2718">
                  <c:v>61.21354055780283</c:v>
                </c:pt>
                <c:pt idx="2719">
                  <c:v>61.02618692782628</c:v>
                </c:pt>
                <c:pt idx="2720">
                  <c:v>61.59250585480095</c:v>
                </c:pt>
                <c:pt idx="2721">
                  <c:v>62.46540344901</c:v>
                </c:pt>
                <c:pt idx="2722">
                  <c:v>63.8620395997445</c:v>
                </c:pt>
                <c:pt idx="2723">
                  <c:v>63.30849478390461</c:v>
                </c:pt>
                <c:pt idx="2724">
                  <c:v>61.63082818820524</c:v>
                </c:pt>
                <c:pt idx="2725">
                  <c:v>60.88992974238876</c:v>
                </c:pt>
                <c:pt idx="2726">
                  <c:v>60.24270811156056</c:v>
                </c:pt>
                <c:pt idx="2727">
                  <c:v>59.9233553331914</c:v>
                </c:pt>
                <c:pt idx="2728">
                  <c:v>58.1690440706834</c:v>
                </c:pt>
                <c:pt idx="2729">
                  <c:v>59.56993825846284</c:v>
                </c:pt>
                <c:pt idx="2730">
                  <c:v>61.52437726208218</c:v>
                </c:pt>
                <c:pt idx="2731">
                  <c:v>61.6265701511603</c:v>
                </c:pt>
                <c:pt idx="2732">
                  <c:v>61.31147540983606</c:v>
                </c:pt>
                <c:pt idx="2733">
                  <c:v>61.86076218863104</c:v>
                </c:pt>
                <c:pt idx="2734">
                  <c:v>59.05897381307216</c:v>
                </c:pt>
                <c:pt idx="2735">
                  <c:v>58.47136470087288</c:v>
                </c:pt>
                <c:pt idx="2736">
                  <c:v>59.38684266553118</c:v>
                </c:pt>
                <c:pt idx="2737">
                  <c:v>61.30721737279114</c:v>
                </c:pt>
                <c:pt idx="2738">
                  <c:v>61.13689589099423</c:v>
                </c:pt>
                <c:pt idx="2739">
                  <c:v>60.9367681498829</c:v>
                </c:pt>
                <c:pt idx="2740">
                  <c:v>61.11986374281454</c:v>
                </c:pt>
                <c:pt idx="2741">
                  <c:v>58.5692995529061</c:v>
                </c:pt>
                <c:pt idx="2742">
                  <c:v>59.25058548009365</c:v>
                </c:pt>
                <c:pt idx="2743">
                  <c:v>57.45795188418138</c:v>
                </c:pt>
                <c:pt idx="2744">
                  <c:v>56.33383010432191</c:v>
                </c:pt>
                <c:pt idx="2745">
                  <c:v>55.93783265914412</c:v>
                </c:pt>
                <c:pt idx="2746">
                  <c:v>58.11794762614432</c:v>
                </c:pt>
                <c:pt idx="2747">
                  <c:v>56.81073025335319</c:v>
                </c:pt>
                <c:pt idx="2748">
                  <c:v>56.9980838833298</c:v>
                </c:pt>
                <c:pt idx="2749">
                  <c:v>57.73472429210133</c:v>
                </c:pt>
                <c:pt idx="2750">
                  <c:v>57.30040451351925</c:v>
                </c:pt>
                <c:pt idx="2751">
                  <c:v>56.49989354907387</c:v>
                </c:pt>
                <c:pt idx="2752">
                  <c:v>56.89589099425165</c:v>
                </c:pt>
                <c:pt idx="2753">
                  <c:v>56.12944432616563</c:v>
                </c:pt>
                <c:pt idx="2754">
                  <c:v>55.42686821375344</c:v>
                </c:pt>
                <c:pt idx="2755">
                  <c:v>54.12816691505215</c:v>
                </c:pt>
                <c:pt idx="2756">
                  <c:v>54.05578028528846</c:v>
                </c:pt>
                <c:pt idx="2757">
                  <c:v>53.0508835426868</c:v>
                </c:pt>
                <c:pt idx="2758">
                  <c:v>51.9395358739621</c:v>
                </c:pt>
                <c:pt idx="2759">
                  <c:v>51.64573131786246</c:v>
                </c:pt>
                <c:pt idx="2760">
                  <c:v>51.25824994677453</c:v>
                </c:pt>
                <c:pt idx="2761">
                  <c:v>50.8537364275069</c:v>
                </c:pt>
                <c:pt idx="2762">
                  <c:v>51.96082605918671</c:v>
                </c:pt>
                <c:pt idx="2763">
                  <c:v>52.97423887587821</c:v>
                </c:pt>
                <c:pt idx="2764">
                  <c:v>53.51500958058335</c:v>
                </c:pt>
                <c:pt idx="2765">
                  <c:v>54.72855013838621</c:v>
                </c:pt>
                <c:pt idx="2766">
                  <c:v>54.49010006387056</c:v>
                </c:pt>
                <c:pt idx="2767">
                  <c:v>53.46391313604428</c:v>
                </c:pt>
                <c:pt idx="2768">
                  <c:v>54.847775175644</c:v>
                </c:pt>
                <c:pt idx="2769">
                  <c:v>56.93847136470086</c:v>
                </c:pt>
                <c:pt idx="2770">
                  <c:v>58.23291462635724</c:v>
                </c:pt>
                <c:pt idx="2771">
                  <c:v>59.80413029593356</c:v>
                </c:pt>
                <c:pt idx="2772">
                  <c:v>60.39173940813284</c:v>
                </c:pt>
                <c:pt idx="2773">
                  <c:v>61.87779433681072</c:v>
                </c:pt>
                <c:pt idx="2774">
                  <c:v>62.2737917819885</c:v>
                </c:pt>
                <c:pt idx="2775">
                  <c:v>60.43431977858206</c:v>
                </c:pt>
                <c:pt idx="2776">
                  <c:v>60.3661911858633</c:v>
                </c:pt>
                <c:pt idx="2777">
                  <c:v>60.0212901852246</c:v>
                </c:pt>
                <c:pt idx="2778">
                  <c:v>60.438577815627</c:v>
                </c:pt>
                <c:pt idx="2779">
                  <c:v>60.80902703853523</c:v>
                </c:pt>
                <c:pt idx="2780">
                  <c:v>60.32361081541409</c:v>
                </c:pt>
                <c:pt idx="2781">
                  <c:v>59.71896955503511</c:v>
                </c:pt>
                <c:pt idx="2782">
                  <c:v>57.78582073664038</c:v>
                </c:pt>
                <c:pt idx="2783">
                  <c:v>56.06557377049178</c:v>
                </c:pt>
                <c:pt idx="2784">
                  <c:v>56.38492654886095</c:v>
                </c:pt>
                <c:pt idx="2785">
                  <c:v>58.19885032999787</c:v>
                </c:pt>
                <c:pt idx="2786">
                  <c:v>57.48775814349584</c:v>
                </c:pt>
                <c:pt idx="2787">
                  <c:v>58.27123695976154</c:v>
                </c:pt>
                <c:pt idx="2788">
                  <c:v>60.22141792633595</c:v>
                </c:pt>
                <c:pt idx="2789">
                  <c:v>58.8929103683202</c:v>
                </c:pt>
                <c:pt idx="2790">
                  <c:v>59.09729614647647</c:v>
                </c:pt>
                <c:pt idx="2791">
                  <c:v>57.25782414307003</c:v>
                </c:pt>
                <c:pt idx="2792">
                  <c:v>56.13370236321055</c:v>
                </c:pt>
                <c:pt idx="2793">
                  <c:v>56.17202469661486</c:v>
                </c:pt>
                <c:pt idx="2794">
                  <c:v>55.55460932510113</c:v>
                </c:pt>
                <c:pt idx="2795">
                  <c:v>55.81860762188629</c:v>
                </c:pt>
                <c:pt idx="2796">
                  <c:v>55.71641473280818</c:v>
                </c:pt>
                <c:pt idx="2797">
                  <c:v>57.38556525441768</c:v>
                </c:pt>
                <c:pt idx="2798">
                  <c:v>58.09665744091972</c:v>
                </c:pt>
                <c:pt idx="2799">
                  <c:v>56.9980838833298</c:v>
                </c:pt>
                <c:pt idx="2800">
                  <c:v>57.33446880987863</c:v>
                </c:pt>
                <c:pt idx="2801">
                  <c:v>56.45731317862465</c:v>
                </c:pt>
                <c:pt idx="2802">
                  <c:v>58.57781562699594</c:v>
                </c:pt>
                <c:pt idx="2803">
                  <c:v>59.96167766659568</c:v>
                </c:pt>
                <c:pt idx="2804">
                  <c:v>60.1745795188418</c:v>
                </c:pt>
                <c:pt idx="2805">
                  <c:v>62.05663189269745</c:v>
                </c:pt>
                <c:pt idx="2806">
                  <c:v>62.26101767085373</c:v>
                </c:pt>
                <c:pt idx="2807">
                  <c:v>63.4447519693421</c:v>
                </c:pt>
                <c:pt idx="2808">
                  <c:v>64.12177985948472</c:v>
                </c:pt>
                <c:pt idx="2809">
                  <c:v>63.64487971045347</c:v>
                </c:pt>
                <c:pt idx="2810">
                  <c:v>64.65403449010007</c:v>
                </c:pt>
                <c:pt idx="2811">
                  <c:v>64.72216308281882</c:v>
                </c:pt>
                <c:pt idx="2812">
                  <c:v>63.93016819246326</c:v>
                </c:pt>
                <c:pt idx="2813">
                  <c:v>63.8407494145199</c:v>
                </c:pt>
                <c:pt idx="2814">
                  <c:v>64.14307004470938</c:v>
                </c:pt>
                <c:pt idx="2815">
                  <c:v>63.12539919097297</c:v>
                </c:pt>
                <c:pt idx="2816">
                  <c:v>63.40217159889291</c:v>
                </c:pt>
                <c:pt idx="2817">
                  <c:v>64.3985522674047</c:v>
                </c:pt>
                <c:pt idx="2818">
                  <c:v>63.17649563551201</c:v>
                </c:pt>
                <c:pt idx="2819">
                  <c:v>63.26165637641047</c:v>
                </c:pt>
                <c:pt idx="2820">
                  <c:v>62.92952948690652</c:v>
                </c:pt>
                <c:pt idx="2821">
                  <c:v>61.99701937406855</c:v>
                </c:pt>
                <c:pt idx="2822">
                  <c:v>61.16244411326376</c:v>
                </c:pt>
                <c:pt idx="2823">
                  <c:v>61.67340855865444</c:v>
                </c:pt>
                <c:pt idx="2824">
                  <c:v>61.03896103896103</c:v>
                </c:pt>
                <c:pt idx="2825">
                  <c:v>59.3485203321269</c:v>
                </c:pt>
                <c:pt idx="2826">
                  <c:v>59.5273578880136</c:v>
                </c:pt>
                <c:pt idx="2827">
                  <c:v>58.00723866297636</c:v>
                </c:pt>
                <c:pt idx="2828">
                  <c:v>57.36001703214818</c:v>
                </c:pt>
                <c:pt idx="2829">
                  <c:v>56.46582925271449</c:v>
                </c:pt>
                <c:pt idx="2830">
                  <c:v>56.9980838833298</c:v>
                </c:pt>
                <c:pt idx="2831">
                  <c:v>56.68298914200554</c:v>
                </c:pt>
                <c:pt idx="2832">
                  <c:v>56.64892484564615</c:v>
                </c:pt>
                <c:pt idx="2833">
                  <c:v>56.61486054928677</c:v>
                </c:pt>
                <c:pt idx="2834">
                  <c:v>55.29486906536086</c:v>
                </c:pt>
                <c:pt idx="2835">
                  <c:v>54.88183947200339</c:v>
                </c:pt>
                <c:pt idx="2836">
                  <c:v>56.83627847562272</c:v>
                </c:pt>
                <c:pt idx="2837">
                  <c:v>57.20246966148603</c:v>
                </c:pt>
                <c:pt idx="2838">
                  <c:v>56.97253566106023</c:v>
                </c:pt>
                <c:pt idx="2839">
                  <c:v>57.08750266127314</c:v>
                </c:pt>
                <c:pt idx="2840">
                  <c:v>59.31871407281242</c:v>
                </c:pt>
                <c:pt idx="2841">
                  <c:v>60.10219288907813</c:v>
                </c:pt>
                <c:pt idx="2842">
                  <c:v>59.99574196295507</c:v>
                </c:pt>
                <c:pt idx="2843">
                  <c:v>59.79135618479881</c:v>
                </c:pt>
                <c:pt idx="2844">
                  <c:v>58.12220566318926</c:v>
                </c:pt>
                <c:pt idx="2845">
                  <c:v>58.94400681285927</c:v>
                </c:pt>
                <c:pt idx="2846">
                  <c:v>57.86672344049391</c:v>
                </c:pt>
                <c:pt idx="2847">
                  <c:v>61.72876304023844</c:v>
                </c:pt>
                <c:pt idx="2848">
                  <c:v>65.10112837981688</c:v>
                </c:pt>
                <c:pt idx="2849">
                  <c:v>66.3615073451139</c:v>
                </c:pt>
                <c:pt idx="2850">
                  <c:v>66.7362146050671</c:v>
                </c:pt>
                <c:pt idx="2851">
                  <c:v>66.32318501170957</c:v>
                </c:pt>
                <c:pt idx="2852">
                  <c:v>65.02448371300828</c:v>
                </c:pt>
                <c:pt idx="2853">
                  <c:v>65.6376410474771</c:v>
                </c:pt>
                <c:pt idx="2854">
                  <c:v>66.58718330849476</c:v>
                </c:pt>
                <c:pt idx="2855">
                  <c:v>68.66510538641684</c:v>
                </c:pt>
                <c:pt idx="2856">
                  <c:v>68.29891420055351</c:v>
                </c:pt>
                <c:pt idx="2857">
                  <c:v>66.58292527144985</c:v>
                </c:pt>
                <c:pt idx="2858">
                  <c:v>66.14434745582285</c:v>
                </c:pt>
                <c:pt idx="2859">
                  <c:v>66.90653608686392</c:v>
                </c:pt>
                <c:pt idx="2860">
                  <c:v>67.5282094954226</c:v>
                </c:pt>
                <c:pt idx="2861">
                  <c:v>67.68149882903977</c:v>
                </c:pt>
                <c:pt idx="2862">
                  <c:v>67.04705130934638</c:v>
                </c:pt>
                <c:pt idx="2863">
                  <c:v>66.97466467958273</c:v>
                </c:pt>
                <c:pt idx="2864">
                  <c:v>67.21311475409837</c:v>
                </c:pt>
                <c:pt idx="2865">
                  <c:v>67.25143708750265</c:v>
                </c:pt>
                <c:pt idx="2866">
                  <c:v>68.6352991271024</c:v>
                </c:pt>
                <c:pt idx="2867">
                  <c:v>69.19310197998723</c:v>
                </c:pt>
                <c:pt idx="2868">
                  <c:v>69.26123057270598</c:v>
                </c:pt>
                <c:pt idx="2869">
                  <c:v>69.4571002767724</c:v>
                </c:pt>
                <c:pt idx="2870">
                  <c:v>69.77219501809664</c:v>
                </c:pt>
                <c:pt idx="2871">
                  <c:v>69.21865020225675</c:v>
                </c:pt>
                <c:pt idx="2872">
                  <c:v>69.24845646157122</c:v>
                </c:pt>
                <c:pt idx="2873">
                  <c:v>69.91271024057907</c:v>
                </c:pt>
                <c:pt idx="2874">
                  <c:v>70.39812646370022</c:v>
                </c:pt>
                <c:pt idx="2875">
                  <c:v>68.11581860762185</c:v>
                </c:pt>
                <c:pt idx="2876">
                  <c:v>66.68511816052798</c:v>
                </c:pt>
                <c:pt idx="2877">
                  <c:v>67.5665318288269</c:v>
                </c:pt>
                <c:pt idx="2878">
                  <c:v>68.95890994251648</c:v>
                </c:pt>
                <c:pt idx="2879">
                  <c:v>68.74175005322544</c:v>
                </c:pt>
                <c:pt idx="2880">
                  <c:v>68.32446242282306</c:v>
                </c:pt>
                <c:pt idx="2881">
                  <c:v>68.6906536086864</c:v>
                </c:pt>
                <c:pt idx="2882">
                  <c:v>66.90653608686392</c:v>
                </c:pt>
                <c:pt idx="2883">
                  <c:v>66.76602086438151</c:v>
                </c:pt>
                <c:pt idx="2884">
                  <c:v>67.91994890355545</c:v>
                </c:pt>
                <c:pt idx="2885">
                  <c:v>67.98807749627419</c:v>
                </c:pt>
                <c:pt idx="2886">
                  <c:v>68.36278475622737</c:v>
                </c:pt>
                <c:pt idx="2887">
                  <c:v>68.1030444964871</c:v>
                </c:pt>
                <c:pt idx="2888">
                  <c:v>69.33787523951456</c:v>
                </c:pt>
                <c:pt idx="2889">
                  <c:v>69.0909090909091</c:v>
                </c:pt>
                <c:pt idx="2890">
                  <c:v>68.6906536086864</c:v>
                </c:pt>
                <c:pt idx="2891">
                  <c:v>68.33723653395785</c:v>
                </c:pt>
                <c:pt idx="2892">
                  <c:v>69.52948690653606</c:v>
                </c:pt>
                <c:pt idx="2893">
                  <c:v>70.16819246327441</c:v>
                </c:pt>
                <c:pt idx="2894">
                  <c:v>70.29167553757716</c:v>
                </c:pt>
                <c:pt idx="2895">
                  <c:v>69.54651905471578</c:v>
                </c:pt>
                <c:pt idx="2896">
                  <c:v>68.10730253353201</c:v>
                </c:pt>
                <c:pt idx="2897">
                  <c:v>68.05194805194804</c:v>
                </c:pt>
                <c:pt idx="2898">
                  <c:v>69.05684479454969</c:v>
                </c:pt>
                <c:pt idx="2899">
                  <c:v>69.96806472216306</c:v>
                </c:pt>
                <c:pt idx="2900">
                  <c:v>69.0611028315946</c:v>
                </c:pt>
                <c:pt idx="2901">
                  <c:v>69.26548860975089</c:v>
                </c:pt>
                <c:pt idx="2902">
                  <c:v>68.87800723866293</c:v>
                </c:pt>
                <c:pt idx="2903">
                  <c:v>69.09942516499893</c:v>
                </c:pt>
                <c:pt idx="2904">
                  <c:v>69.09516712795399</c:v>
                </c:pt>
                <c:pt idx="2905">
                  <c:v>69.48264849904193</c:v>
                </c:pt>
                <c:pt idx="2906">
                  <c:v>70.2022567596338</c:v>
                </c:pt>
                <c:pt idx="2907">
                  <c:v>69.52097083244618</c:v>
                </c:pt>
                <c:pt idx="2908">
                  <c:v>70.09580583351074</c:v>
                </c:pt>
                <c:pt idx="2909">
                  <c:v>69.56355120289545</c:v>
                </c:pt>
                <c:pt idx="2910">
                  <c:v>69.98509687034277</c:v>
                </c:pt>
                <c:pt idx="2911">
                  <c:v>69.71258249946773</c:v>
                </c:pt>
                <c:pt idx="2912">
                  <c:v>70.12561209282518</c:v>
                </c:pt>
                <c:pt idx="2913">
                  <c:v>68.78433042367466</c:v>
                </c:pt>
                <c:pt idx="2914">
                  <c:v>69.0142644241005</c:v>
                </c:pt>
                <c:pt idx="2915">
                  <c:v>69.02703853523525</c:v>
                </c:pt>
                <c:pt idx="2916">
                  <c:v>69.13774749840321</c:v>
                </c:pt>
                <c:pt idx="2917">
                  <c:v>66.7276985309772</c:v>
                </c:pt>
                <c:pt idx="2918">
                  <c:v>65.13519267617626</c:v>
                </c:pt>
                <c:pt idx="2919">
                  <c:v>64.01958697040665</c:v>
                </c:pt>
                <c:pt idx="2920">
                  <c:v>63.58100915477963</c:v>
                </c:pt>
                <c:pt idx="2921">
                  <c:v>63.39791356184796</c:v>
                </c:pt>
                <c:pt idx="2922">
                  <c:v>63.96849052586755</c:v>
                </c:pt>
                <c:pt idx="2923">
                  <c:v>64.11752182243984</c:v>
                </c:pt>
                <c:pt idx="2924">
                  <c:v>63.95997445177772</c:v>
                </c:pt>
                <c:pt idx="2925">
                  <c:v>63.39365552480305</c:v>
                </c:pt>
                <c:pt idx="2926">
                  <c:v>63.04449648711942</c:v>
                </c:pt>
                <c:pt idx="2927">
                  <c:v>62.1758569299553</c:v>
                </c:pt>
                <c:pt idx="2928">
                  <c:v>62.25250159676388</c:v>
                </c:pt>
                <c:pt idx="2929">
                  <c:v>62.6016606344475</c:v>
                </c:pt>
                <c:pt idx="2930">
                  <c:v>62.63998296785182</c:v>
                </c:pt>
                <c:pt idx="2931">
                  <c:v>63.24462422823078</c:v>
                </c:pt>
                <c:pt idx="2932">
                  <c:v>64.42835852671914</c:v>
                </c:pt>
                <c:pt idx="2933">
                  <c:v>65.1437087502661</c:v>
                </c:pt>
                <c:pt idx="2934">
                  <c:v>65.71428571428572</c:v>
                </c:pt>
                <c:pt idx="2935">
                  <c:v>65.68447945497124</c:v>
                </c:pt>
                <c:pt idx="2936">
                  <c:v>66.20821801149667</c:v>
                </c:pt>
                <c:pt idx="2937">
                  <c:v>66.93208430913347</c:v>
                </c:pt>
                <c:pt idx="2938">
                  <c:v>67.43879071747921</c:v>
                </c:pt>
                <c:pt idx="2939">
                  <c:v>68.28188205237386</c:v>
                </c:pt>
                <c:pt idx="2940">
                  <c:v>69.05258675750474</c:v>
                </c:pt>
                <c:pt idx="2941">
                  <c:v>69.41451990632317</c:v>
                </c:pt>
                <c:pt idx="2942">
                  <c:v>69.35064935064935</c:v>
                </c:pt>
                <c:pt idx="2943">
                  <c:v>69.00149031296571</c:v>
                </c:pt>
                <c:pt idx="2944">
                  <c:v>68.99297423887585</c:v>
                </c:pt>
                <c:pt idx="2945">
                  <c:v>68.62252501596761</c:v>
                </c:pt>
                <c:pt idx="2946">
                  <c:v>68.04343197785819</c:v>
                </c:pt>
                <c:pt idx="2947">
                  <c:v>66.3657653821588</c:v>
                </c:pt>
                <c:pt idx="2948">
                  <c:v>65.53544815839894</c:v>
                </c:pt>
                <c:pt idx="2949">
                  <c:v>64.6497764530551</c:v>
                </c:pt>
                <c:pt idx="2950">
                  <c:v>64.3006174153715</c:v>
                </c:pt>
                <c:pt idx="2951">
                  <c:v>64.25377900787737</c:v>
                </c:pt>
                <c:pt idx="2952">
                  <c:v>64.42410048967425</c:v>
                </c:pt>
                <c:pt idx="2953">
                  <c:v>63.69597615499254</c:v>
                </c:pt>
                <c:pt idx="2954">
                  <c:v>64.04087715563124</c:v>
                </c:pt>
                <c:pt idx="2955">
                  <c:v>63.77687885884605</c:v>
                </c:pt>
                <c:pt idx="2956">
                  <c:v>63.4788162657015</c:v>
                </c:pt>
              </c:numCache>
            </c:numRef>
          </c:val>
          <c:smooth val="0"/>
          <c:extLst xmlns:c16r2="http://schemas.microsoft.com/office/drawing/2015/06/chart">
            <c:ext xmlns:c16="http://schemas.microsoft.com/office/drawing/2014/chart" uri="{C3380CC4-5D6E-409C-BE32-E72D297353CC}">
              <c16:uniqueId val="{00000002-DCEB-4F80-80F5-A423D2129024}"/>
            </c:ext>
          </c:extLst>
        </c:ser>
        <c:dLbls>
          <c:showLegendKey val="0"/>
          <c:showVal val="0"/>
          <c:showCatName val="0"/>
          <c:showSerName val="0"/>
          <c:showPercent val="0"/>
          <c:showBubbleSize val="0"/>
        </c:dLbls>
        <c:marker val="1"/>
        <c:smooth val="0"/>
        <c:axId val="-2137975160"/>
        <c:axId val="-2137971784"/>
      </c:lineChart>
      <c:dateAx>
        <c:axId val="-2137975160"/>
        <c:scaling>
          <c:orientation val="minMax"/>
          <c:max val="42884.0"/>
        </c:scaling>
        <c:delete val="0"/>
        <c:axPos val="b"/>
        <c:numFmt formatCode="yy" sourceLinked="0"/>
        <c:majorTickMark val="none"/>
        <c:minorTickMark val="none"/>
        <c:tickLblPos val="low"/>
        <c:spPr>
          <a:ln>
            <a:solidFill>
              <a:srgbClr val="FFFFFF"/>
            </a:solidFill>
          </a:ln>
        </c:spPr>
        <c:txPr>
          <a:bodyPr rot="0" vert="horz"/>
          <a:lstStyle/>
          <a:p>
            <a:pPr>
              <a:defRPr sz="2800">
                <a:solidFill>
                  <a:srgbClr val="FFFFFF"/>
                </a:solidFill>
                <a:latin typeface="Lucida Grande"/>
              </a:defRPr>
            </a:pPr>
            <a:endParaRPr lang="fr-FR"/>
          </a:p>
        </c:txPr>
        <c:crossAx val="-2137971784"/>
        <c:crossesAt val="100.0"/>
        <c:auto val="0"/>
        <c:lblOffset val="100"/>
        <c:baseTimeUnit val="days"/>
        <c:majorUnit val="1.0"/>
        <c:majorTimeUnit val="years"/>
      </c:dateAx>
      <c:valAx>
        <c:axId val="-2137971784"/>
        <c:scaling>
          <c:orientation val="minMax"/>
          <c:max val="200.0"/>
          <c:min val="20.0"/>
        </c:scaling>
        <c:delete val="0"/>
        <c:axPos val="l"/>
        <c:numFmt formatCode="0" sourceLinked="0"/>
        <c:majorTickMark val="in"/>
        <c:minorTickMark val="none"/>
        <c:tickLblPos val="nextTo"/>
        <c:spPr>
          <a:ln>
            <a:solidFill>
              <a:srgbClr val="FFFFFF"/>
            </a:solidFill>
          </a:ln>
        </c:spPr>
        <c:txPr>
          <a:bodyPr rot="0" vert="horz"/>
          <a:lstStyle/>
          <a:p>
            <a:pPr>
              <a:defRPr sz="2800">
                <a:solidFill>
                  <a:srgbClr val="FFFFFF"/>
                </a:solidFill>
                <a:latin typeface="Lucida Grande"/>
              </a:defRPr>
            </a:pPr>
            <a:endParaRPr lang="fr-FR"/>
          </a:p>
        </c:txPr>
        <c:crossAx val="-2137975160"/>
        <c:crosses val="autoZero"/>
        <c:crossBetween val="between"/>
        <c:majorUnit val="20.0"/>
      </c:valAx>
      <c:spPr>
        <a:solidFill>
          <a:srgbClr val="000000">
            <a:lumMod val="65000"/>
            <a:lumOff val="35000"/>
            <a:alpha val="0"/>
          </a:srgbClr>
        </a:solidFill>
      </c:spPr>
    </c:plotArea>
    <c:legend>
      <c:legendPos val="t"/>
      <c:layout>
        <c:manualLayout>
          <c:xMode val="edge"/>
          <c:yMode val="edge"/>
          <c:x val="0.0991384906507766"/>
          <c:y val="0.0152445648991834"/>
          <c:w val="0.875003412938864"/>
          <c:h val="0.0489883407916962"/>
        </c:manualLayout>
      </c:layout>
      <c:overlay val="0"/>
      <c:txPr>
        <a:bodyPr/>
        <a:lstStyle/>
        <a:p>
          <a:pPr>
            <a:defRPr sz="2600">
              <a:solidFill>
                <a:srgbClr val="FFFFFF"/>
              </a:solidFill>
              <a:latin typeface="Lucida Grande"/>
            </a:defRPr>
          </a:pPr>
          <a:endParaRPr lang="fr-FR"/>
        </a:p>
      </c:txPr>
    </c:legend>
    <c:plotVisOnly val="1"/>
    <c:dispBlanksAs val="gap"/>
    <c:showDLblsOverMax val="0"/>
  </c:chart>
  <c:spPr>
    <a:noFill/>
    <a:ln>
      <a:noFill/>
    </a:ln>
  </c:spPr>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57684562083121"/>
          <c:y val="0.212552899789815"/>
          <c:w val="0.819518251687388"/>
          <c:h val="0.613783507914236"/>
        </c:manualLayout>
      </c:layout>
      <c:barChart>
        <c:barDir val="col"/>
        <c:grouping val="percentStacked"/>
        <c:varyColors val="0"/>
        <c:ser>
          <c:idx val="2"/>
          <c:order val="0"/>
          <c:tx>
            <c:strRef>
              <c:f>Sheet1!$B$1</c:f>
              <c:strCache>
                <c:ptCount val="1"/>
                <c:pt idx="0">
                  <c:v>below 0</c:v>
                </c:pt>
              </c:strCache>
            </c:strRef>
          </c:tx>
          <c:spPr>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Sheet1!$B$2:$B$4</c:f>
              <c:numCache>
                <c:formatCode>General</c:formatCode>
                <c:ptCount val="2"/>
                <c:pt idx="0">
                  <c:v>11.0</c:v>
                </c:pt>
                <c:pt idx="1">
                  <c:v>0.0</c:v>
                </c:pt>
              </c:numCache>
            </c:numRef>
          </c:val>
          <c:extLst xmlns:c16r2="http://schemas.microsoft.com/office/drawing/2015/06/chart">
            <c:ext xmlns:c16="http://schemas.microsoft.com/office/drawing/2014/chart" uri="{C3380CC4-5D6E-409C-BE32-E72D297353CC}">
              <c16:uniqueId val="{00000002-52B9-4DE4-B273-E2BCC21AA334}"/>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19.0</c:v>
                </c:pt>
                <c:pt idx="1">
                  <c:v>18.0</c:v>
                </c:pt>
              </c:numCache>
            </c:numRef>
          </c:val>
          <c:extLst xmlns:c16r2="http://schemas.microsoft.com/office/drawing/2015/06/chart">
            <c:ext xmlns:c16="http://schemas.microsoft.com/office/drawing/2014/chart" uri="{C3380CC4-5D6E-409C-BE32-E72D297353CC}">
              <c16:uniqueId val="{00000001-52B9-4DE4-B273-E2BCC21AA334}"/>
            </c:ext>
          </c:extLst>
        </c:ser>
        <c:ser>
          <c:idx val="0"/>
          <c:order val="2"/>
          <c:tx>
            <c:strRef>
              <c:f>Sheet1!$D$1</c:f>
              <c:strCache>
                <c:ptCount val="1"/>
                <c:pt idx="0">
                  <c:v>between 2 and 5</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2.0</c:v>
                </c:pt>
                <c:pt idx="1">
                  <c:v>13.0</c:v>
                </c:pt>
              </c:numCache>
            </c:numRef>
          </c:val>
          <c:extLst xmlns:c16r2="http://schemas.microsoft.com/office/drawing/2015/06/chart">
            <c:ext xmlns:c16="http://schemas.microsoft.com/office/drawing/2014/chart" uri="{C3380CC4-5D6E-409C-BE32-E72D297353CC}">
              <c16:uniqueId val="{00000000-52B9-4DE4-B273-E2BCC21AA334}"/>
            </c:ext>
          </c:extLst>
        </c:ser>
        <c:ser>
          <c:idx val="3"/>
          <c:order val="3"/>
          <c:tx>
            <c:strRef>
              <c:f>Sheet1!$E$1</c:f>
              <c:strCache>
                <c:ptCount val="1"/>
                <c:pt idx="0">
                  <c:v>between 5 and 10</c:v>
                </c:pt>
              </c:strCache>
            </c:strRef>
          </c:tx>
          <c:spPr>
            <a:solidFill>
              <a:srgbClr val="FFC000"/>
            </a:solidFill>
            <a:ln>
              <a:noFill/>
            </a:ln>
            <a:effectLst/>
          </c:spPr>
          <c:invertIfNegative val="0"/>
          <c:cat>
            <c:strRef>
              <c:f>Sheet1!$A$2:$A$4</c:f>
              <c:strCache>
                <c:ptCount val="2"/>
                <c:pt idx="0">
                  <c:v>2016Q1</c:v>
                </c:pt>
                <c:pt idx="1">
                  <c:v>2017Q1</c:v>
                </c:pt>
              </c:strCache>
            </c:strRef>
          </c:cat>
          <c:val>
            <c:numRef>
              <c:f>Sheet1!$E$2:$E$4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3-52B9-4DE4-B273-E2BCC21AA334}"/>
            </c:ext>
          </c:extLst>
        </c:ser>
        <c:ser>
          <c:idx val="4"/>
          <c:order val="4"/>
          <c:tx>
            <c:strRef>
              <c:f>Sheet1!$F$1</c:f>
              <c:strCache>
                <c:ptCount val="1"/>
                <c:pt idx="0">
                  <c:v>&gt;10</c:v>
                </c:pt>
              </c:strCache>
            </c:strRef>
          </c:tx>
          <c:spPr>
            <a:solidFill>
              <a:srgbClr val="FF0000"/>
            </a:solidFill>
            <a:ln>
              <a:noFill/>
            </a:ln>
            <a:effectLst/>
          </c:spPr>
          <c:invertIfNegative val="0"/>
          <c:dPt>
            <c:idx val="1"/>
            <c:invertIfNegative val="0"/>
            <c:bubble3D val="0"/>
            <c:spPr>
              <a:solidFill>
                <a:srgbClr val="FF0000"/>
              </a:solidFill>
              <a:ln w="28575" cap="rnd">
                <a:noFill/>
                <a:round/>
              </a:ln>
              <a:effectLst/>
            </c:spPr>
            <c:extLst xmlns:c16r2="http://schemas.microsoft.com/office/drawing/2015/06/chart">
              <c:ext xmlns:c16="http://schemas.microsoft.com/office/drawing/2014/chart" uri="{C3380CC4-5D6E-409C-BE32-E72D297353CC}">
                <c16:uniqueId val="{00000005-52B9-4DE4-B273-E2BCC21AA334}"/>
              </c:ext>
            </c:extLst>
          </c:dPt>
          <c:cat>
            <c:strRef>
              <c:f>Sheet1!$A$2:$A$4</c:f>
              <c:strCache>
                <c:ptCount val="2"/>
                <c:pt idx="0">
                  <c:v>2016Q1</c:v>
                </c:pt>
                <c:pt idx="1">
                  <c:v>2017Q1</c:v>
                </c:pt>
              </c:strCache>
            </c:strRef>
          </c:cat>
          <c:val>
            <c:numRef>
              <c:f>Sheet1!$F$2:$F$4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4-52B9-4DE4-B273-E2BCC21AA334}"/>
            </c:ext>
          </c:extLst>
        </c:ser>
        <c:dLbls>
          <c:showLegendKey val="0"/>
          <c:showVal val="0"/>
          <c:showCatName val="0"/>
          <c:showSerName val="0"/>
          <c:showPercent val="0"/>
          <c:showBubbleSize val="0"/>
        </c:dLbls>
        <c:gapWidth val="150"/>
        <c:overlap val="100"/>
        <c:axId val="-2130672824"/>
        <c:axId val="-2130669256"/>
      </c:barChart>
      <c:catAx>
        <c:axId val="-213067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0669256"/>
        <c:crosses val="autoZero"/>
        <c:auto val="1"/>
        <c:lblAlgn val="ctr"/>
        <c:lblOffset val="100"/>
        <c:noMultiLvlLbl val="0"/>
      </c:catAx>
      <c:valAx>
        <c:axId val="-2130669256"/>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0672824"/>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1809636564"/>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solidFill>
              <a:srgbClr val="003399"/>
            </a:solidFill>
            <a:ln>
              <a:noFill/>
            </a:ln>
            <a:effectLst/>
          </c:spPr>
          <c:invertIfNegative val="0"/>
          <c:cat>
            <c:strRef>
              <c:f>Sheet1!$A$2:$A$4</c:f>
              <c:strCache>
                <c:ptCount val="2"/>
                <c:pt idx="0">
                  <c:v>2016Q1</c:v>
                </c:pt>
                <c:pt idx="1">
                  <c:v>2017Q1</c:v>
                </c:pt>
              </c:strCache>
            </c:strRef>
          </c:cat>
          <c:val>
            <c:numRef>
              <c:f>Sheet1!$B$2:$B$4</c:f>
              <c:numCache>
                <c:formatCode>General</c:formatCode>
                <c:ptCount val="2"/>
                <c:pt idx="0">
                  <c:v>1.0</c:v>
                </c:pt>
                <c:pt idx="1">
                  <c:v>1.0</c:v>
                </c:pt>
              </c:numCache>
            </c:numRef>
          </c:val>
          <c:extLst xmlns:c16r2="http://schemas.microsoft.com/office/drawing/2015/06/chart">
            <c:ext xmlns:c16="http://schemas.microsoft.com/office/drawing/2014/chart" uri="{C3380CC4-5D6E-409C-BE32-E72D297353CC}">
              <c16:uniqueId val="{00000000-9324-4111-8BAA-78D602086BC7}"/>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25.0</c:v>
                </c:pt>
                <c:pt idx="1">
                  <c:v>26.0</c:v>
                </c:pt>
              </c:numCache>
            </c:numRef>
          </c:val>
          <c:extLst xmlns:c16r2="http://schemas.microsoft.com/office/drawing/2015/06/chart">
            <c:ext xmlns:c16="http://schemas.microsoft.com/office/drawing/2014/chart" uri="{C3380CC4-5D6E-409C-BE32-E72D297353CC}">
              <c16:uniqueId val="{00000001-9324-4111-8BAA-78D602086BC7}"/>
            </c:ext>
          </c:extLst>
        </c:ser>
        <c:ser>
          <c:idx val="0"/>
          <c:order val="2"/>
          <c:tx>
            <c:strRef>
              <c:f>Sheet1!$D$1</c:f>
              <c:strCache>
                <c:ptCount val="1"/>
                <c:pt idx="0">
                  <c:v>between 2 and 5</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6.0</c:v>
                </c:pt>
                <c:pt idx="1">
                  <c:v>3.0</c:v>
                </c:pt>
              </c:numCache>
            </c:numRef>
          </c:val>
          <c:extLst xmlns:c16r2="http://schemas.microsoft.com/office/drawing/2015/06/chart">
            <c:ext xmlns:c16="http://schemas.microsoft.com/office/drawing/2014/chart" uri="{C3380CC4-5D6E-409C-BE32-E72D297353CC}">
              <c16:uniqueId val="{00000002-9324-4111-8BAA-78D602086BC7}"/>
            </c:ext>
          </c:extLst>
        </c:ser>
        <c:ser>
          <c:idx val="3"/>
          <c:order val="3"/>
          <c:tx>
            <c:strRef>
              <c:f>Sheet1!$E$1</c:f>
              <c:strCache>
                <c:ptCount val="1"/>
                <c:pt idx="0">
                  <c:v>between 5 and 10</c:v>
                </c:pt>
              </c:strCache>
            </c:strRef>
          </c:tx>
          <c:spPr>
            <a:solidFill>
              <a:srgbClr val="FFC000"/>
            </a:solidFill>
            <a:ln>
              <a:noFill/>
            </a:ln>
            <a:effectLst/>
          </c:spPr>
          <c:invertIfNegative val="0"/>
          <c:cat>
            <c:strRef>
              <c:f>Sheet1!$A$2:$A$4</c:f>
              <c:strCache>
                <c:ptCount val="2"/>
                <c:pt idx="0">
                  <c:v>2016Q1</c:v>
                </c:pt>
                <c:pt idx="1">
                  <c:v>2017Q1</c:v>
                </c:pt>
              </c:strCache>
            </c:strRef>
          </c:cat>
          <c:val>
            <c:numRef>
              <c:f>Sheet1!$E$2:$E$4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3-9324-4111-8BAA-78D602086BC7}"/>
            </c:ext>
          </c:extLst>
        </c:ser>
        <c:ser>
          <c:idx val="4"/>
          <c:order val="4"/>
          <c:tx>
            <c:strRef>
              <c:f>Sheet1!$F$1</c:f>
              <c:strCache>
                <c:ptCount val="1"/>
                <c:pt idx="0">
                  <c:v>&gt;10</c:v>
                </c:pt>
              </c:strCache>
            </c:strRef>
          </c:tx>
          <c:spPr>
            <a:solidFill>
              <a:srgbClr val="800000"/>
            </a:solidFill>
            <a:ln>
              <a:noFill/>
            </a:ln>
            <a:effectLst/>
          </c:spPr>
          <c:invertIfNegative val="0"/>
          <c:dPt>
            <c:idx val="1"/>
            <c:invertIfNegative val="0"/>
            <c:bubble3D val="0"/>
            <c:spPr>
              <a:solidFill>
                <a:srgbClr val="800000"/>
              </a:solidFill>
              <a:ln w="28575" cap="rnd">
                <a:noFill/>
                <a:round/>
              </a:ln>
              <a:effectLst/>
            </c:spPr>
            <c:extLst xmlns:c16r2="http://schemas.microsoft.com/office/drawing/2015/06/chart">
              <c:ext xmlns:c16="http://schemas.microsoft.com/office/drawing/2014/chart" uri="{C3380CC4-5D6E-409C-BE32-E72D297353CC}">
                <c16:uniqueId val="{00000005-9324-4111-8BAA-78D602086BC7}"/>
              </c:ext>
            </c:extLst>
          </c:dPt>
          <c:cat>
            <c:strRef>
              <c:f>Sheet1!$A$2:$A$4</c:f>
              <c:strCache>
                <c:ptCount val="2"/>
                <c:pt idx="0">
                  <c:v>2016Q1</c:v>
                </c:pt>
                <c:pt idx="1">
                  <c:v>2017Q1</c:v>
                </c:pt>
              </c:strCache>
            </c:strRef>
          </c:cat>
          <c:val>
            <c:numRef>
              <c:f>Sheet1!$F$2:$F$4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6-9324-4111-8BAA-78D602086BC7}"/>
            </c:ext>
          </c:extLst>
        </c:ser>
        <c:dLbls>
          <c:showLegendKey val="0"/>
          <c:showVal val="0"/>
          <c:showCatName val="0"/>
          <c:showSerName val="0"/>
          <c:showPercent val="0"/>
          <c:showBubbleSize val="0"/>
        </c:dLbls>
        <c:gapWidth val="150"/>
        <c:overlap val="100"/>
        <c:axId val="-2137935256"/>
        <c:axId val="-2137931688"/>
      </c:barChart>
      <c:catAx>
        <c:axId val="-213793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931688"/>
        <c:crosses val="autoZero"/>
        <c:auto val="1"/>
        <c:lblAlgn val="ctr"/>
        <c:lblOffset val="100"/>
        <c:noMultiLvlLbl val="0"/>
      </c:catAx>
      <c:valAx>
        <c:axId val="-2137931688"/>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935256"/>
        <c:crosses val="autoZero"/>
        <c:crossBetween val="between"/>
      </c:valAx>
      <c:spPr>
        <a:noFill/>
        <a:ln w="25400">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74646790228"/>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Sheet1!$B$2:$B$4</c:f>
              <c:numCache>
                <c:formatCode>General</c:formatCode>
                <c:ptCount val="2"/>
                <c:pt idx="0">
                  <c:v>29.0</c:v>
                </c:pt>
                <c:pt idx="1">
                  <c:v>0.0</c:v>
                </c:pt>
              </c:numCache>
            </c:numRef>
          </c:val>
          <c:extLst xmlns:c16r2="http://schemas.microsoft.com/office/drawing/2015/06/chart">
            <c:ext xmlns:c16="http://schemas.microsoft.com/office/drawing/2014/chart" uri="{C3380CC4-5D6E-409C-BE32-E72D297353CC}">
              <c16:uniqueId val="{00000000-9238-4E6D-A688-6D14C9A8BA3C}"/>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1.0</c:v>
                </c:pt>
                <c:pt idx="1">
                  <c:v>6.0</c:v>
                </c:pt>
              </c:numCache>
            </c:numRef>
          </c:val>
          <c:extLst xmlns:c16r2="http://schemas.microsoft.com/office/drawing/2015/06/chart">
            <c:ext xmlns:c16="http://schemas.microsoft.com/office/drawing/2014/chart" uri="{C3380CC4-5D6E-409C-BE32-E72D297353CC}">
              <c16:uniqueId val="{00000001-9238-4E6D-A688-6D14C9A8BA3C}"/>
            </c:ext>
          </c:extLst>
        </c:ser>
        <c:ser>
          <c:idx val="0"/>
          <c:order val="2"/>
          <c:tx>
            <c:strRef>
              <c:f>Sheet1!$D$1</c:f>
              <c:strCache>
                <c:ptCount val="1"/>
                <c:pt idx="0">
                  <c:v>between 2 and 5</c:v>
                </c:pt>
              </c:strCache>
            </c:strRef>
          </c:tx>
          <c:spPr>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0.0</c:v>
                </c:pt>
                <c:pt idx="1">
                  <c:v>14.0</c:v>
                </c:pt>
              </c:numCache>
            </c:numRef>
          </c:val>
          <c:extLst xmlns:c16r2="http://schemas.microsoft.com/office/drawing/2015/06/chart">
            <c:ext xmlns:c16="http://schemas.microsoft.com/office/drawing/2014/chart" uri="{C3380CC4-5D6E-409C-BE32-E72D297353CC}">
              <c16:uniqueId val="{00000002-9238-4E6D-A688-6D14C9A8BA3C}"/>
            </c:ext>
          </c:extLst>
        </c:ser>
        <c:ser>
          <c:idx val="3"/>
          <c:order val="3"/>
          <c:tx>
            <c:strRef>
              <c:f>Sheet1!$E$1</c:f>
              <c:strCache>
                <c:ptCount val="1"/>
                <c:pt idx="0">
                  <c:v>between 5 and 10</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Sheet1!$E$2:$E$4</c:f>
              <c:numCache>
                <c:formatCode>General</c:formatCode>
                <c:ptCount val="2"/>
                <c:pt idx="0">
                  <c:v>0.0</c:v>
                </c:pt>
                <c:pt idx="1">
                  <c:v>4.0</c:v>
                </c:pt>
              </c:numCache>
            </c:numRef>
          </c:val>
          <c:extLst xmlns:c16r2="http://schemas.microsoft.com/office/drawing/2015/06/chart">
            <c:ext xmlns:c16="http://schemas.microsoft.com/office/drawing/2014/chart" uri="{C3380CC4-5D6E-409C-BE32-E72D297353CC}">
              <c16:uniqueId val="{00000003-9238-4E6D-A688-6D14C9A8BA3C}"/>
            </c:ext>
          </c:extLst>
        </c:ser>
        <c:ser>
          <c:idx val="4"/>
          <c:order val="4"/>
          <c:tx>
            <c:strRef>
              <c:f>Sheet1!$F$1</c:f>
              <c:strCache>
                <c:ptCount val="1"/>
                <c:pt idx="0">
                  <c:v>&gt;10</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c:spPr>
          <c:invertIfNegative val="0"/>
          <c:dPt>
            <c:idx val="1"/>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28575" cap="rnd">
                <a:noFill/>
                <a:round/>
              </a:ln>
              <a:effectLst/>
            </c:spPr>
            <c:extLst xmlns:c16r2="http://schemas.microsoft.com/office/drawing/2015/06/chart">
              <c:ext xmlns:c16="http://schemas.microsoft.com/office/drawing/2014/chart" uri="{C3380CC4-5D6E-409C-BE32-E72D297353CC}">
                <c16:uniqueId val="{00000005-9238-4E6D-A688-6D14C9A8BA3C}"/>
              </c:ext>
            </c:extLst>
          </c:dPt>
          <c:cat>
            <c:strRef>
              <c:f>Sheet1!$A$2:$A$4</c:f>
              <c:strCache>
                <c:ptCount val="2"/>
                <c:pt idx="0">
                  <c:v>2016Q1</c:v>
                </c:pt>
                <c:pt idx="1">
                  <c:v>2017Q1</c:v>
                </c:pt>
              </c:strCache>
            </c:strRef>
          </c:cat>
          <c:val>
            <c:numRef>
              <c:f>Sheet1!$F$2:$F$4</c:f>
              <c:numCache>
                <c:formatCode>General</c:formatCode>
                <c:ptCount val="2"/>
                <c:pt idx="0">
                  <c:v>0.0</c:v>
                </c:pt>
                <c:pt idx="1">
                  <c:v>4.0</c:v>
                </c:pt>
              </c:numCache>
            </c:numRef>
          </c:val>
          <c:extLst xmlns:c16r2="http://schemas.microsoft.com/office/drawing/2015/06/chart">
            <c:ext xmlns:c16="http://schemas.microsoft.com/office/drawing/2014/chart" uri="{C3380CC4-5D6E-409C-BE32-E72D297353CC}">
              <c16:uniqueId val="{00000006-9238-4E6D-A688-6D14C9A8BA3C}"/>
            </c:ext>
          </c:extLst>
        </c:ser>
        <c:dLbls>
          <c:showLegendKey val="0"/>
          <c:showVal val="0"/>
          <c:showCatName val="0"/>
          <c:showSerName val="0"/>
          <c:showPercent val="0"/>
          <c:showBubbleSize val="0"/>
        </c:dLbls>
        <c:gapWidth val="150"/>
        <c:overlap val="100"/>
        <c:axId val="-2137883128"/>
        <c:axId val="-2137879560"/>
      </c:barChart>
      <c:catAx>
        <c:axId val="-213788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879560"/>
        <c:crosses val="autoZero"/>
        <c:auto val="1"/>
        <c:lblAlgn val="ctr"/>
        <c:lblOffset val="100"/>
        <c:noMultiLvlLbl val="0"/>
      </c:catAx>
      <c:valAx>
        <c:axId val="-2137879560"/>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883128"/>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1809636564"/>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Sheet1!$B$2:$B$4</c:f>
              <c:numCache>
                <c:formatCode>General</c:formatCode>
                <c:ptCount val="2"/>
                <c:pt idx="0">
                  <c:v>4.0</c:v>
                </c:pt>
                <c:pt idx="1">
                  <c:v>0.0</c:v>
                </c:pt>
              </c:numCache>
            </c:numRef>
          </c:val>
          <c:extLst xmlns:c16r2="http://schemas.microsoft.com/office/drawing/2015/06/chart">
            <c:ext xmlns:c16="http://schemas.microsoft.com/office/drawing/2014/chart" uri="{C3380CC4-5D6E-409C-BE32-E72D297353CC}">
              <c16:uniqueId val="{00000000-CAE9-4787-ADF3-A944029C18C8}"/>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2.0</c:v>
                </c:pt>
                <c:pt idx="1">
                  <c:v>4.0</c:v>
                </c:pt>
              </c:numCache>
            </c:numRef>
          </c:val>
          <c:extLst xmlns:c16r2="http://schemas.microsoft.com/office/drawing/2015/06/chart">
            <c:ext xmlns:c16="http://schemas.microsoft.com/office/drawing/2014/chart" uri="{C3380CC4-5D6E-409C-BE32-E72D297353CC}">
              <c16:uniqueId val="{00000001-CAE9-4787-ADF3-A944029C18C8}"/>
            </c:ext>
          </c:extLst>
        </c:ser>
        <c:ser>
          <c:idx val="0"/>
          <c:order val="2"/>
          <c:tx>
            <c:strRef>
              <c:f>Sheet1!$D$1</c:f>
              <c:strCache>
                <c:ptCount val="1"/>
                <c:pt idx="0">
                  <c:v>between 2 and 5</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4.0</c:v>
                </c:pt>
                <c:pt idx="1">
                  <c:v>8.0</c:v>
                </c:pt>
              </c:numCache>
            </c:numRef>
          </c:val>
          <c:extLst xmlns:c16r2="http://schemas.microsoft.com/office/drawing/2015/06/chart">
            <c:ext xmlns:c16="http://schemas.microsoft.com/office/drawing/2014/chart" uri="{C3380CC4-5D6E-409C-BE32-E72D297353CC}">
              <c16:uniqueId val="{00000002-CAE9-4787-ADF3-A944029C18C8}"/>
            </c:ext>
          </c:extLst>
        </c:ser>
        <c:ser>
          <c:idx val="3"/>
          <c:order val="3"/>
          <c:tx>
            <c:strRef>
              <c:f>Sheet1!$E$1</c:f>
              <c:strCache>
                <c:ptCount val="1"/>
                <c:pt idx="0">
                  <c:v>between 5 and 10</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Sheet1!$E$2:$E$4</c:f>
              <c:numCache>
                <c:formatCode>General</c:formatCode>
                <c:ptCount val="2"/>
                <c:pt idx="0">
                  <c:v>4.0</c:v>
                </c:pt>
                <c:pt idx="1">
                  <c:v>2.0</c:v>
                </c:pt>
              </c:numCache>
            </c:numRef>
          </c:val>
          <c:extLst xmlns:c16r2="http://schemas.microsoft.com/office/drawing/2015/06/chart">
            <c:ext xmlns:c16="http://schemas.microsoft.com/office/drawing/2014/chart" uri="{C3380CC4-5D6E-409C-BE32-E72D297353CC}">
              <c16:uniqueId val="{00000003-CAE9-4787-ADF3-A944029C18C8}"/>
            </c:ext>
          </c:extLst>
        </c:ser>
        <c:ser>
          <c:idx val="4"/>
          <c:order val="4"/>
          <c:tx>
            <c:strRef>
              <c:f>Sheet1!$F$1</c:f>
              <c:strCache>
                <c:ptCount val="1"/>
                <c:pt idx="0">
                  <c:v>&gt;10</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c:spPr>
          <c:invertIfNegative val="0"/>
          <c:dPt>
            <c:idx val="1"/>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28575" cap="rnd">
                <a:noFill/>
                <a:round/>
              </a:ln>
              <a:effectLst/>
            </c:spPr>
            <c:extLst xmlns:c16r2="http://schemas.microsoft.com/office/drawing/2015/06/chart">
              <c:ext xmlns:c16="http://schemas.microsoft.com/office/drawing/2014/chart" uri="{C3380CC4-5D6E-409C-BE32-E72D297353CC}">
                <c16:uniqueId val="{00000005-CAE9-4787-ADF3-A944029C18C8}"/>
              </c:ext>
            </c:extLst>
          </c:dPt>
          <c:cat>
            <c:strRef>
              <c:f>Sheet1!$A$2:$A$4</c:f>
              <c:strCache>
                <c:ptCount val="2"/>
                <c:pt idx="0">
                  <c:v>2016Q1</c:v>
                </c:pt>
                <c:pt idx="1">
                  <c:v>2017Q1</c:v>
                </c:pt>
              </c:strCache>
            </c:strRef>
          </c:cat>
          <c:val>
            <c:numRef>
              <c:f>Sheet1!$F$2:$F$4</c:f>
              <c:numCache>
                <c:formatCode>General</c:formatCode>
                <c:ptCount val="2"/>
                <c:pt idx="0">
                  <c:v>2.0</c:v>
                </c:pt>
                <c:pt idx="1">
                  <c:v>2.0</c:v>
                </c:pt>
              </c:numCache>
            </c:numRef>
          </c:val>
          <c:extLst xmlns:c16r2="http://schemas.microsoft.com/office/drawing/2015/06/chart">
            <c:ext xmlns:c16="http://schemas.microsoft.com/office/drawing/2014/chart" uri="{C3380CC4-5D6E-409C-BE32-E72D297353CC}">
              <c16:uniqueId val="{00000006-CAE9-4787-ADF3-A944029C18C8}"/>
            </c:ext>
          </c:extLst>
        </c:ser>
        <c:dLbls>
          <c:showLegendKey val="0"/>
          <c:showVal val="0"/>
          <c:showCatName val="0"/>
          <c:showSerName val="0"/>
          <c:showPercent val="0"/>
          <c:showBubbleSize val="0"/>
        </c:dLbls>
        <c:gapWidth val="150"/>
        <c:overlap val="100"/>
        <c:axId val="-2137831000"/>
        <c:axId val="-2137827432"/>
      </c:barChart>
      <c:catAx>
        <c:axId val="-21378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827432"/>
        <c:crosses val="autoZero"/>
        <c:auto val="1"/>
        <c:lblAlgn val="ctr"/>
        <c:lblOffset val="100"/>
        <c:noMultiLvlLbl val="0"/>
      </c:catAx>
      <c:valAx>
        <c:axId val="-2137827432"/>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83100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1809636564"/>
          <c:y val="0.212552899789815"/>
          <c:w val="0.87911289060151"/>
          <c:h val="0.613783507914236"/>
        </c:manualLayout>
      </c:layout>
      <c:barChart>
        <c:barDir val="col"/>
        <c:grouping val="percentStacked"/>
        <c:varyColors val="0"/>
        <c:ser>
          <c:idx val="2"/>
          <c:order val="0"/>
          <c:tx>
            <c:strRef>
              <c:f>Sheet1!$B$1</c:f>
              <c:strCache>
                <c:ptCount val="1"/>
                <c:pt idx="0">
                  <c:v>below 0</c:v>
                </c:pt>
              </c:strCache>
            </c:strRef>
          </c:tx>
          <c:spPr>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Sheet1!$B$2:$B$4</c:f>
              <c:numCache>
                <c:formatCode>General</c:formatCode>
                <c:ptCount val="2"/>
                <c:pt idx="0">
                  <c:v>2.0</c:v>
                </c:pt>
                <c:pt idx="1">
                  <c:v>2.0</c:v>
                </c:pt>
              </c:numCache>
            </c:numRef>
          </c:val>
          <c:extLst xmlns:c16r2="http://schemas.microsoft.com/office/drawing/2015/06/chart">
            <c:ext xmlns:c16="http://schemas.microsoft.com/office/drawing/2014/chart" uri="{C3380CC4-5D6E-409C-BE32-E72D297353CC}">
              <c16:uniqueId val="{00000000-0B07-44D2-A8FF-2667FBAA2AB9}"/>
            </c:ext>
          </c:extLst>
        </c:ser>
        <c:ser>
          <c:idx val="1"/>
          <c:order val="1"/>
          <c:tx>
            <c:strRef>
              <c:f>Sheet1!$C$1</c:f>
              <c:strCache>
                <c:ptCount val="1"/>
                <c:pt idx="0">
                  <c:v>between 0 and 2</c:v>
                </c:pt>
              </c:strCache>
            </c:strRef>
          </c:tx>
          <c:spPr>
            <a:gradFill flip="none" rotWithShape="1">
              <a:gsLst>
                <a:gs pos="0">
                  <a:srgbClr val="93FFFF">
                    <a:shade val="30000"/>
                    <a:satMod val="115000"/>
                  </a:srgbClr>
                </a:gs>
                <a:gs pos="50000">
                  <a:srgbClr val="93FFFF">
                    <a:shade val="67500"/>
                    <a:satMod val="115000"/>
                  </a:srgbClr>
                </a:gs>
                <a:gs pos="100000">
                  <a:srgbClr val="93FFFF">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Sheet1!$C$2:$C$4</c:f>
              <c:numCache>
                <c:formatCode>General</c:formatCode>
                <c:ptCount val="2"/>
                <c:pt idx="0">
                  <c:v>5.0</c:v>
                </c:pt>
                <c:pt idx="1">
                  <c:v>4.0</c:v>
                </c:pt>
              </c:numCache>
            </c:numRef>
          </c:val>
          <c:extLst xmlns:c16r2="http://schemas.microsoft.com/office/drawing/2015/06/chart">
            <c:ext xmlns:c16="http://schemas.microsoft.com/office/drawing/2014/chart" uri="{C3380CC4-5D6E-409C-BE32-E72D297353CC}">
              <c16:uniqueId val="{00000001-0B07-44D2-A8FF-2667FBAA2AB9}"/>
            </c:ext>
          </c:extLst>
        </c:ser>
        <c:ser>
          <c:idx val="0"/>
          <c:order val="2"/>
          <c:tx>
            <c:strRef>
              <c:f>Sheet1!$D$1</c:f>
              <c:strCache>
                <c:ptCount val="1"/>
                <c:pt idx="0">
                  <c:v>between 2 and 5</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Sheet1!$D$2:$D$4</c:f>
              <c:numCache>
                <c:formatCode>General</c:formatCode>
                <c:ptCount val="2"/>
                <c:pt idx="0">
                  <c:v>3.0</c:v>
                </c:pt>
                <c:pt idx="1">
                  <c:v>6.0</c:v>
                </c:pt>
              </c:numCache>
            </c:numRef>
          </c:val>
          <c:extLst xmlns:c16r2="http://schemas.microsoft.com/office/drawing/2015/06/chart">
            <c:ext xmlns:c16="http://schemas.microsoft.com/office/drawing/2014/chart" uri="{C3380CC4-5D6E-409C-BE32-E72D297353CC}">
              <c16:uniqueId val="{00000002-0B07-44D2-A8FF-2667FBAA2AB9}"/>
            </c:ext>
          </c:extLst>
        </c:ser>
        <c:ser>
          <c:idx val="3"/>
          <c:order val="3"/>
          <c:tx>
            <c:strRef>
              <c:f>Sheet1!$E$1</c:f>
              <c:strCache>
                <c:ptCount val="1"/>
                <c:pt idx="0">
                  <c:v>between 5 and 10</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c:spPr>
          <c:invertIfNegative val="0"/>
          <c:cat>
            <c:strRef>
              <c:f>Sheet1!$A$2:$A$4</c:f>
              <c:strCache>
                <c:ptCount val="2"/>
                <c:pt idx="0">
                  <c:v>2016Q1</c:v>
                </c:pt>
                <c:pt idx="1">
                  <c:v>2017Q1</c:v>
                </c:pt>
              </c:strCache>
            </c:strRef>
          </c:cat>
          <c:val>
            <c:numRef>
              <c:f>Sheet1!$E$2:$E$4</c:f>
              <c:numCache>
                <c:formatCode>General</c:formatCode>
                <c:ptCount val="2"/>
                <c:pt idx="0">
                  <c:v>5.0</c:v>
                </c:pt>
                <c:pt idx="1">
                  <c:v>3.0</c:v>
                </c:pt>
              </c:numCache>
            </c:numRef>
          </c:val>
          <c:extLst xmlns:c16r2="http://schemas.microsoft.com/office/drawing/2015/06/chart">
            <c:ext xmlns:c16="http://schemas.microsoft.com/office/drawing/2014/chart" uri="{C3380CC4-5D6E-409C-BE32-E72D297353CC}">
              <c16:uniqueId val="{00000003-0B07-44D2-A8FF-2667FBAA2AB9}"/>
            </c:ext>
          </c:extLst>
        </c:ser>
        <c:ser>
          <c:idx val="4"/>
          <c:order val="4"/>
          <c:tx>
            <c:strRef>
              <c:f>Sheet1!$F$1</c:f>
              <c:strCache>
                <c:ptCount val="1"/>
                <c:pt idx="0">
                  <c:v>&gt;10</c:v>
                </c:pt>
              </c:strCache>
            </c:strRef>
          </c:tx>
          <c:spPr>
            <a:solidFill>
              <a:srgbClr val="800000"/>
            </a:solidFill>
            <a:ln>
              <a:noFill/>
            </a:ln>
            <a:effectLst/>
          </c:spPr>
          <c:invertIfNegative val="0"/>
          <c:dPt>
            <c:idx val="1"/>
            <c:invertIfNegative val="0"/>
            <c:bubble3D val="0"/>
            <c:spPr>
              <a:solidFill>
                <a:srgbClr val="800000"/>
              </a:solidFill>
              <a:ln w="28575" cap="rnd">
                <a:noFill/>
                <a:round/>
              </a:ln>
              <a:effectLst/>
            </c:spPr>
            <c:extLst xmlns:c16r2="http://schemas.microsoft.com/office/drawing/2015/06/chart">
              <c:ext xmlns:c16="http://schemas.microsoft.com/office/drawing/2014/chart" uri="{C3380CC4-5D6E-409C-BE32-E72D297353CC}">
                <c16:uniqueId val="{00000005-0B07-44D2-A8FF-2667FBAA2AB9}"/>
              </c:ext>
            </c:extLst>
          </c:dPt>
          <c:cat>
            <c:strRef>
              <c:f>Sheet1!$A$2:$A$4</c:f>
              <c:strCache>
                <c:ptCount val="2"/>
                <c:pt idx="0">
                  <c:v>2016Q1</c:v>
                </c:pt>
                <c:pt idx="1">
                  <c:v>2017Q1</c:v>
                </c:pt>
              </c:strCache>
            </c:strRef>
          </c:cat>
          <c:val>
            <c:numRef>
              <c:f>Sheet1!$F$2:$F$4</c:f>
              <c:numCache>
                <c:formatCode>General</c:formatCode>
                <c:ptCount val="2"/>
                <c:pt idx="0">
                  <c:v>0.0</c:v>
                </c:pt>
                <c:pt idx="1">
                  <c:v>0.0</c:v>
                </c:pt>
              </c:numCache>
            </c:numRef>
          </c:val>
          <c:extLst xmlns:c16r2="http://schemas.microsoft.com/office/drawing/2015/06/chart">
            <c:ext xmlns:c16="http://schemas.microsoft.com/office/drawing/2014/chart" uri="{C3380CC4-5D6E-409C-BE32-E72D297353CC}">
              <c16:uniqueId val="{00000006-0B07-44D2-A8FF-2667FBAA2AB9}"/>
            </c:ext>
          </c:extLst>
        </c:ser>
        <c:dLbls>
          <c:showLegendKey val="0"/>
          <c:showVal val="0"/>
          <c:showCatName val="0"/>
          <c:showSerName val="0"/>
          <c:showPercent val="0"/>
          <c:showBubbleSize val="0"/>
        </c:dLbls>
        <c:gapWidth val="150"/>
        <c:overlap val="100"/>
        <c:axId val="-2137780184"/>
        <c:axId val="-2137776616"/>
      </c:barChart>
      <c:catAx>
        <c:axId val="-213778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776616"/>
        <c:crosses val="autoZero"/>
        <c:auto val="1"/>
        <c:lblAlgn val="ctr"/>
        <c:lblOffset val="100"/>
        <c:noMultiLvlLbl val="0"/>
      </c:catAx>
      <c:valAx>
        <c:axId val="-2137776616"/>
        <c:scaling>
          <c:orientation val="minMax"/>
        </c:scaling>
        <c:delete val="0"/>
        <c:axPos val="l"/>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ucida Grande"/>
                <a:ea typeface="+mn-ea"/>
                <a:cs typeface="+mn-cs"/>
              </a:defRPr>
            </a:pPr>
            <a:endParaRPr lang="fr-FR"/>
          </a:p>
        </c:txPr>
        <c:crossAx val="-2137780184"/>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Lucida Grande"/>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0.75943</cdr:x>
      <cdr:y>0.85592</cdr:y>
    </cdr:from>
    <cdr:to>
      <cdr:x>1</cdr:x>
      <cdr:y>0.92282</cdr:y>
    </cdr:to>
    <cdr:sp macro="" textlink="">
      <cdr:nvSpPr>
        <cdr:cNvPr id="2" name="TextBox 10"/>
        <cdr:cNvSpPr txBox="1"/>
      </cdr:nvSpPr>
      <cdr:spPr>
        <a:xfrm xmlns:a="http://schemas.openxmlformats.org/drawingml/2006/main">
          <a:off x="7674262" y="7538212"/>
          <a:ext cx="2431030" cy="58919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17709" tIns="108855" rIns="217709" bIns="108855" rtlCol="0">
          <a:spAutoFit/>
        </a:bodyPr>
        <a:lstStyle xmlns:a="http://schemas.openxmlformats.org/drawingml/2006/main">
          <a:lvl1pPr marL="0" indent="0">
            <a:defRPr sz="1100">
              <a:latin typeface="Copperplate"/>
              <a:ea typeface="ヒラギノ明朝 ProN W3"/>
              <a:cs typeface="ヒラギノ明朝 ProN W3"/>
            </a:defRPr>
          </a:lvl1pPr>
          <a:lvl2pPr marL="457200" indent="0">
            <a:defRPr sz="1100">
              <a:latin typeface="Copperplate"/>
              <a:ea typeface="ヒラギノ明朝 ProN W3"/>
              <a:cs typeface="ヒラギノ明朝 ProN W3"/>
            </a:defRPr>
          </a:lvl2pPr>
          <a:lvl3pPr marL="914400" indent="0">
            <a:defRPr sz="1100">
              <a:latin typeface="Copperplate"/>
              <a:ea typeface="ヒラギノ明朝 ProN W3"/>
              <a:cs typeface="ヒラギノ明朝 ProN W3"/>
            </a:defRPr>
          </a:lvl3pPr>
          <a:lvl4pPr marL="1371600" indent="0">
            <a:defRPr sz="1100">
              <a:latin typeface="Copperplate"/>
              <a:ea typeface="ヒラギノ明朝 ProN W3"/>
              <a:cs typeface="ヒラギノ明朝 ProN W3"/>
            </a:defRPr>
          </a:lvl4pPr>
          <a:lvl5pPr marL="1828800" indent="0">
            <a:defRPr sz="1100">
              <a:latin typeface="Copperplate"/>
              <a:ea typeface="ヒラギノ明朝 ProN W3"/>
              <a:cs typeface="ヒラギノ明朝 ProN W3"/>
            </a:defRPr>
          </a:lvl5pPr>
          <a:lvl6pPr marL="2286000" indent="0">
            <a:defRPr sz="1100">
              <a:latin typeface="Copperplate"/>
              <a:ea typeface="ヒラギノ明朝 ProN W3"/>
              <a:cs typeface="ヒラギノ明朝 ProN W3"/>
            </a:defRPr>
          </a:lvl6pPr>
          <a:lvl7pPr marL="2743200" indent="0">
            <a:defRPr sz="1100">
              <a:latin typeface="Copperplate"/>
              <a:ea typeface="ヒラギノ明朝 ProN W3"/>
              <a:cs typeface="ヒラギノ明朝 ProN W3"/>
            </a:defRPr>
          </a:lvl7pPr>
          <a:lvl8pPr marL="3200400" indent="0">
            <a:defRPr sz="1100">
              <a:latin typeface="Copperplate"/>
              <a:ea typeface="ヒラギノ明朝 ProN W3"/>
              <a:cs typeface="ヒラギノ明朝 ProN W3"/>
            </a:defRPr>
          </a:lvl8pPr>
          <a:lvl9pPr marL="3657600" indent="0">
            <a:defRPr sz="1100">
              <a:latin typeface="Copperplate"/>
              <a:ea typeface="ヒラギノ明朝 ProN W3"/>
              <a:cs typeface="ヒラギノ明朝 ProN W3"/>
            </a:defRPr>
          </a:lvl9pPr>
        </a:lstStyle>
        <a:p xmlns:a="http://schemas.openxmlformats.org/drawingml/2006/main">
          <a:pPr algn="r"/>
          <a:r>
            <a:rPr lang="en-US" sz="2400" dirty="0">
              <a:solidFill>
                <a:srgbClr val="BFBFBF">
                  <a:lumMod val="20000"/>
                  <a:lumOff val="80000"/>
                </a:srgbClr>
              </a:solidFill>
              <a:effectLst/>
              <a:latin typeface="Lucida Grande"/>
            </a:rPr>
            <a:t>Apr. 2017</a:t>
          </a:r>
        </a:p>
      </cdr:txBody>
    </cdr:sp>
  </cdr:relSizeAnchor>
</c:userShapes>
</file>

<file path=ppt/drawings/drawing10.xml><?xml version="1.0" encoding="utf-8"?>
<c:userShapes xmlns:c="http://schemas.openxmlformats.org/drawingml/2006/chart">
  <cdr:relSizeAnchor xmlns:cdr="http://schemas.openxmlformats.org/drawingml/2006/chartDrawing">
    <cdr:from>
      <cdr:x>0.83851</cdr:x>
      <cdr:y>0.86701</cdr:y>
    </cdr:from>
    <cdr:to>
      <cdr:x>1</cdr:x>
      <cdr:y>0.97183</cdr:y>
    </cdr:to>
    <cdr:sp macro="" textlink="">
      <cdr:nvSpPr>
        <cdr:cNvPr id="4" name="TextBox 12"/>
        <cdr:cNvSpPr txBox="1"/>
      </cdr:nvSpPr>
      <cdr:spPr>
        <a:xfrm xmlns:a="http://schemas.openxmlformats.org/drawingml/2006/main">
          <a:off x="6440541" y="7927916"/>
          <a:ext cx="1240419" cy="958500"/>
        </a:xfrm>
        <a:prstGeom xmlns:a="http://schemas.openxmlformats.org/drawingml/2006/main" prst="rect">
          <a:avLst/>
        </a:prstGeom>
        <a:noFill xmlns:a="http://schemas.openxmlformats.org/drawingml/2006/main"/>
      </cdr:spPr>
      <cdr:txBody>
        <a:bodyPr xmlns:a="http://schemas.openxmlformats.org/drawingml/2006/main" wrap="square" lIns="217709" tIns="108855" rIns="217709" bIns="108855" rtlCol="0">
          <a:spAutoFit/>
        </a:bodyPr>
        <a:lstStyle xmlns:a="http://schemas.openxmlformats.org/drawingml/2006/main">
          <a:defPPr>
            <a:defRPr lang="en-US"/>
          </a:defPPr>
          <a:lvl1pPr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2pPr>
          <a:lvl3pPr marL="9143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3pPr>
          <a:lvl4pPr marL="13715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4pPr>
          <a:lvl5pPr marL="1828798"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5pPr>
          <a:lvl6pPr marL="2285998"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6pPr>
          <a:lvl7pPr marL="27431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7pPr>
          <a:lvl8pPr marL="32003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8pPr>
          <a:lvl9pPr marL="3657596"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9pPr>
        </a:lstStyle>
        <a:p xmlns:a="http://schemas.openxmlformats.org/drawingml/2006/main">
          <a:pPr algn="l"/>
          <a:r>
            <a:rPr lang="en-US" sz="2400" dirty="0">
              <a:solidFill>
                <a:srgbClr val="FFFFFF"/>
              </a:solidFill>
              <a:effectLst/>
              <a:latin typeface="Lucia Grande"/>
              <a:ea typeface="MS PGothic" pitchFamily="34" charset="-128"/>
            </a:rPr>
            <a:t>2015</a:t>
          </a:r>
          <a:endParaRPr lang="en-US" altLang="en-US" sz="2400" dirty="0">
            <a:solidFill>
              <a:srgbClr val="FFFFFF"/>
            </a:solidFill>
            <a:effectLst/>
            <a:latin typeface="Lucia Grande"/>
            <a:ea typeface="Segoe UI" panose="020B0502040204020203" pitchFamily="34" charset="0"/>
            <a:cs typeface="Arial" panose="020B0604020202020204" pitchFamily="34" charset="0"/>
          </a:endParaRPr>
        </a:p>
        <a:p xmlns:a="http://schemas.openxmlformats.org/drawingml/2006/main">
          <a:pPr algn="l"/>
          <a:endParaRPr lang="en-US" altLang="en-US" sz="2400" dirty="0">
            <a:solidFill>
              <a:srgbClr val="FFFFFF"/>
            </a:solidFill>
            <a:effectLst/>
            <a:latin typeface="Lucia Grande"/>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0.88095</cdr:x>
      <cdr:y>0.89933</cdr:y>
    </cdr:from>
    <cdr:to>
      <cdr:x>1</cdr:x>
      <cdr:y>0.99933</cdr:y>
    </cdr:to>
    <cdr:sp macro="" textlink="">
      <cdr:nvSpPr>
        <cdr:cNvPr id="2" name="TextBox 1"/>
        <cdr:cNvSpPr txBox="1"/>
      </cdr:nvSpPr>
      <cdr:spPr>
        <a:xfrm xmlns:a="http://schemas.openxmlformats.org/drawingml/2006/main">
          <a:off x="6868628" y="822351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0.82187</cdr:x>
      <cdr:y>0.86089</cdr:y>
    </cdr:from>
    <cdr:to>
      <cdr:x>1</cdr:x>
      <cdr:y>0.92779</cdr:y>
    </cdr:to>
    <cdr:sp macro="" textlink="">
      <cdr:nvSpPr>
        <cdr:cNvPr id="2" name="TextBox 10"/>
        <cdr:cNvSpPr txBox="1"/>
      </cdr:nvSpPr>
      <cdr:spPr>
        <a:xfrm xmlns:a="http://schemas.openxmlformats.org/drawingml/2006/main">
          <a:off x="8625553" y="7581958"/>
          <a:ext cx="1869439" cy="58919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17709" tIns="108855" rIns="217709" bIns="108855" rtlCol="0">
          <a:spAutoFit/>
        </a:bodyPr>
        <a:lstStyle xmlns:a="http://schemas.openxmlformats.org/drawingml/2006/main">
          <a:lvl1pPr marL="0" indent="0">
            <a:defRPr sz="1100">
              <a:latin typeface="Copperplate"/>
              <a:ea typeface="ヒラギノ明朝 ProN W3"/>
              <a:cs typeface="ヒラギノ明朝 ProN W3"/>
            </a:defRPr>
          </a:lvl1pPr>
          <a:lvl2pPr marL="457200" indent="0">
            <a:defRPr sz="1100">
              <a:latin typeface="Copperplate"/>
              <a:ea typeface="ヒラギノ明朝 ProN W3"/>
              <a:cs typeface="ヒラギノ明朝 ProN W3"/>
            </a:defRPr>
          </a:lvl2pPr>
          <a:lvl3pPr marL="914400" indent="0">
            <a:defRPr sz="1100">
              <a:latin typeface="Copperplate"/>
              <a:ea typeface="ヒラギノ明朝 ProN W3"/>
              <a:cs typeface="ヒラギノ明朝 ProN W3"/>
            </a:defRPr>
          </a:lvl3pPr>
          <a:lvl4pPr marL="1371600" indent="0">
            <a:defRPr sz="1100">
              <a:latin typeface="Copperplate"/>
              <a:ea typeface="ヒラギノ明朝 ProN W3"/>
              <a:cs typeface="ヒラギノ明朝 ProN W3"/>
            </a:defRPr>
          </a:lvl4pPr>
          <a:lvl5pPr marL="1828800" indent="0">
            <a:defRPr sz="1100">
              <a:latin typeface="Copperplate"/>
              <a:ea typeface="ヒラギノ明朝 ProN W3"/>
              <a:cs typeface="ヒラギノ明朝 ProN W3"/>
            </a:defRPr>
          </a:lvl5pPr>
          <a:lvl6pPr marL="2286000" indent="0">
            <a:defRPr sz="1100">
              <a:latin typeface="Copperplate"/>
              <a:ea typeface="ヒラギノ明朝 ProN W3"/>
              <a:cs typeface="ヒラギノ明朝 ProN W3"/>
            </a:defRPr>
          </a:lvl6pPr>
          <a:lvl7pPr marL="2743200" indent="0">
            <a:defRPr sz="1100">
              <a:latin typeface="Copperplate"/>
              <a:ea typeface="ヒラギノ明朝 ProN W3"/>
              <a:cs typeface="ヒラギノ明朝 ProN W3"/>
            </a:defRPr>
          </a:lvl7pPr>
          <a:lvl8pPr marL="3200400" indent="0">
            <a:defRPr sz="1100">
              <a:latin typeface="Copperplate"/>
              <a:ea typeface="ヒラギノ明朝 ProN W3"/>
              <a:cs typeface="ヒラギノ明朝 ProN W3"/>
            </a:defRPr>
          </a:lvl8pPr>
          <a:lvl9pPr marL="3657600" indent="0">
            <a:defRPr sz="1100">
              <a:latin typeface="Copperplate"/>
              <a:ea typeface="ヒラギノ明朝 ProN W3"/>
              <a:cs typeface="ヒラギノ明朝 ProN W3"/>
            </a:defRPr>
          </a:lvl9pPr>
        </a:lstStyle>
        <a:p xmlns:a="http://schemas.openxmlformats.org/drawingml/2006/main">
          <a:pPr algn="r"/>
          <a:r>
            <a:rPr lang="en-US" sz="2400" dirty="0">
              <a:solidFill>
                <a:srgbClr val="BFBFBF">
                  <a:lumMod val="20000"/>
                  <a:lumOff val="80000"/>
                </a:srgbClr>
              </a:solidFill>
              <a:latin typeface="Lucida Grande"/>
            </a:rPr>
            <a:t>Apr</a:t>
          </a:r>
          <a:r>
            <a:rPr lang="en-US" sz="2400" dirty="0">
              <a:solidFill>
                <a:srgbClr val="BFBFBF">
                  <a:lumMod val="20000"/>
                  <a:lumOff val="80000"/>
                </a:srgbClr>
              </a:solidFill>
              <a:effectLst/>
              <a:latin typeface="Lucida Grande"/>
            </a:rPr>
            <a:t>. 2017</a:t>
          </a:r>
        </a:p>
      </cdr:txBody>
    </cdr:sp>
  </cdr:relSizeAnchor>
</c:userShapes>
</file>

<file path=ppt/drawings/drawing3.xml><?xml version="1.0" encoding="utf-8"?>
<c:userShapes xmlns:c="http://schemas.openxmlformats.org/drawingml/2006/chart">
  <cdr:relSizeAnchor xmlns:cdr="http://schemas.openxmlformats.org/drawingml/2006/chartDrawing">
    <cdr:from>
      <cdr:x>0.79866</cdr:x>
      <cdr:y>0.82191</cdr:y>
    </cdr:from>
    <cdr:to>
      <cdr:x>1</cdr:x>
      <cdr:y>0.89071</cdr:y>
    </cdr:to>
    <cdr:sp macro="" textlink="">
      <cdr:nvSpPr>
        <cdr:cNvPr id="2" name="TextBox 10"/>
        <cdr:cNvSpPr txBox="1"/>
      </cdr:nvSpPr>
      <cdr:spPr>
        <a:xfrm xmlns:a="http://schemas.openxmlformats.org/drawingml/2006/main">
          <a:off x="8433039" y="7405804"/>
          <a:ext cx="2125961" cy="61994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17709" tIns="108855" rIns="217709" bIns="108855" rtlCol="0">
          <a:spAutoFit/>
        </a:bodyPr>
        <a:lstStyle xmlns:a="http://schemas.openxmlformats.org/drawingml/2006/main">
          <a:lvl1pPr marL="0" indent="0">
            <a:defRPr sz="1100">
              <a:latin typeface="Copperplate"/>
              <a:ea typeface="ヒラギノ明朝 ProN W3"/>
              <a:cs typeface="ヒラギノ明朝 ProN W3"/>
            </a:defRPr>
          </a:lvl1pPr>
          <a:lvl2pPr marL="457200" indent="0">
            <a:defRPr sz="1100">
              <a:latin typeface="Copperplate"/>
              <a:ea typeface="ヒラギノ明朝 ProN W3"/>
              <a:cs typeface="ヒラギノ明朝 ProN W3"/>
            </a:defRPr>
          </a:lvl2pPr>
          <a:lvl3pPr marL="914400" indent="0">
            <a:defRPr sz="1100">
              <a:latin typeface="Copperplate"/>
              <a:ea typeface="ヒラギノ明朝 ProN W3"/>
              <a:cs typeface="ヒラギノ明朝 ProN W3"/>
            </a:defRPr>
          </a:lvl3pPr>
          <a:lvl4pPr marL="1371600" indent="0">
            <a:defRPr sz="1100">
              <a:latin typeface="Copperplate"/>
              <a:ea typeface="ヒラギノ明朝 ProN W3"/>
              <a:cs typeface="ヒラギノ明朝 ProN W3"/>
            </a:defRPr>
          </a:lvl4pPr>
          <a:lvl5pPr marL="1828800" indent="0">
            <a:defRPr sz="1100">
              <a:latin typeface="Copperplate"/>
              <a:ea typeface="ヒラギノ明朝 ProN W3"/>
              <a:cs typeface="ヒラギノ明朝 ProN W3"/>
            </a:defRPr>
          </a:lvl5pPr>
          <a:lvl6pPr marL="2286000" indent="0">
            <a:defRPr sz="1100">
              <a:latin typeface="Copperplate"/>
              <a:ea typeface="ヒラギノ明朝 ProN W3"/>
              <a:cs typeface="ヒラギノ明朝 ProN W3"/>
            </a:defRPr>
          </a:lvl6pPr>
          <a:lvl7pPr marL="2743200" indent="0">
            <a:defRPr sz="1100">
              <a:latin typeface="Copperplate"/>
              <a:ea typeface="ヒラギノ明朝 ProN W3"/>
              <a:cs typeface="ヒラギノ明朝 ProN W3"/>
            </a:defRPr>
          </a:lvl7pPr>
          <a:lvl8pPr marL="3200400" indent="0">
            <a:defRPr sz="1100">
              <a:latin typeface="Copperplate"/>
              <a:ea typeface="ヒラギノ明朝 ProN W3"/>
              <a:cs typeface="ヒラギノ明朝 ProN W3"/>
            </a:defRPr>
          </a:lvl8pPr>
          <a:lvl9pPr marL="3657600" indent="0">
            <a:defRPr sz="1100">
              <a:latin typeface="Copperplate"/>
              <a:ea typeface="ヒラギノ明朝 ProN W3"/>
              <a:cs typeface="ヒラギノ明朝 ProN W3"/>
            </a:defRPr>
          </a:lvl9pPr>
        </a:lstStyle>
        <a:p xmlns:a="http://schemas.openxmlformats.org/drawingml/2006/main">
          <a:pPr algn="r"/>
          <a:r>
            <a:rPr lang="en-US" sz="2600" dirty="0">
              <a:solidFill>
                <a:srgbClr val="BFBFBF">
                  <a:lumMod val="20000"/>
                  <a:lumOff val="80000"/>
                </a:srgbClr>
              </a:solidFill>
              <a:latin typeface="Lucida Grande"/>
            </a:rPr>
            <a:t>Feb. 2017</a:t>
          </a:r>
          <a:endParaRPr lang="en-US" sz="2600" dirty="0">
            <a:solidFill>
              <a:srgbClr val="BFBFBF">
                <a:lumMod val="20000"/>
                <a:lumOff val="80000"/>
              </a:srgbClr>
            </a:solidFill>
            <a:effectLst/>
            <a:latin typeface="Lucida Grande"/>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0.74118</cdr:x>
      <cdr:y>0.83959</cdr:y>
    </cdr:from>
    <cdr:to>
      <cdr:x>0.98175</cdr:x>
      <cdr:y>0.90998</cdr:y>
    </cdr:to>
    <cdr:sp macro="" textlink="">
      <cdr:nvSpPr>
        <cdr:cNvPr id="2" name="TextBox 10"/>
        <cdr:cNvSpPr txBox="1"/>
      </cdr:nvSpPr>
      <cdr:spPr>
        <a:xfrm xmlns:a="http://schemas.openxmlformats.org/drawingml/2006/main">
          <a:off x="7906906" y="7394367"/>
          <a:ext cx="2566400" cy="61994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17709" tIns="108855" rIns="217709" bIns="108855" rtlCol="0">
          <a:spAutoFit/>
        </a:bodyPr>
        <a:lstStyle xmlns:a="http://schemas.openxmlformats.org/drawingml/2006/main">
          <a:lvl1pPr marL="0" indent="0">
            <a:defRPr sz="1100">
              <a:latin typeface="Copperplate"/>
              <a:ea typeface="ヒラギノ明朝 ProN W3"/>
              <a:cs typeface="ヒラギノ明朝 ProN W3"/>
            </a:defRPr>
          </a:lvl1pPr>
          <a:lvl2pPr marL="457200" indent="0">
            <a:defRPr sz="1100">
              <a:latin typeface="Copperplate"/>
              <a:ea typeface="ヒラギノ明朝 ProN W3"/>
              <a:cs typeface="ヒラギノ明朝 ProN W3"/>
            </a:defRPr>
          </a:lvl2pPr>
          <a:lvl3pPr marL="914400" indent="0">
            <a:defRPr sz="1100">
              <a:latin typeface="Copperplate"/>
              <a:ea typeface="ヒラギノ明朝 ProN W3"/>
              <a:cs typeface="ヒラギノ明朝 ProN W3"/>
            </a:defRPr>
          </a:lvl3pPr>
          <a:lvl4pPr marL="1371600" indent="0">
            <a:defRPr sz="1100">
              <a:latin typeface="Copperplate"/>
              <a:ea typeface="ヒラギノ明朝 ProN W3"/>
              <a:cs typeface="ヒラギノ明朝 ProN W3"/>
            </a:defRPr>
          </a:lvl4pPr>
          <a:lvl5pPr marL="1828800" indent="0">
            <a:defRPr sz="1100">
              <a:latin typeface="Copperplate"/>
              <a:ea typeface="ヒラギノ明朝 ProN W3"/>
              <a:cs typeface="ヒラギノ明朝 ProN W3"/>
            </a:defRPr>
          </a:lvl5pPr>
          <a:lvl6pPr marL="2286000" indent="0">
            <a:defRPr sz="1100">
              <a:latin typeface="Copperplate"/>
              <a:ea typeface="ヒラギノ明朝 ProN W3"/>
              <a:cs typeface="ヒラギノ明朝 ProN W3"/>
            </a:defRPr>
          </a:lvl6pPr>
          <a:lvl7pPr marL="2743200" indent="0">
            <a:defRPr sz="1100">
              <a:latin typeface="Copperplate"/>
              <a:ea typeface="ヒラギノ明朝 ProN W3"/>
              <a:cs typeface="ヒラギノ明朝 ProN W3"/>
            </a:defRPr>
          </a:lvl7pPr>
          <a:lvl8pPr marL="3200400" indent="0">
            <a:defRPr sz="1100">
              <a:latin typeface="Copperplate"/>
              <a:ea typeface="ヒラギノ明朝 ProN W3"/>
              <a:cs typeface="ヒラギノ明朝 ProN W3"/>
            </a:defRPr>
          </a:lvl8pPr>
          <a:lvl9pPr marL="3657600" indent="0">
            <a:defRPr sz="1100">
              <a:latin typeface="Copperplate"/>
              <a:ea typeface="ヒラギノ明朝 ProN W3"/>
              <a:cs typeface="ヒラギノ明朝 ProN W3"/>
            </a:defRPr>
          </a:lvl9pPr>
        </a:lstStyle>
        <a:p xmlns:a="http://schemas.openxmlformats.org/drawingml/2006/main">
          <a:pPr algn="r"/>
          <a:r>
            <a:rPr lang="en-US" sz="2600" dirty="0">
              <a:solidFill>
                <a:srgbClr val="BFBFBF">
                  <a:lumMod val="20000"/>
                  <a:lumOff val="80000"/>
                </a:srgbClr>
              </a:solidFill>
              <a:effectLst/>
              <a:latin typeface="Lucida Grande"/>
            </a:rPr>
            <a:t>5/2</a:t>
          </a:r>
        </a:p>
      </cdr:txBody>
    </cdr:sp>
  </cdr:relSizeAnchor>
</c:userShapes>
</file>

<file path=ppt/drawings/drawing5.xml><?xml version="1.0" encoding="utf-8"?>
<c:userShapes xmlns:c="http://schemas.openxmlformats.org/drawingml/2006/chart">
  <cdr:relSizeAnchor xmlns:cdr="http://schemas.openxmlformats.org/drawingml/2006/chartDrawing">
    <cdr:from>
      <cdr:x>0.90447</cdr:x>
      <cdr:y>0.92535</cdr:y>
    </cdr:from>
    <cdr:to>
      <cdr:x>1</cdr:x>
      <cdr:y>1</cdr:y>
    </cdr:to>
    <cdr:sp macro="" textlink="">
      <cdr:nvSpPr>
        <cdr:cNvPr id="8" name="TextBox 1"/>
        <cdr:cNvSpPr txBox="1"/>
      </cdr:nvSpPr>
      <cdr:spPr>
        <a:xfrm xmlns:a="http://schemas.openxmlformats.org/drawingml/2006/main">
          <a:off x="6783067" y="8583703"/>
          <a:ext cx="716427" cy="6924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dirty="0">
              <a:solidFill>
                <a:srgbClr val="FFFFFF"/>
              </a:solidFill>
              <a:latin typeface="Lucia Grande"/>
            </a:rPr>
            <a:t>5/2</a:t>
          </a:r>
        </a:p>
      </cdr:txBody>
    </cdr:sp>
  </cdr:relSizeAnchor>
</c:userShapes>
</file>

<file path=ppt/drawings/drawing6.xml><?xml version="1.0" encoding="utf-8"?>
<c:userShapes xmlns:c="http://schemas.openxmlformats.org/drawingml/2006/chart">
  <cdr:relSizeAnchor xmlns:cdr="http://schemas.openxmlformats.org/drawingml/2006/chartDrawing">
    <cdr:from>
      <cdr:x>0.81442</cdr:x>
      <cdr:y>0.13681</cdr:y>
    </cdr:from>
    <cdr:to>
      <cdr:x>0.86107</cdr:x>
      <cdr:y>0.32181</cdr:y>
    </cdr:to>
    <cdr:sp macro="" textlink="">
      <cdr:nvSpPr>
        <cdr:cNvPr id="6" name="TextBox 1"/>
        <cdr:cNvSpPr txBox="1"/>
      </cdr:nvSpPr>
      <cdr:spPr>
        <a:xfrm xmlns:a="http://schemas.openxmlformats.org/drawingml/2006/main" rot="16200000">
          <a:off x="5432573" y="1932536"/>
          <a:ext cx="1700228" cy="3498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solidFill>
                <a:srgbClr val="FFFFFF"/>
              </a:solidFill>
              <a:latin typeface="Lucia Grande"/>
            </a:rPr>
            <a:t>U.S. election</a:t>
          </a:r>
        </a:p>
      </cdr:txBody>
    </cdr:sp>
  </cdr:relSizeAnchor>
  <cdr:relSizeAnchor xmlns:cdr="http://schemas.openxmlformats.org/drawingml/2006/chartDrawing">
    <cdr:from>
      <cdr:x>0.7368</cdr:x>
      <cdr:y>0.14924</cdr:y>
    </cdr:from>
    <cdr:to>
      <cdr:x>0.79821</cdr:x>
      <cdr:y>0.30581</cdr:y>
    </cdr:to>
    <cdr:sp macro="" textlink="">
      <cdr:nvSpPr>
        <cdr:cNvPr id="7" name="TextBox 1"/>
        <cdr:cNvSpPr txBox="1"/>
      </cdr:nvSpPr>
      <cdr:spPr>
        <a:xfrm xmlns:a="http://schemas.openxmlformats.org/drawingml/2006/main" rot="16200000">
          <a:off x="5036399" y="1860772"/>
          <a:ext cx="1438945" cy="4605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solidFill>
                <a:srgbClr val="FFFFFF"/>
              </a:solidFill>
              <a:latin typeface="Lucia Grande"/>
            </a:rPr>
            <a:t>Brexit vote</a:t>
          </a:r>
        </a:p>
      </cdr:txBody>
    </cdr:sp>
  </cdr:relSizeAnchor>
  <cdr:relSizeAnchor xmlns:cdr="http://schemas.openxmlformats.org/drawingml/2006/chartDrawing">
    <cdr:from>
      <cdr:x>0.90447</cdr:x>
      <cdr:y>0.85345</cdr:y>
    </cdr:from>
    <cdr:to>
      <cdr:x>1</cdr:x>
      <cdr:y>0.93816</cdr:y>
    </cdr:to>
    <cdr:sp macro="" textlink="">
      <cdr:nvSpPr>
        <cdr:cNvPr id="8" name="TextBox 1"/>
        <cdr:cNvSpPr txBox="1"/>
      </cdr:nvSpPr>
      <cdr:spPr>
        <a:xfrm xmlns:a="http://schemas.openxmlformats.org/drawingml/2006/main">
          <a:off x="6783067" y="7358880"/>
          <a:ext cx="716427" cy="7304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dirty="0">
              <a:solidFill>
                <a:srgbClr val="FFFFFF"/>
              </a:solidFill>
              <a:latin typeface="Lucia Grande"/>
            </a:rPr>
            <a:t>5/2</a:t>
          </a:r>
        </a:p>
      </cdr:txBody>
    </cdr:sp>
  </cdr:relSizeAnchor>
</c:userShapes>
</file>

<file path=ppt/drawings/drawing7.xml><?xml version="1.0" encoding="utf-8"?>
<c:userShapes xmlns:c="http://schemas.openxmlformats.org/drawingml/2006/chart">
  <cdr:relSizeAnchor xmlns:cdr="http://schemas.openxmlformats.org/drawingml/2006/chartDrawing">
    <cdr:from>
      <cdr:x>0.82187</cdr:x>
      <cdr:y>0.86073</cdr:y>
    </cdr:from>
    <cdr:to>
      <cdr:x>1</cdr:x>
      <cdr:y>0.9184</cdr:y>
    </cdr:to>
    <cdr:sp macro="" textlink="">
      <cdr:nvSpPr>
        <cdr:cNvPr id="2" name="TextBox 10"/>
        <cdr:cNvSpPr txBox="1"/>
      </cdr:nvSpPr>
      <cdr:spPr>
        <a:xfrm xmlns:a="http://schemas.openxmlformats.org/drawingml/2006/main">
          <a:off x="6477369" y="7874204"/>
          <a:ext cx="1403888" cy="52761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17709" tIns="108855" rIns="217709" bIns="108855" rtlCol="0">
          <a:spAutoFit/>
        </a:bodyPr>
        <a:lstStyle xmlns:a="http://schemas.openxmlformats.org/drawingml/2006/main">
          <a:lvl1pPr marL="0" indent="0">
            <a:defRPr sz="1100">
              <a:latin typeface="Copperplate"/>
              <a:ea typeface="ヒラギノ明朝 ProN W3"/>
              <a:cs typeface="ヒラギノ明朝 ProN W3"/>
            </a:defRPr>
          </a:lvl1pPr>
          <a:lvl2pPr marL="457200" indent="0">
            <a:defRPr sz="1100">
              <a:latin typeface="Copperplate"/>
              <a:ea typeface="ヒラギノ明朝 ProN W3"/>
              <a:cs typeface="ヒラギノ明朝 ProN W3"/>
            </a:defRPr>
          </a:lvl2pPr>
          <a:lvl3pPr marL="914400" indent="0">
            <a:defRPr sz="1100">
              <a:latin typeface="Copperplate"/>
              <a:ea typeface="ヒラギノ明朝 ProN W3"/>
              <a:cs typeface="ヒラギノ明朝 ProN W3"/>
            </a:defRPr>
          </a:lvl3pPr>
          <a:lvl4pPr marL="1371600" indent="0">
            <a:defRPr sz="1100">
              <a:latin typeface="Copperplate"/>
              <a:ea typeface="ヒラギノ明朝 ProN W3"/>
              <a:cs typeface="ヒラギノ明朝 ProN W3"/>
            </a:defRPr>
          </a:lvl4pPr>
          <a:lvl5pPr marL="1828800" indent="0">
            <a:defRPr sz="1100">
              <a:latin typeface="Copperplate"/>
              <a:ea typeface="ヒラギノ明朝 ProN W3"/>
              <a:cs typeface="ヒラギノ明朝 ProN W3"/>
            </a:defRPr>
          </a:lvl5pPr>
          <a:lvl6pPr marL="2286000" indent="0">
            <a:defRPr sz="1100">
              <a:latin typeface="Copperplate"/>
              <a:ea typeface="ヒラギノ明朝 ProN W3"/>
              <a:cs typeface="ヒラギノ明朝 ProN W3"/>
            </a:defRPr>
          </a:lvl6pPr>
          <a:lvl7pPr marL="2743200" indent="0">
            <a:defRPr sz="1100">
              <a:latin typeface="Copperplate"/>
              <a:ea typeface="ヒラギノ明朝 ProN W3"/>
              <a:cs typeface="ヒラギノ明朝 ProN W3"/>
            </a:defRPr>
          </a:lvl7pPr>
          <a:lvl8pPr marL="3200400" indent="0">
            <a:defRPr sz="1100">
              <a:latin typeface="Copperplate"/>
              <a:ea typeface="ヒラギノ明朝 ProN W3"/>
              <a:cs typeface="ヒラギノ明朝 ProN W3"/>
            </a:defRPr>
          </a:lvl8pPr>
          <a:lvl9pPr marL="3657600" indent="0">
            <a:defRPr sz="1100">
              <a:latin typeface="Copperplate"/>
              <a:ea typeface="ヒラギノ明朝 ProN W3"/>
              <a:cs typeface="ヒラギノ明朝 ProN W3"/>
            </a:defRPr>
          </a:lvl9pPr>
        </a:lstStyle>
        <a:p xmlns:a="http://schemas.openxmlformats.org/drawingml/2006/main">
          <a:pPr algn="r"/>
          <a:r>
            <a:rPr lang="en-US" sz="2000" dirty="0">
              <a:solidFill>
                <a:srgbClr val="BFBFBF">
                  <a:lumMod val="20000"/>
                  <a:lumOff val="80000"/>
                </a:srgbClr>
              </a:solidFill>
              <a:effectLst/>
              <a:latin typeface="Lucida Grande"/>
            </a:rPr>
            <a:t>5/2</a:t>
          </a:r>
        </a:p>
      </cdr:txBody>
    </cdr:sp>
  </cdr:relSizeAnchor>
</c:userShapes>
</file>

<file path=ppt/drawings/drawing8.xml><?xml version="1.0" encoding="utf-8"?>
<c:userShapes xmlns:c="http://schemas.openxmlformats.org/drawingml/2006/chart">
  <cdr:relSizeAnchor xmlns:cdr="http://schemas.openxmlformats.org/drawingml/2006/chartDrawing">
    <cdr:from>
      <cdr:x>0.76809</cdr:x>
      <cdr:y>0.83386</cdr:y>
    </cdr:from>
    <cdr:to>
      <cdr:x>0.92958</cdr:x>
      <cdr:y>0.92522</cdr:y>
    </cdr:to>
    <cdr:sp macro="" textlink="">
      <cdr:nvSpPr>
        <cdr:cNvPr id="4" name="TextBox 12"/>
        <cdr:cNvSpPr txBox="1"/>
      </cdr:nvSpPr>
      <cdr:spPr>
        <a:xfrm xmlns:a="http://schemas.openxmlformats.org/drawingml/2006/main">
          <a:off x="5899669" y="7624817"/>
          <a:ext cx="1240398" cy="835389"/>
        </a:xfrm>
        <a:prstGeom xmlns:a="http://schemas.openxmlformats.org/drawingml/2006/main" prst="rect">
          <a:avLst/>
        </a:prstGeom>
        <a:noFill xmlns:a="http://schemas.openxmlformats.org/drawingml/2006/main"/>
      </cdr:spPr>
      <cdr:txBody>
        <a:bodyPr xmlns:a="http://schemas.openxmlformats.org/drawingml/2006/main" wrap="square" lIns="217709" tIns="108855" rIns="217709" bIns="108855" rtlCol="0">
          <a:spAutoFit/>
        </a:bodyPr>
        <a:lstStyle xmlns:a="http://schemas.openxmlformats.org/drawingml/2006/main">
          <a:defPPr>
            <a:defRPr lang="en-US"/>
          </a:defPPr>
          <a:lvl1pPr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2pPr>
          <a:lvl3pPr marL="9143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3pPr>
          <a:lvl4pPr marL="13715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4pPr>
          <a:lvl5pPr marL="1828798"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5pPr>
          <a:lvl6pPr marL="2285998"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6pPr>
          <a:lvl7pPr marL="27431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7pPr>
          <a:lvl8pPr marL="32003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8pPr>
          <a:lvl9pPr marL="3657596"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9pPr>
        </a:lstStyle>
        <a:p xmlns:a="http://schemas.openxmlformats.org/drawingml/2006/main">
          <a:pPr algn="r"/>
          <a:r>
            <a:rPr lang="en-US" sz="2000" dirty="0">
              <a:solidFill>
                <a:srgbClr val="FFFFFF"/>
              </a:solidFill>
              <a:effectLst/>
              <a:latin typeface="Lucia Grande"/>
              <a:ea typeface="MS PGothic" pitchFamily="34" charset="-128"/>
            </a:rPr>
            <a:t>     2017</a:t>
          </a:r>
          <a:endParaRPr lang="en-US" altLang="en-US" sz="2000" dirty="0">
            <a:solidFill>
              <a:srgbClr val="FFFFFF"/>
            </a:solidFill>
            <a:effectLst/>
            <a:latin typeface="Lucia Grande"/>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0.06778</cdr:x>
      <cdr:y>0.15691</cdr:y>
    </cdr:from>
    <cdr:to>
      <cdr:x>0.23586</cdr:x>
      <cdr:y>0.21458</cdr:y>
    </cdr:to>
    <cdr:sp macro="" textlink="">
      <cdr:nvSpPr>
        <cdr:cNvPr id="2" name="TextBox 6"/>
        <cdr:cNvSpPr txBox="1"/>
      </cdr:nvSpPr>
      <cdr:spPr>
        <a:xfrm xmlns:a="http://schemas.openxmlformats.org/drawingml/2006/main">
          <a:off x="1571081" y="1528053"/>
          <a:ext cx="3896101" cy="56161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2pPr>
          <a:lvl3pPr marL="9143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3pPr>
          <a:lvl4pPr marL="1371599"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4pPr>
          <a:lvl5pPr marL="1828798" algn="ctr" rtl="0" fontAlgn="base">
            <a:spcBef>
              <a:spcPct val="0"/>
            </a:spcBef>
            <a:spcAft>
              <a:spcPct val="0"/>
            </a:spcAft>
            <a:defRPr sz="5600" kern="1200">
              <a:solidFill>
                <a:srgbClr val="3F3F3F"/>
              </a:solidFill>
              <a:latin typeface="Palatino" charset="0"/>
              <a:ea typeface="ヒラギノ明朝 ProN W3" charset="0"/>
              <a:cs typeface="ヒラギノ明朝 ProN W3" charset="0"/>
              <a:sym typeface="Palatino" charset="0"/>
            </a:defRPr>
          </a:lvl5pPr>
          <a:lvl6pPr marL="2285998"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6pPr>
          <a:lvl7pPr marL="27431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7pPr>
          <a:lvl8pPr marL="3200397"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8pPr>
          <a:lvl9pPr marL="3657596" algn="l" defTabSz="914399" rtl="0" eaLnBrk="1" latinLnBrk="0" hangingPunct="1">
            <a:defRPr sz="5600" kern="1200">
              <a:solidFill>
                <a:srgbClr val="3F3F3F"/>
              </a:solidFill>
              <a:latin typeface="Palatino" charset="0"/>
              <a:ea typeface="ヒラギノ明朝 ProN W3" charset="0"/>
              <a:cs typeface="ヒラギノ明朝 ProN W3" charset="0"/>
              <a:sym typeface="Palatino" charset="0"/>
            </a:defRPr>
          </a:lvl9pPr>
        </a:lstStyle>
        <a:p xmlns:a="http://schemas.openxmlformats.org/drawingml/2006/main">
          <a:r>
            <a:rPr lang="en-US" sz="2800" dirty="0">
              <a:solidFill>
                <a:srgbClr val="FFFFFF"/>
              </a:solidFill>
              <a:latin typeface="Lucia Grande"/>
            </a:rPr>
            <a:t>80Q4-85Q1</a:t>
          </a:r>
        </a:p>
      </cdr:txBody>
    </cdr:sp>
  </cdr:relSizeAnchor>
  <cdr:relSizeAnchor xmlns:cdr="http://schemas.openxmlformats.org/drawingml/2006/chartDrawing">
    <cdr:from>
      <cdr:x>0.69463</cdr:x>
      <cdr:y>0.16337</cdr:y>
    </cdr:from>
    <cdr:to>
      <cdr:x>0.83708</cdr:x>
      <cdr:y>0.22104</cdr:y>
    </cdr:to>
    <cdr:sp macro="" textlink="">
      <cdr:nvSpPr>
        <cdr:cNvPr id="3" name="TextBox 12"/>
        <cdr:cNvSpPr txBox="1"/>
      </cdr:nvSpPr>
      <cdr:spPr>
        <a:xfrm xmlns:a="http://schemas.openxmlformats.org/drawingml/2006/main">
          <a:off x="15037340" y="1482256"/>
          <a:ext cx="3083742" cy="5232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a:solidFill>
                <a:srgbClr val="FFFFFF"/>
              </a:solidFill>
              <a:latin typeface="Lucida Grande"/>
            </a:rPr>
            <a:t>08Q2-09Q1</a:t>
          </a:r>
        </a:p>
      </cdr:txBody>
    </cdr:sp>
  </cdr:relSizeAnchor>
  <cdr:relSizeAnchor xmlns:cdr="http://schemas.openxmlformats.org/drawingml/2006/chartDrawing">
    <cdr:from>
      <cdr:x>0.85793</cdr:x>
      <cdr:y>0.16187</cdr:y>
    </cdr:from>
    <cdr:to>
      <cdr:x>0.98504</cdr:x>
      <cdr:y>0.21954</cdr:y>
    </cdr:to>
    <cdr:sp macro="" textlink="">
      <cdr:nvSpPr>
        <cdr:cNvPr id="4" name="TextBox 12"/>
        <cdr:cNvSpPr txBox="1"/>
      </cdr:nvSpPr>
      <cdr:spPr>
        <a:xfrm xmlns:a="http://schemas.openxmlformats.org/drawingml/2006/main">
          <a:off x="19886853" y="1576355"/>
          <a:ext cx="2946414" cy="56161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a:solidFill>
                <a:srgbClr val="FFFFFF"/>
              </a:solidFill>
              <a:latin typeface="Lucida Grande"/>
            </a:rPr>
            <a:t>13Q2- Now</a:t>
          </a:r>
        </a:p>
      </cdr:txBody>
    </cdr:sp>
  </cdr:relSizeAnchor>
  <cdr:relSizeAnchor xmlns:cdr="http://schemas.openxmlformats.org/drawingml/2006/chartDrawing">
    <cdr:from>
      <cdr:x>0.19016</cdr:x>
      <cdr:y>0.16384</cdr:y>
    </cdr:from>
    <cdr:to>
      <cdr:x>0.24795</cdr:x>
      <cdr:y>0.23884</cdr:y>
    </cdr:to>
    <cdr:sp macro="" textlink="">
      <cdr:nvSpPr>
        <cdr:cNvPr id="5" name="TextBox 1"/>
        <cdr:cNvSpPr txBox="1"/>
      </cdr:nvSpPr>
      <cdr:spPr>
        <a:xfrm xmlns:a="http://schemas.openxmlformats.org/drawingml/2006/main">
          <a:off x="4407957" y="1595551"/>
          <a:ext cx="1339586" cy="7303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Lucia Grande"/>
            </a:rPr>
            <a:t>Apprec.</a:t>
          </a:r>
        </a:p>
        <a:p xmlns:a="http://schemas.openxmlformats.org/drawingml/2006/main">
          <a:pPr algn="ctr"/>
          <a:r>
            <a:rPr lang="en-US" sz="2000" b="1" dirty="0">
              <a:solidFill>
                <a:srgbClr val="FFFFFF"/>
              </a:solidFill>
              <a:latin typeface="Lucia Grande"/>
            </a:rPr>
            <a:t> 41%</a:t>
          </a:r>
        </a:p>
      </cdr:txBody>
    </cdr:sp>
  </cdr:relSizeAnchor>
  <cdr:relSizeAnchor xmlns:cdr="http://schemas.openxmlformats.org/drawingml/2006/chartDrawing">
    <cdr:from>
      <cdr:x>0.57966</cdr:x>
      <cdr:y>0.2296</cdr:y>
    </cdr:from>
    <cdr:to>
      <cdr:x>0.63746</cdr:x>
      <cdr:y>0.3046</cdr:y>
    </cdr:to>
    <cdr:sp macro="" textlink="">
      <cdr:nvSpPr>
        <cdr:cNvPr id="6" name="TextBox 1"/>
        <cdr:cNvSpPr txBox="1"/>
      </cdr:nvSpPr>
      <cdr:spPr>
        <a:xfrm xmlns:a="http://schemas.openxmlformats.org/drawingml/2006/main">
          <a:off x="13436617" y="2235952"/>
          <a:ext cx="1339814" cy="7303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Lucia Grande"/>
            </a:rPr>
            <a:t>Apprec.</a:t>
          </a:r>
        </a:p>
        <a:p xmlns:a="http://schemas.openxmlformats.org/drawingml/2006/main">
          <a:pPr algn="ctr"/>
          <a:r>
            <a:rPr lang="en-US" sz="2000" b="1" dirty="0">
              <a:solidFill>
                <a:srgbClr val="FFFFFF"/>
              </a:solidFill>
              <a:latin typeface="Lucia Grande"/>
            </a:rPr>
            <a:t> 33%</a:t>
          </a:r>
        </a:p>
      </cdr:txBody>
    </cdr:sp>
  </cdr:relSizeAnchor>
  <cdr:relSizeAnchor xmlns:cdr="http://schemas.openxmlformats.org/drawingml/2006/chartDrawing">
    <cdr:from>
      <cdr:x>0.91326</cdr:x>
      <cdr:y>0.29099</cdr:y>
    </cdr:from>
    <cdr:to>
      <cdr:x>0.97106</cdr:x>
      <cdr:y>0.36598</cdr:y>
    </cdr:to>
    <cdr:sp macro="" textlink="">
      <cdr:nvSpPr>
        <cdr:cNvPr id="7" name="TextBox 1"/>
        <cdr:cNvSpPr txBox="1"/>
      </cdr:nvSpPr>
      <cdr:spPr>
        <a:xfrm xmlns:a="http://schemas.openxmlformats.org/drawingml/2006/main">
          <a:off x="21169484" y="2833731"/>
          <a:ext cx="1339807" cy="7302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Lucia Grande"/>
            </a:rPr>
            <a:t>Apprec.</a:t>
          </a:r>
        </a:p>
        <a:p xmlns:a="http://schemas.openxmlformats.org/drawingml/2006/main">
          <a:pPr algn="ctr"/>
          <a:r>
            <a:rPr lang="en-US" sz="2000" b="1" dirty="0">
              <a:solidFill>
                <a:srgbClr val="FFFFFF"/>
              </a:solidFill>
              <a:latin typeface="Lucia Grande"/>
            </a:rPr>
            <a:t> 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13"/>
            <a:ext cx="3170030" cy="479569"/>
          </a:xfrm>
          <a:prstGeom prst="rect">
            <a:avLst/>
          </a:prstGeom>
        </p:spPr>
        <p:txBody>
          <a:bodyPr vert="horz" lIns="94255" tIns="47127" rIns="94255" bIns="47127" rtlCol="0"/>
          <a:lstStyle>
            <a:lvl1pPr algn="l">
              <a:defRPr sz="1200"/>
            </a:lvl1pPr>
          </a:lstStyle>
          <a:p>
            <a:endParaRPr lang="en-US" dirty="0"/>
          </a:p>
        </p:txBody>
      </p:sp>
      <p:sp>
        <p:nvSpPr>
          <p:cNvPr id="3" name="Date Placeholder 2"/>
          <p:cNvSpPr>
            <a:spLocks noGrp="1"/>
          </p:cNvSpPr>
          <p:nvPr>
            <p:ph type="dt" sz="quarter" idx="1"/>
          </p:nvPr>
        </p:nvSpPr>
        <p:spPr>
          <a:xfrm>
            <a:off x="4143531" y="13"/>
            <a:ext cx="3170030" cy="479569"/>
          </a:xfrm>
          <a:prstGeom prst="rect">
            <a:avLst/>
          </a:prstGeom>
        </p:spPr>
        <p:txBody>
          <a:bodyPr vert="horz" lIns="94255" tIns="47127" rIns="94255" bIns="47127" rtlCol="0"/>
          <a:lstStyle>
            <a:lvl1pPr algn="r">
              <a:defRPr sz="1200"/>
            </a:lvl1pPr>
          </a:lstStyle>
          <a:p>
            <a:endParaRPr lang="en-US" dirty="0"/>
          </a:p>
        </p:txBody>
      </p:sp>
      <p:sp>
        <p:nvSpPr>
          <p:cNvPr id="4" name="Footer Placeholder 3"/>
          <p:cNvSpPr>
            <a:spLocks noGrp="1"/>
          </p:cNvSpPr>
          <p:nvPr>
            <p:ph type="ftr" sz="quarter" idx="2"/>
          </p:nvPr>
        </p:nvSpPr>
        <p:spPr>
          <a:xfrm>
            <a:off x="16" y="9120020"/>
            <a:ext cx="3170030" cy="479569"/>
          </a:xfrm>
          <a:prstGeom prst="rect">
            <a:avLst/>
          </a:prstGeom>
        </p:spPr>
        <p:txBody>
          <a:bodyPr vert="horz" lIns="94255" tIns="47127" rIns="94255" bIns="47127" rtlCol="0" anchor="b"/>
          <a:lstStyle>
            <a:lvl1pPr algn="l">
              <a:defRPr sz="1200"/>
            </a:lvl1pPr>
          </a:lstStyle>
          <a:p>
            <a:endParaRPr lang="en-US" dirty="0"/>
          </a:p>
        </p:txBody>
      </p:sp>
    </p:spTree>
    <p:extLst>
      <p:ext uri="{BB962C8B-B14F-4D97-AF65-F5344CB8AC3E}">
        <p14:creationId xmlns:p14="http://schemas.microsoft.com/office/powerpoint/2010/main" val="356684270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 y="7"/>
            <a:ext cx="3169920" cy="480060"/>
          </a:xfrm>
          <a:prstGeom prst="rect">
            <a:avLst/>
          </a:prstGeom>
        </p:spPr>
        <p:txBody>
          <a:bodyPr vert="horz" lIns="96231" tIns="48117" rIns="96231" bIns="48117" rtlCol="0"/>
          <a:lstStyle>
            <a:lvl1pPr algn="l">
              <a:defRPr sz="1200"/>
            </a:lvl1pPr>
          </a:lstStyle>
          <a:p>
            <a:endParaRPr lang="en-US" dirty="0"/>
          </a:p>
        </p:txBody>
      </p:sp>
      <p:sp>
        <p:nvSpPr>
          <p:cNvPr id="3" name="Date Placeholder 2"/>
          <p:cNvSpPr>
            <a:spLocks noGrp="1"/>
          </p:cNvSpPr>
          <p:nvPr>
            <p:ph type="dt" idx="1"/>
          </p:nvPr>
        </p:nvSpPr>
        <p:spPr>
          <a:xfrm>
            <a:off x="4143606" y="7"/>
            <a:ext cx="3169920" cy="480060"/>
          </a:xfrm>
          <a:prstGeom prst="rect">
            <a:avLst/>
          </a:prstGeom>
        </p:spPr>
        <p:txBody>
          <a:bodyPr vert="horz" lIns="96231" tIns="48117" rIns="96231" bIns="4811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457200" y="720725"/>
            <a:ext cx="6402388" cy="3600450"/>
          </a:xfrm>
          <a:prstGeom prst="rect">
            <a:avLst/>
          </a:prstGeom>
          <a:noFill/>
          <a:ln w="12700">
            <a:solidFill>
              <a:prstClr val="black"/>
            </a:solidFill>
          </a:ln>
        </p:spPr>
        <p:txBody>
          <a:bodyPr vert="horz" lIns="96231" tIns="48117" rIns="96231" bIns="48117" rtlCol="0" anchor="ctr"/>
          <a:lstStyle/>
          <a:p>
            <a:endParaRPr lang="en-US" dirty="0"/>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231" tIns="48117" rIns="96231" bIns="481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9" y="9119481"/>
            <a:ext cx="3169920" cy="480060"/>
          </a:xfrm>
          <a:prstGeom prst="rect">
            <a:avLst/>
          </a:prstGeom>
        </p:spPr>
        <p:txBody>
          <a:bodyPr vert="horz" lIns="96231" tIns="48117" rIns="96231" bIns="481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606" y="9119481"/>
            <a:ext cx="3169920" cy="480060"/>
          </a:xfrm>
          <a:prstGeom prst="rect">
            <a:avLst/>
          </a:prstGeom>
        </p:spPr>
        <p:txBody>
          <a:bodyPr vert="horz" lIns="96231" tIns="48117" rIns="96231" bIns="48117" rtlCol="0" anchor="b"/>
          <a:lstStyle>
            <a:lvl1pPr algn="r">
              <a:defRPr sz="1200"/>
            </a:lvl1pPr>
          </a:lstStyle>
          <a:p>
            <a:fld id="{94D579DF-73D5-4C76-97DE-212E9E5D19DA}" type="slidenum">
              <a:rPr lang="en-US" smtClean="0"/>
              <a:pPr/>
              <a:t>‹#›</a:t>
            </a:fld>
            <a:endParaRPr lang="en-US" dirty="0"/>
          </a:p>
        </p:txBody>
      </p:sp>
    </p:spTree>
    <p:extLst>
      <p:ext uri="{BB962C8B-B14F-4D97-AF65-F5344CB8AC3E}">
        <p14:creationId xmlns:p14="http://schemas.microsoft.com/office/powerpoint/2010/main" val="819670849"/>
      </p:ext>
    </p:extLst>
  </p:cSld>
  <p:clrMap bg1="lt1" tx1="dk1" bg2="lt2" tx2="dk2" accent1="accent1" accent2="accent2" accent3="accent3" accent4="accent4" accent5="accent5" accent6="accent6" hlink="hlink" folHlink="folHlink"/>
  <p:hf sldNum="0" hdr="0" ftr="0"/>
  <p:notesStyle>
    <a:lvl1pPr marL="0" algn="l" defTabSz="914399" rtl="0" eaLnBrk="1" latinLnBrk="0" hangingPunct="1">
      <a:defRPr sz="1300" kern="1200">
        <a:solidFill>
          <a:schemeClr val="tx1"/>
        </a:solidFill>
        <a:latin typeface="+mn-lt"/>
        <a:ea typeface="+mn-ea"/>
        <a:cs typeface="+mn-cs"/>
      </a:defRPr>
    </a:lvl1pPr>
    <a:lvl2pPr marL="457200" algn="l" defTabSz="914399" rtl="0" eaLnBrk="1" latinLnBrk="0" hangingPunct="1">
      <a:defRPr sz="1300" kern="1200">
        <a:solidFill>
          <a:schemeClr val="tx1"/>
        </a:solidFill>
        <a:latin typeface="+mn-lt"/>
        <a:ea typeface="+mn-ea"/>
        <a:cs typeface="+mn-cs"/>
      </a:defRPr>
    </a:lvl2pPr>
    <a:lvl3pPr marL="914399" algn="l" defTabSz="914399" rtl="0" eaLnBrk="1" latinLnBrk="0" hangingPunct="1">
      <a:defRPr sz="1300" kern="1200">
        <a:solidFill>
          <a:schemeClr val="tx1"/>
        </a:solidFill>
        <a:latin typeface="+mn-lt"/>
        <a:ea typeface="+mn-ea"/>
        <a:cs typeface="+mn-cs"/>
      </a:defRPr>
    </a:lvl3pPr>
    <a:lvl4pPr marL="1371599" algn="l" defTabSz="914399" rtl="0" eaLnBrk="1" latinLnBrk="0" hangingPunct="1">
      <a:defRPr sz="1300" kern="1200">
        <a:solidFill>
          <a:schemeClr val="tx1"/>
        </a:solidFill>
        <a:latin typeface="+mn-lt"/>
        <a:ea typeface="+mn-ea"/>
        <a:cs typeface="+mn-cs"/>
      </a:defRPr>
    </a:lvl4pPr>
    <a:lvl5pPr marL="1828798" algn="l" defTabSz="914399" rtl="0" eaLnBrk="1" latinLnBrk="0" hangingPunct="1">
      <a:defRPr sz="1300" kern="1200">
        <a:solidFill>
          <a:schemeClr val="tx1"/>
        </a:solidFill>
        <a:latin typeface="+mn-lt"/>
        <a:ea typeface="+mn-ea"/>
        <a:cs typeface="+mn-cs"/>
      </a:defRPr>
    </a:lvl5pPr>
    <a:lvl6pPr marL="2285998" algn="l" defTabSz="914399" rtl="0" eaLnBrk="1" latinLnBrk="0" hangingPunct="1">
      <a:defRPr sz="1300" kern="1200">
        <a:solidFill>
          <a:schemeClr val="tx1"/>
        </a:solidFill>
        <a:latin typeface="+mn-lt"/>
        <a:ea typeface="+mn-ea"/>
        <a:cs typeface="+mn-cs"/>
      </a:defRPr>
    </a:lvl6pPr>
    <a:lvl7pPr marL="2743197" algn="l" defTabSz="914399" rtl="0" eaLnBrk="1" latinLnBrk="0" hangingPunct="1">
      <a:defRPr sz="1300" kern="1200">
        <a:solidFill>
          <a:schemeClr val="tx1"/>
        </a:solidFill>
        <a:latin typeface="+mn-lt"/>
        <a:ea typeface="+mn-ea"/>
        <a:cs typeface="+mn-cs"/>
      </a:defRPr>
    </a:lvl7pPr>
    <a:lvl8pPr marL="3200397" algn="l" defTabSz="914399" rtl="0" eaLnBrk="1" latinLnBrk="0" hangingPunct="1">
      <a:defRPr sz="1300" kern="1200">
        <a:solidFill>
          <a:schemeClr val="tx1"/>
        </a:solidFill>
        <a:latin typeface="+mn-lt"/>
        <a:ea typeface="+mn-ea"/>
        <a:cs typeface="+mn-cs"/>
      </a:defRPr>
    </a:lvl8pPr>
    <a:lvl9pPr marL="3657596" algn="l" defTabSz="9143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cpb.nl/en/worldtrademonito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57225"/>
            <a:ext cx="5829300" cy="3279775"/>
          </a:xfrm>
        </p:spPr>
      </p:sp>
      <p:sp>
        <p:nvSpPr>
          <p:cNvPr id="3" name="Notes Placeholder 2"/>
          <p:cNvSpPr>
            <a:spLocks noGrp="1"/>
          </p:cNvSpPr>
          <p:nvPr>
            <p:ph type="body" idx="1"/>
          </p:nvPr>
        </p:nvSpPr>
        <p:spPr/>
        <p:txBody>
          <a:bodyPr>
            <a:normAutofit/>
          </a:bodyPr>
          <a:lstStyle/>
          <a:p>
            <a:pPr defTabSz="846914">
              <a:defRPr/>
            </a:pPr>
            <a:r>
              <a:rPr lang="en-US" b="0" dirty="0"/>
              <a:t>Title page</a:t>
            </a:r>
          </a:p>
          <a:p>
            <a:endParaRPr lang="en-US" dirty="0"/>
          </a:p>
        </p:txBody>
      </p:sp>
      <p:sp>
        <p:nvSpPr>
          <p:cNvPr id="5" name="Date Placeholder 4"/>
          <p:cNvSpPr>
            <a:spLocks noGrp="1"/>
          </p:cNvSpPr>
          <p:nvPr>
            <p:ph type="dt" idx="11"/>
          </p:nvPr>
        </p:nvSpPr>
        <p:spPr/>
        <p:txBody>
          <a:bodyPr/>
          <a:lstStyle/>
          <a:p>
            <a:pPr defTabSz="851186" fontAlgn="auto">
              <a:spcBef>
                <a:spcPts val="0"/>
              </a:spcBef>
              <a:spcAft>
                <a:spcPts val="0"/>
              </a:spcAft>
              <a:defRPr/>
            </a:pPr>
            <a:endParaRPr lang="en-US" sz="1600" kern="0" dirty="0">
              <a:solidFill>
                <a:sysClr val="windowText" lastClr="000000"/>
              </a:solidFill>
            </a:endParaRPr>
          </a:p>
        </p:txBody>
      </p:sp>
    </p:spTree>
    <p:extLst>
      <p:ext uri="{BB962C8B-B14F-4D97-AF65-F5344CB8AC3E}">
        <p14:creationId xmlns:p14="http://schemas.microsoft.com/office/powerpoint/2010/main" val="239618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83">
              <a:defRPr/>
            </a:pPr>
            <a:r>
              <a:rPr lang="en-US" dirty="0"/>
              <a:t>Updated 4/19/07</a:t>
            </a:r>
          </a:p>
          <a:p>
            <a:pPr defTabSz="913283">
              <a:defRPr/>
            </a:pPr>
            <a:r>
              <a:rPr lang="en-US" dirty="0"/>
              <a:t>\\data1\res\Bloomberg\PPT\2017\WEMD\4APR\DATA\CFMAR2017_v1.xlsx  old \\data1\res\Bloomberg\PPT\2017\WEMD\4APR\DATA\CFFeb2017_v1.xlsx</a:t>
            </a:r>
          </a:p>
          <a:p>
            <a:pPr defTabSz="913283">
              <a:defRPr/>
            </a:pPr>
            <a:r>
              <a:rPr lang="en-US" dirty="0"/>
              <a:t>\\DATA1\RES\Bloomberg\PPT\2017\WEMD\1JAN\Data\US_LUR_OutputGap.xlsx </a:t>
            </a:r>
          </a:p>
          <a:p>
            <a:pPr defTabSz="913283">
              <a:defRPr/>
            </a:pPr>
            <a:r>
              <a:rPr lang="en-US" sz="1200" dirty="0">
                <a:ea typeface="굴림" pitchFamily="34" charset="-127"/>
              </a:rPr>
              <a:t>\\DATA1\RES\Bloomberg\PPT\2017\WEMD\1JAN\Data\inflation_exp.xlsx</a:t>
            </a:r>
          </a:p>
          <a:p>
            <a:pPr defTabSz="913283">
              <a:defRPr/>
            </a:pPr>
            <a:endParaRPr lang="en-US" b="0" dirty="0"/>
          </a:p>
          <a:p>
            <a:pPr defTabSz="913283">
              <a:defRPr/>
            </a:pP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1387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677863"/>
            <a:ext cx="6013450" cy="3382962"/>
          </a:xfrm>
        </p:spPr>
      </p:sp>
      <p:sp>
        <p:nvSpPr>
          <p:cNvPr id="3" name="Notes Placeholder 2"/>
          <p:cNvSpPr>
            <a:spLocks noGrp="1"/>
          </p:cNvSpPr>
          <p:nvPr>
            <p:ph type="body" idx="1"/>
          </p:nvPr>
        </p:nvSpPr>
        <p:spPr/>
        <p:txBody>
          <a:bodyPr>
            <a:normAutofit/>
          </a:bodyPr>
          <a:lstStyle/>
          <a:p>
            <a:pPr defTabSz="895425">
              <a:defRPr/>
            </a:pPr>
            <a:r>
              <a:rPr lang="en-US" sz="1000" b="1" dirty="0">
                <a:ea typeface="굴림" pitchFamily="34" charset="-127"/>
              </a:rPr>
              <a:t>\\Data1\res\Bloomberg\PPT\2017\WEMD\4APR\WEO_Growth_Projection_Tables_Apr2017.xlsx  (Updated 4/3/2017)</a:t>
            </a:r>
          </a:p>
          <a:p>
            <a:pPr defTabSz="895425">
              <a:defRPr/>
            </a:pPr>
            <a:endParaRPr lang="en-US" sz="1000" dirty="0">
              <a:ea typeface="굴림" pitchFamily="34" charset="-127"/>
            </a:endParaRPr>
          </a:p>
          <a:p>
            <a:pPr defTabSz="895425">
              <a:defRPr/>
            </a:pPr>
            <a:r>
              <a:rPr lang="en-US" sz="1000" dirty="0">
                <a:ea typeface="굴림" pitchFamily="34" charset="-127"/>
              </a:rPr>
              <a:t>EMDE = </a:t>
            </a:r>
            <a:r>
              <a:rPr lang="en-US" sz="1000" dirty="0"/>
              <a:t>AFG ALB DZA AGO ATG ARG ARM AZE BHS BHR BGD BRB BLR BLZ BEN BTN BOL BIH BWA BRA BRN BGR BFA BDI KHM CMR CPV CAF TCD CHL CHN COL COM COD COG CRI CIV HRV DJI DMA DOM ECU EGY SLV GNQ ERI ETH FJI GAB GMB GEO GHA GRD GTM GIN GNB GUY HTI HND HUN IND IDN IRN IRQ JAM JOR KAZ KEN KIR KOS KWT KGZ LAO LBN LSO LBR LBY MKD MDG MWI MYS MDV MLI MHL MRT MUS MEX FSM MDA MNG MNE MAR MOZ MMR NAM NPL NIC NER NGA OMN PAK PLW PAN PNG PRY PER PHL POL QAT ROM RUS RWA WSM STP SAU SEN SRB SYC SLE SLB ZAF SSD LKA KNA LCA VCT SDN SUR SWZ SYR TJK TZA THA TLS TGO TON TTO TUN TUR TKM TUV UGA UKR ARE URY UZB VUT VEN VNM YEM ZMB ZWE </a:t>
            </a:r>
          </a:p>
          <a:p>
            <a:pPr defTabSz="895425">
              <a:defRPr/>
            </a:pPr>
            <a:endParaRPr lang="en-US" sz="1000" dirty="0">
              <a:ea typeface="굴림" pitchFamily="34" charset="-127"/>
            </a:endParaRPr>
          </a:p>
          <a:p>
            <a:pPr defTabSz="865172">
              <a:defRPr/>
            </a:pPr>
            <a:r>
              <a:rPr lang="en-US" sz="1000" dirty="0">
                <a:ea typeface="굴림" pitchFamily="34" charset="-127"/>
              </a:rPr>
              <a:t>COMEX = </a:t>
            </a:r>
            <a:r>
              <a:rPr lang="en-US" sz="1000" dirty="0"/>
              <a:t>DZA AGO ARG AZE BHR BOL BRA BRN CMR TCD CHL COL COG CRI CIV ECU GAB GHA GTM GIN GUY HND IDN IRN KAZ KWT LBY MYS MRT MNG MOZ MMR NIC NER NGA OMN PNG PRY PER QAT RUS SAU SDN SYR TJK TTO TKM ARE URY VEN YEM ZMB </a:t>
            </a:r>
            <a:endParaRPr lang="en-US" sz="1000" dirty="0">
              <a:ea typeface="굴림" pitchFamily="34" charset="-127"/>
            </a:endParaRPr>
          </a:p>
          <a:p>
            <a:pPr defTabSz="865172">
              <a:defRPr/>
            </a:pPr>
            <a:endParaRPr lang="en-US" sz="1000" dirty="0">
              <a:ea typeface="굴림" pitchFamily="34" charset="-127"/>
            </a:endParaRPr>
          </a:p>
          <a:p>
            <a:pPr defTabSz="865172">
              <a:defRPr/>
            </a:pPr>
            <a:r>
              <a:rPr lang="en-US" sz="1000" dirty="0">
                <a:ea typeface="굴림" pitchFamily="34" charset="-127"/>
              </a:rPr>
              <a:t>Export Earnings: Fuel = </a:t>
            </a:r>
            <a:r>
              <a:rPr lang="en-US" sz="1000" dirty="0"/>
              <a:t>DZA AGO AZE BHR BOL BRN TCD COL COG ECU GNQ GAB IRN IRQ KAZ KWT LBY NGA OMN QAT RUS SAU SSD TLS TTO TKM ARE VEN YEM </a:t>
            </a:r>
            <a:endParaRPr lang="en-US" sz="1000" dirty="0">
              <a:ea typeface="굴림" pitchFamily="34" charset="-127"/>
            </a:endParaRPr>
          </a:p>
          <a:p>
            <a:pPr defTabSz="895425">
              <a:defRPr/>
            </a:pPr>
            <a:endParaRPr lang="en-US" sz="1000" dirty="0">
              <a:ea typeface="굴림" pitchFamily="34" charset="-127"/>
            </a:endParaRPr>
          </a:p>
          <a:p>
            <a:pPr defTabSz="895425">
              <a:defRPr/>
            </a:pPr>
            <a:r>
              <a:rPr lang="en-US" sz="1000" dirty="0">
                <a:ea typeface="굴림" pitchFamily="34" charset="-127"/>
              </a:rPr>
              <a:t>SSA = </a:t>
            </a:r>
            <a:r>
              <a:rPr lang="en-US" dirty="0"/>
              <a:t>AGO</a:t>
            </a:r>
            <a:r>
              <a:rPr lang="en-US" sz="1000" dirty="0"/>
              <a:t> </a:t>
            </a:r>
            <a:r>
              <a:rPr lang="en-US" dirty="0"/>
              <a:t>BEN</a:t>
            </a:r>
            <a:r>
              <a:rPr lang="en-US" sz="1000" dirty="0"/>
              <a:t> </a:t>
            </a:r>
            <a:r>
              <a:rPr lang="en-US" dirty="0"/>
              <a:t>BWA</a:t>
            </a:r>
            <a:r>
              <a:rPr lang="en-US" sz="1000" dirty="0"/>
              <a:t> </a:t>
            </a:r>
            <a:r>
              <a:rPr lang="en-US" dirty="0"/>
              <a:t>BFA</a:t>
            </a:r>
            <a:r>
              <a:rPr lang="en-US" sz="1000" dirty="0"/>
              <a:t> </a:t>
            </a:r>
            <a:r>
              <a:rPr lang="en-US" dirty="0"/>
              <a:t>BDI</a:t>
            </a:r>
            <a:r>
              <a:rPr lang="en-US" sz="1000" dirty="0"/>
              <a:t> </a:t>
            </a:r>
            <a:r>
              <a:rPr lang="en-US" dirty="0"/>
              <a:t>CMR</a:t>
            </a:r>
            <a:r>
              <a:rPr lang="en-US" sz="1000" dirty="0"/>
              <a:t> </a:t>
            </a:r>
            <a:r>
              <a:rPr lang="en-US" dirty="0"/>
              <a:t>CPV</a:t>
            </a:r>
            <a:r>
              <a:rPr lang="en-US" sz="1000" dirty="0"/>
              <a:t> </a:t>
            </a:r>
            <a:r>
              <a:rPr lang="en-US" dirty="0"/>
              <a:t>CAF</a:t>
            </a:r>
            <a:r>
              <a:rPr lang="en-US" sz="1000" dirty="0"/>
              <a:t> </a:t>
            </a:r>
            <a:r>
              <a:rPr lang="en-US" dirty="0"/>
              <a:t>TCD</a:t>
            </a:r>
            <a:r>
              <a:rPr lang="en-US" sz="1000" dirty="0"/>
              <a:t> </a:t>
            </a:r>
            <a:r>
              <a:rPr lang="en-US" dirty="0"/>
              <a:t>COM</a:t>
            </a:r>
            <a:r>
              <a:rPr lang="en-US" sz="1000" dirty="0"/>
              <a:t> </a:t>
            </a:r>
            <a:r>
              <a:rPr lang="en-US" dirty="0"/>
              <a:t>COD</a:t>
            </a:r>
            <a:r>
              <a:rPr lang="en-US" sz="1000" dirty="0"/>
              <a:t> </a:t>
            </a:r>
            <a:r>
              <a:rPr lang="en-US" dirty="0"/>
              <a:t>COG</a:t>
            </a:r>
            <a:r>
              <a:rPr lang="en-US" sz="1000" dirty="0"/>
              <a:t> </a:t>
            </a:r>
            <a:r>
              <a:rPr lang="en-US" dirty="0"/>
              <a:t>CIV</a:t>
            </a:r>
            <a:r>
              <a:rPr lang="en-US" sz="1000" dirty="0"/>
              <a:t> </a:t>
            </a:r>
            <a:r>
              <a:rPr lang="en-US" dirty="0"/>
              <a:t>GNQ</a:t>
            </a:r>
            <a:r>
              <a:rPr lang="en-US" sz="1000" dirty="0"/>
              <a:t> </a:t>
            </a:r>
            <a:r>
              <a:rPr lang="en-US" dirty="0"/>
              <a:t>ERI</a:t>
            </a:r>
            <a:r>
              <a:rPr lang="en-US" sz="1000" dirty="0"/>
              <a:t> </a:t>
            </a:r>
            <a:r>
              <a:rPr lang="en-US" dirty="0"/>
              <a:t>ETH</a:t>
            </a:r>
            <a:r>
              <a:rPr lang="en-US" sz="1000" dirty="0"/>
              <a:t> </a:t>
            </a:r>
            <a:r>
              <a:rPr lang="en-US" dirty="0"/>
              <a:t>GAB</a:t>
            </a:r>
            <a:r>
              <a:rPr lang="en-US" sz="1000" dirty="0"/>
              <a:t> </a:t>
            </a:r>
            <a:r>
              <a:rPr lang="en-US" dirty="0"/>
              <a:t>GMB</a:t>
            </a:r>
            <a:r>
              <a:rPr lang="en-US" sz="1000" dirty="0"/>
              <a:t> </a:t>
            </a:r>
            <a:r>
              <a:rPr lang="en-US" dirty="0"/>
              <a:t>GHA</a:t>
            </a:r>
            <a:r>
              <a:rPr lang="en-US" sz="1000" dirty="0"/>
              <a:t> </a:t>
            </a:r>
            <a:r>
              <a:rPr lang="en-US" dirty="0"/>
              <a:t>GIN</a:t>
            </a:r>
            <a:r>
              <a:rPr lang="en-US" sz="1000" dirty="0"/>
              <a:t> </a:t>
            </a:r>
            <a:r>
              <a:rPr lang="en-US" dirty="0"/>
              <a:t>GNB</a:t>
            </a:r>
            <a:r>
              <a:rPr lang="en-US" sz="1000" dirty="0"/>
              <a:t> </a:t>
            </a:r>
            <a:r>
              <a:rPr lang="en-US" dirty="0"/>
              <a:t>KEN</a:t>
            </a:r>
            <a:r>
              <a:rPr lang="en-US" sz="1000" dirty="0"/>
              <a:t> </a:t>
            </a:r>
            <a:r>
              <a:rPr lang="en-US" dirty="0"/>
              <a:t>LSO</a:t>
            </a:r>
            <a:r>
              <a:rPr lang="en-US" sz="1000" dirty="0"/>
              <a:t> </a:t>
            </a:r>
            <a:r>
              <a:rPr lang="en-US" dirty="0"/>
              <a:t>LBR</a:t>
            </a:r>
            <a:r>
              <a:rPr lang="en-US" sz="1000" dirty="0"/>
              <a:t> </a:t>
            </a:r>
            <a:r>
              <a:rPr lang="en-US" dirty="0"/>
              <a:t>MDG</a:t>
            </a:r>
            <a:r>
              <a:rPr lang="en-US" sz="1000" dirty="0"/>
              <a:t> </a:t>
            </a:r>
            <a:r>
              <a:rPr lang="en-US" dirty="0"/>
              <a:t>MWI</a:t>
            </a:r>
            <a:r>
              <a:rPr lang="en-US" sz="1000" dirty="0"/>
              <a:t> </a:t>
            </a:r>
            <a:r>
              <a:rPr lang="en-US" dirty="0"/>
              <a:t>MLI</a:t>
            </a:r>
            <a:r>
              <a:rPr lang="en-US" sz="1000" dirty="0"/>
              <a:t> </a:t>
            </a:r>
            <a:r>
              <a:rPr lang="en-US" dirty="0"/>
              <a:t>MUS</a:t>
            </a:r>
            <a:r>
              <a:rPr lang="en-US" sz="1000" dirty="0"/>
              <a:t> </a:t>
            </a:r>
            <a:r>
              <a:rPr lang="en-US" dirty="0"/>
              <a:t>MOZ</a:t>
            </a:r>
            <a:r>
              <a:rPr lang="en-US" sz="1000" dirty="0"/>
              <a:t> </a:t>
            </a:r>
            <a:r>
              <a:rPr lang="en-US" dirty="0"/>
              <a:t>NAM</a:t>
            </a:r>
            <a:r>
              <a:rPr lang="en-US" sz="1000" dirty="0"/>
              <a:t> </a:t>
            </a:r>
            <a:r>
              <a:rPr lang="en-US" dirty="0"/>
              <a:t>NER</a:t>
            </a:r>
            <a:r>
              <a:rPr lang="en-US" sz="1000" dirty="0"/>
              <a:t> </a:t>
            </a:r>
            <a:r>
              <a:rPr lang="en-US" dirty="0"/>
              <a:t>NGA</a:t>
            </a:r>
            <a:r>
              <a:rPr lang="en-US" sz="1000" dirty="0"/>
              <a:t> </a:t>
            </a:r>
            <a:r>
              <a:rPr lang="en-US" dirty="0"/>
              <a:t>RWA</a:t>
            </a:r>
            <a:r>
              <a:rPr lang="en-US" sz="1000" dirty="0"/>
              <a:t> </a:t>
            </a:r>
            <a:r>
              <a:rPr lang="en-US" dirty="0"/>
              <a:t>STP</a:t>
            </a:r>
            <a:r>
              <a:rPr lang="en-US" sz="1000" dirty="0"/>
              <a:t> </a:t>
            </a:r>
            <a:r>
              <a:rPr lang="en-US" dirty="0"/>
              <a:t>SEN</a:t>
            </a:r>
            <a:r>
              <a:rPr lang="en-US" sz="1000" dirty="0"/>
              <a:t> </a:t>
            </a:r>
            <a:r>
              <a:rPr lang="en-US" dirty="0"/>
              <a:t>SYC</a:t>
            </a:r>
            <a:r>
              <a:rPr lang="en-US" sz="1000" dirty="0"/>
              <a:t> </a:t>
            </a:r>
            <a:r>
              <a:rPr lang="en-US" dirty="0"/>
              <a:t>SLE</a:t>
            </a:r>
            <a:r>
              <a:rPr lang="en-US" sz="1000" dirty="0"/>
              <a:t> </a:t>
            </a:r>
            <a:r>
              <a:rPr lang="en-US" dirty="0"/>
              <a:t>ZAF</a:t>
            </a:r>
            <a:r>
              <a:rPr lang="en-US" sz="1000" dirty="0"/>
              <a:t> </a:t>
            </a:r>
            <a:r>
              <a:rPr lang="en-US" dirty="0"/>
              <a:t>SSD</a:t>
            </a:r>
            <a:r>
              <a:rPr lang="en-US" sz="1000" dirty="0"/>
              <a:t> </a:t>
            </a:r>
            <a:r>
              <a:rPr lang="en-US" dirty="0"/>
              <a:t>SWZ</a:t>
            </a:r>
            <a:r>
              <a:rPr lang="en-US" sz="1000" dirty="0"/>
              <a:t> </a:t>
            </a:r>
            <a:r>
              <a:rPr lang="en-US" dirty="0"/>
              <a:t>TZA</a:t>
            </a:r>
            <a:r>
              <a:rPr lang="en-US" sz="1000" dirty="0"/>
              <a:t> </a:t>
            </a:r>
            <a:r>
              <a:rPr lang="en-US" dirty="0"/>
              <a:t>TGO</a:t>
            </a:r>
            <a:r>
              <a:rPr lang="en-US" sz="1000" dirty="0"/>
              <a:t> </a:t>
            </a:r>
            <a:r>
              <a:rPr lang="en-US" dirty="0"/>
              <a:t>UGA</a:t>
            </a:r>
            <a:r>
              <a:rPr lang="en-US" sz="1000" dirty="0"/>
              <a:t> </a:t>
            </a:r>
            <a:r>
              <a:rPr lang="en-US" dirty="0"/>
              <a:t>ZMB</a:t>
            </a:r>
            <a:r>
              <a:rPr lang="en-US" sz="1000" dirty="0"/>
              <a:t> </a:t>
            </a:r>
            <a:r>
              <a:rPr lang="en-US" dirty="0"/>
              <a:t>ZWE</a:t>
            </a:r>
            <a:r>
              <a:rPr lang="en-US" sz="1000" dirty="0"/>
              <a:t> </a:t>
            </a:r>
          </a:p>
        </p:txBody>
      </p:sp>
      <p:sp>
        <p:nvSpPr>
          <p:cNvPr id="5" name="Date Placeholder 4"/>
          <p:cNvSpPr>
            <a:spLocks noGrp="1"/>
          </p:cNvSpPr>
          <p:nvPr>
            <p:ph type="dt" idx="11"/>
          </p:nvPr>
        </p:nvSpPr>
        <p:spPr/>
        <p:txBody>
          <a:bodyPr/>
          <a:lstStyle/>
          <a:p>
            <a:pPr defTabSz="881455"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278699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81573"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342007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\\DATA1\RES\Bloomberg\PPT\2017\WEMD\1JAN\Data\SYSTEMIC BANKING CRISES DATABASE.xlsx  (updated 4/20/2017)</a:t>
            </a:r>
          </a:p>
        </p:txBody>
      </p:sp>
      <p:sp>
        <p:nvSpPr>
          <p:cNvPr id="4" name="Slide Number Placeholder 3"/>
          <p:cNvSpPr>
            <a:spLocks noGrp="1"/>
          </p:cNvSpPr>
          <p:nvPr>
            <p:ph type="sldNum" sz="quarter" idx="10"/>
          </p:nvPr>
        </p:nvSpPr>
        <p:spPr/>
        <p:txBody>
          <a:bodyPr/>
          <a:lstStyle/>
          <a:p>
            <a:fld id="{94D579DF-73D5-4C76-97DE-212E9E5D19DA}" type="slidenum">
              <a:rPr lang="en-US" smtClean="0"/>
              <a:pPr/>
              <a:t>12</a:t>
            </a:fld>
            <a:endParaRPr lang="en-US" dirty="0"/>
          </a:p>
        </p:txBody>
      </p:sp>
    </p:spTree>
    <p:extLst>
      <p:ext uri="{BB962C8B-B14F-4D97-AF65-F5344CB8AC3E}">
        <p14:creationId xmlns:p14="http://schemas.microsoft.com/office/powerpoint/2010/main" val="150967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742950"/>
            <a:ext cx="6604000" cy="3714750"/>
          </a:xfrm>
        </p:spPr>
      </p:sp>
      <p:sp>
        <p:nvSpPr>
          <p:cNvPr id="3" name="Notes Placeholder 2"/>
          <p:cNvSpPr>
            <a:spLocks noGrp="1"/>
          </p:cNvSpPr>
          <p:nvPr>
            <p:ph type="body" idx="1"/>
          </p:nvPr>
        </p:nvSpPr>
        <p:spPr/>
        <p:txBody>
          <a:bodyPr>
            <a:normAutofit/>
          </a:bodyPr>
          <a:lstStyle/>
          <a:p>
            <a:pPr defTabSz="980567">
              <a:defRPr/>
            </a:pPr>
            <a:r>
              <a:rPr lang="en-US" sz="1200" u="sng" dirty="0"/>
              <a:t>\\Data1\res\Bloomberg\PPT\2017\WEMD\4APR\DATA\WEO_Global_Imbalances_v1.xlsx</a:t>
            </a:r>
          </a:p>
          <a:p>
            <a:endParaRPr lang="en-US" sz="1200" u="sng" dirty="0"/>
          </a:p>
          <a:p>
            <a:endParaRPr lang="en-US" sz="1200" u="sng" dirty="0"/>
          </a:p>
          <a:p>
            <a:endParaRPr lang="en-US" sz="1200" u="sng" dirty="0"/>
          </a:p>
          <a:p>
            <a:r>
              <a:rPr lang="en-US" sz="1200" u="sng" dirty="0"/>
              <a:t>\\data1\RES\Bloomberg\PPT\G20MAP\2012\5MAY\charts_tables\G20_MAP_Charts_CA_S_I.xlsx</a:t>
            </a:r>
          </a:p>
          <a:p>
            <a:endParaRPr lang="en-US" dirty="0"/>
          </a:p>
        </p:txBody>
      </p:sp>
      <p:sp>
        <p:nvSpPr>
          <p:cNvPr id="4" name="Slide Number Placeholder 3"/>
          <p:cNvSpPr>
            <a:spLocks noGrp="1"/>
          </p:cNvSpPr>
          <p:nvPr>
            <p:ph type="sldNum" sz="quarter" idx="10"/>
          </p:nvPr>
        </p:nvSpPr>
        <p:spPr/>
        <p:txBody>
          <a:bodyPr/>
          <a:lstStyle/>
          <a:p>
            <a:fld id="{CC6D0C3F-76EC-49AF-98D6-38BC5ADF238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744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81573"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316287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pPr defTabSz="880546">
              <a:defRPr/>
            </a:pPr>
            <a:r>
              <a:rPr lang="en-US" sz="1400" b="1" dirty="0"/>
              <a:t>http://voxeu.org/article/revisiting-paradox-capital</a:t>
            </a:r>
          </a:p>
          <a:p>
            <a:pPr defTabSz="880546">
              <a:defRPr/>
            </a:pPr>
            <a:r>
              <a:rPr lang="en-US" b="1" dirty="0"/>
              <a:t>\\data1\res\Bloomberg\PPT\2017\WEMD\4APR\DATA\capitalflow_workbook_v3.xlsx</a:t>
            </a:r>
          </a:p>
        </p:txBody>
      </p:sp>
      <p:sp>
        <p:nvSpPr>
          <p:cNvPr id="4" name="Slide Number Placeholder 3"/>
          <p:cNvSpPr>
            <a:spLocks noGrp="1"/>
          </p:cNvSpPr>
          <p:nvPr>
            <p:ph type="sldNum" sz="quarter" idx="10"/>
          </p:nvPr>
        </p:nvSpPr>
        <p:spPr/>
        <p:txBody>
          <a:bodyPr/>
          <a:lstStyle/>
          <a:p>
            <a:pPr defTabSz="881573" fontAlgn="auto">
              <a:spcBef>
                <a:spcPts val="0"/>
              </a:spcBef>
              <a:spcAft>
                <a:spcPts val="0"/>
              </a:spcAft>
              <a:defRPr/>
            </a:pPr>
            <a:fld id="{95026B8B-1D8A-4265-8672-7E40868E18F8}" type="slidenum">
              <a:rPr lang="en-US" sz="1700" kern="0">
                <a:solidFill>
                  <a:prstClr val="black"/>
                </a:solidFill>
              </a:rPr>
              <a:pPr defTabSz="881573" fontAlgn="auto">
                <a:spcBef>
                  <a:spcPts val="0"/>
                </a:spcBef>
                <a:spcAft>
                  <a:spcPts val="0"/>
                </a:spcAft>
                <a:defRPr/>
              </a:pPr>
              <a:t>15</a:t>
            </a:fld>
            <a:endParaRPr lang="en-US" sz="1700" kern="0" dirty="0">
              <a:solidFill>
                <a:prstClr val="black"/>
              </a:solidFill>
            </a:endParaRPr>
          </a:p>
        </p:txBody>
      </p:sp>
    </p:spTree>
    <p:extLst>
      <p:ext uri="{BB962C8B-B14F-4D97-AF65-F5344CB8AC3E}">
        <p14:creationId xmlns:p14="http://schemas.microsoft.com/office/powerpoint/2010/main" val="252053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pPr defTabSz="880546">
              <a:defRPr/>
            </a:pPr>
            <a:r>
              <a:rPr lang="en-US" sz="1400" b="1" dirty="0"/>
              <a:t>http://voxeu.org/article/revisiting-paradox-capital</a:t>
            </a:r>
          </a:p>
          <a:p>
            <a:pPr defTabSz="880546">
              <a:defRPr/>
            </a:pPr>
            <a:r>
              <a:rPr lang="en-US" b="1" dirty="0"/>
              <a:t>\\data1\res\Bloomberg\PPT\2017\WEMD\4APR\DATA\capitalflow_workbook_v1.xlsx</a:t>
            </a:r>
          </a:p>
        </p:txBody>
      </p:sp>
      <p:sp>
        <p:nvSpPr>
          <p:cNvPr id="4" name="Slide Number Placeholder 3"/>
          <p:cNvSpPr>
            <a:spLocks noGrp="1"/>
          </p:cNvSpPr>
          <p:nvPr>
            <p:ph type="sldNum" sz="quarter" idx="10"/>
          </p:nvPr>
        </p:nvSpPr>
        <p:spPr/>
        <p:txBody>
          <a:bodyPr/>
          <a:lstStyle/>
          <a:p>
            <a:pPr defTabSz="881573" fontAlgn="auto">
              <a:spcBef>
                <a:spcPts val="0"/>
              </a:spcBef>
              <a:spcAft>
                <a:spcPts val="0"/>
              </a:spcAft>
              <a:defRPr/>
            </a:pPr>
            <a:fld id="{95026B8B-1D8A-4265-8672-7E40868E18F8}" type="slidenum">
              <a:rPr lang="en-US" sz="1700" kern="0">
                <a:solidFill>
                  <a:prstClr val="black"/>
                </a:solidFill>
              </a:rPr>
              <a:pPr defTabSz="881573" fontAlgn="auto">
                <a:spcBef>
                  <a:spcPts val="0"/>
                </a:spcBef>
                <a:spcAft>
                  <a:spcPts val="0"/>
                </a:spcAft>
                <a:defRPr/>
              </a:pPr>
              <a:t>16</a:t>
            </a:fld>
            <a:endParaRPr lang="en-US" sz="1700" kern="0" dirty="0">
              <a:solidFill>
                <a:prstClr val="black"/>
              </a:solidFill>
            </a:endParaRPr>
          </a:p>
        </p:txBody>
      </p:sp>
    </p:spTree>
    <p:extLst>
      <p:ext uri="{BB962C8B-B14F-4D97-AF65-F5344CB8AC3E}">
        <p14:creationId xmlns:p14="http://schemas.microsoft.com/office/powerpoint/2010/main" val="130815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5537" cy="3490913"/>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844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766763"/>
            <a:ext cx="6802437" cy="3825875"/>
          </a:xfrm>
        </p:spPr>
      </p:sp>
      <p:sp>
        <p:nvSpPr>
          <p:cNvPr id="3" name="Notes Placeholder 2"/>
          <p:cNvSpPr>
            <a:spLocks noGrp="1"/>
          </p:cNvSpPr>
          <p:nvPr>
            <p:ph type="body" idx="1"/>
          </p:nvPr>
        </p:nvSpPr>
        <p:spPr/>
        <p:txBody>
          <a:bodyPr>
            <a:normAutofit/>
          </a:bodyPr>
          <a:lstStyle/>
          <a:p>
            <a:r>
              <a:rPr lang="en-US" b="0" dirty="0"/>
              <a:t>LHS:</a:t>
            </a:r>
            <a:r>
              <a:rPr lang="en-US" b="0" baseline="0" dirty="0"/>
              <a:t> \\DATA1\RES\Bloomberg\PPT\2017\WEMD\1JAN\Data\Productivity_Charts_TFP_Stylized_Facts.xlsx</a:t>
            </a:r>
          </a:p>
          <a:p>
            <a:pPr defTabSz="946064">
              <a:defRPr/>
            </a:pPr>
            <a:r>
              <a:rPr lang="en-US" b="0" baseline="0" dirty="0"/>
              <a:t>RHS: \\DATA1\RES\Bloomberg\PPT\2017\WEMD\1JAN\Presentation\WEMD_Jan2017_Productivity.pptx (slides 7 and 8)</a:t>
            </a:r>
          </a:p>
          <a:p>
            <a:r>
              <a:rPr lang="en-US" b="0" dirty="0"/>
              <a:t>(updated</a:t>
            </a:r>
            <a:r>
              <a:rPr lang="en-US" b="0" baseline="0" dirty="0"/>
              <a:t> 1/12/2017)</a:t>
            </a:r>
          </a:p>
          <a:p>
            <a:r>
              <a:rPr lang="en-US" dirty="0"/>
              <a:t>Sources: Furceri, </a:t>
            </a:r>
            <a:r>
              <a:rPr lang="en-US" dirty="0" err="1"/>
              <a:t>Çelik</a:t>
            </a:r>
            <a:r>
              <a:rPr lang="en-US" dirty="0"/>
              <a:t>, and </a:t>
            </a:r>
            <a:r>
              <a:rPr lang="en-US" dirty="0" err="1"/>
              <a:t>Schnucker</a:t>
            </a:r>
            <a:r>
              <a:rPr lang="en-US" dirty="0"/>
              <a:t> (2016); </a:t>
            </a:r>
            <a:r>
              <a:rPr lang="en-US" dirty="0" err="1"/>
              <a:t>Dabla</a:t>
            </a:r>
            <a:r>
              <a:rPr lang="en-US" dirty="0"/>
              <a:t>-Norris and others (2015); EU KLEMS and WORLD KLEMS data; and IMF staff estimations.</a:t>
            </a:r>
          </a:p>
          <a:p>
            <a:r>
              <a:rPr lang="en-US" dirty="0"/>
              <a:t>Note: ICT = information and communications technologies, TFP = total factor productivity. Top and bottom 5th percentiles of the distribution across</a:t>
            </a:r>
          </a:p>
          <a:p>
            <a:r>
              <a:rPr lang="en-US" dirty="0"/>
              <a:t>country-industries are excluded as outlier treatment for Panel A. Total factor productivity frontier in Panel B is defined as the average of the three</a:t>
            </a:r>
          </a:p>
          <a:p>
            <a:r>
              <a:rPr lang="en-US" dirty="0"/>
              <a:t>highest total factor productivity levels across countries, for each industry and year. See further details in Appendix IV.</a:t>
            </a:r>
            <a:endParaRPr lang="en-US" b="0" dirty="0"/>
          </a:p>
        </p:txBody>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2385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pPr defTabSz="945514" fontAlgn="auto">
              <a:spcBef>
                <a:spcPts val="0"/>
              </a:spcBef>
              <a:spcAft>
                <a:spcPts val="0"/>
              </a:spcAft>
              <a:defRPr/>
            </a:pPr>
            <a:fld id="{94D579DF-73D5-4C76-97DE-212E9E5D19DA}" type="slidenum">
              <a:rPr lang="en-US" sz="1900" kern="0">
                <a:solidFill>
                  <a:sysClr val="windowText" lastClr="000000"/>
                </a:solidFill>
              </a:rPr>
              <a:pPr defTabSz="945514" fontAlgn="auto">
                <a:spcBef>
                  <a:spcPts val="0"/>
                </a:spcBef>
                <a:spcAft>
                  <a:spcPts val="0"/>
                </a:spcAft>
                <a:defRPr/>
              </a:pPr>
              <a:t>1</a:t>
            </a:fld>
            <a:endParaRPr lang="en-US" sz="1900" kern="0" dirty="0">
              <a:solidFill>
                <a:sysClr val="windowText" lastClr="000000"/>
              </a:solidFill>
            </a:endParaRPr>
          </a:p>
        </p:txBody>
      </p:sp>
    </p:spTree>
    <p:extLst>
      <p:ext uri="{BB962C8B-B14F-4D97-AF65-F5344CB8AC3E}">
        <p14:creationId xmlns:p14="http://schemas.microsoft.com/office/powerpoint/2010/main" val="62369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766763"/>
            <a:ext cx="6802437" cy="3825875"/>
          </a:xfrm>
        </p:spPr>
      </p:sp>
      <p:sp>
        <p:nvSpPr>
          <p:cNvPr id="3" name="Notes Placeholder 2"/>
          <p:cNvSpPr>
            <a:spLocks noGrp="1"/>
          </p:cNvSpPr>
          <p:nvPr>
            <p:ph type="body" idx="1"/>
          </p:nvPr>
        </p:nvSpPr>
        <p:spPr/>
        <p:txBody>
          <a:bodyPr>
            <a:normAutofit/>
          </a:bodyPr>
          <a:lstStyle/>
          <a:p>
            <a:pPr defTabSz="946064">
              <a:defRPr/>
            </a:pPr>
            <a:r>
              <a:rPr lang="en-US" b="0" baseline="0" dirty="0"/>
              <a:t>\\DATA1\RES\Bloomberg\PPT\2017\WEMD\1JAN\Presentation\WEMD_Jan2017_Productivity.pptx (slides 7 and 8)</a:t>
            </a:r>
          </a:p>
          <a:p>
            <a:r>
              <a:rPr lang="en-US" b="0" dirty="0"/>
              <a:t>(updated</a:t>
            </a:r>
            <a:r>
              <a:rPr lang="en-US" b="0" baseline="0" dirty="0"/>
              <a:t> 1/12/2017)</a:t>
            </a:r>
            <a:endParaRPr lang="en-US" b="0" dirty="0"/>
          </a:p>
        </p:txBody>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63816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81573"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170346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89325"/>
          </a:xfrm>
        </p:spPr>
      </p:sp>
      <p:sp>
        <p:nvSpPr>
          <p:cNvPr id="3" name="Notes Placeholder 2"/>
          <p:cNvSpPr>
            <a:spLocks noGrp="1"/>
          </p:cNvSpPr>
          <p:nvPr>
            <p:ph type="body" idx="1"/>
          </p:nvPr>
        </p:nvSpPr>
        <p:spPr/>
        <p:txBody>
          <a:bodyPr>
            <a:normAutofit/>
          </a:bodyPr>
          <a:lstStyle/>
          <a:p>
            <a:pPr defTabSz="911858">
              <a:defRPr/>
            </a:pPr>
            <a:r>
              <a:rPr lang="en-US" sz="1400" b="1" dirty="0"/>
              <a:t>\\data1\res\Bloomberg\PPT\2017\WEMD\4APR\DATA\labor chapter_fig3 (Version 2).xlsb</a:t>
            </a:r>
          </a:p>
          <a:p>
            <a:pPr defTabSz="911858">
              <a:defRPr/>
            </a:pPr>
            <a:r>
              <a:rPr lang="en-US" sz="1400" b="1" dirty="0"/>
              <a:t>\\DATA1\RES\Bloomberg\PPT\2017\WEMD\4APR\DATA\Weo_Labor_share_trends_Fig_3.5.xlsx (P:\WRK\CHT\w2017weo\Ch3\Figures\4_PUB\_CSV) checked. Same data</a:t>
            </a:r>
          </a:p>
          <a:p>
            <a:pPr defTabSz="911858">
              <a:defRPr/>
            </a:pPr>
            <a:r>
              <a:rPr lang="en-US" b="1" dirty="0"/>
              <a:t>\\DATA1\WEO\WRK\CHT\w2017weo\Ch3\Figures\Figures for </a:t>
            </a:r>
            <a:r>
              <a:rPr lang="en-US" b="1" dirty="0" err="1"/>
              <a:t>Mgmt</a:t>
            </a:r>
            <a:r>
              <a:rPr lang="en-US" b="1" dirty="0"/>
              <a:t>..</a:t>
            </a:r>
            <a:r>
              <a:rPr lang="en-US" b="1" dirty="0" err="1"/>
              <a:t>xlsx</a:t>
            </a:r>
            <a:r>
              <a:rPr lang="en-US" b="1" dirty="0"/>
              <a:t>  (Figure 3_11)</a:t>
            </a:r>
          </a:p>
          <a:p>
            <a:pPr defTabSz="911858">
              <a:defRPr/>
            </a:pPr>
            <a:endParaRPr lang="en-US" b="1" dirty="0"/>
          </a:p>
          <a:p>
            <a:pPr defTabSz="911858">
              <a:defRPr/>
            </a:pPr>
            <a:r>
              <a:rPr lang="en-US" b="1" dirty="0"/>
              <a:t>\\data1\res\Bloomberg\PPT\2017\WEMD\4APR\DATA\labor chapter_fig3.11_v1.xlsx</a:t>
            </a:r>
          </a:p>
          <a:p>
            <a:pPr defTabSz="911858">
              <a:defRPr/>
            </a:pPr>
            <a:endParaRPr lang="en-US" b="1" dirty="0"/>
          </a:p>
          <a:p>
            <a:pPr defTabSz="911858">
              <a:defRPr/>
            </a:pPr>
            <a:r>
              <a:rPr lang="en-US" b="1" dirty="0"/>
              <a:t>ISIC=International Standard Industrial Classification</a:t>
            </a:r>
            <a:r>
              <a:rPr lang="en-US" b="1" baseline="0" dirty="0"/>
              <a:t> of all Economic Activities Revision 4.</a:t>
            </a:r>
            <a:endParaRPr lang="en-US" b="1" dirty="0"/>
          </a:p>
        </p:txBody>
      </p:sp>
      <p:sp>
        <p:nvSpPr>
          <p:cNvPr id="4" name="Slide Number Placeholder 3"/>
          <p:cNvSpPr>
            <a:spLocks noGrp="1"/>
          </p:cNvSpPr>
          <p:nvPr>
            <p:ph type="sldNum" sz="quarter" idx="10"/>
          </p:nvPr>
        </p:nvSpPr>
        <p:spPr/>
        <p:txBody>
          <a:bodyPr/>
          <a:lstStyle/>
          <a:p>
            <a:pPr defTabSz="912922" fontAlgn="auto">
              <a:spcBef>
                <a:spcPts val="0"/>
              </a:spcBef>
              <a:spcAft>
                <a:spcPts val="0"/>
              </a:spcAft>
              <a:defRPr/>
            </a:pPr>
            <a:fld id="{95026B8B-1D8A-4265-8672-7E40868E18F8}" type="slidenum">
              <a:rPr lang="en-US" sz="1800" kern="0">
                <a:solidFill>
                  <a:prstClr val="black"/>
                </a:solidFill>
              </a:rPr>
              <a:pPr defTabSz="912922" fontAlgn="auto">
                <a:spcBef>
                  <a:spcPts val="0"/>
                </a:spcBef>
                <a:spcAft>
                  <a:spcPts val="0"/>
                </a:spcAft>
                <a:defRPr/>
              </a:pPr>
              <a:t>21</a:t>
            </a:fld>
            <a:endParaRPr lang="en-US" sz="1800" kern="0" dirty="0">
              <a:solidFill>
                <a:prstClr val="black"/>
              </a:solidFill>
            </a:endParaRPr>
          </a:p>
        </p:txBody>
      </p:sp>
    </p:spTree>
    <p:extLst>
      <p:ext uri="{BB962C8B-B14F-4D97-AF65-F5344CB8AC3E}">
        <p14:creationId xmlns:p14="http://schemas.microsoft.com/office/powerpoint/2010/main" val="2785902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20725"/>
            <a:ext cx="6400800" cy="3600450"/>
          </a:xfrm>
        </p:spPr>
      </p:sp>
      <p:sp>
        <p:nvSpPr>
          <p:cNvPr id="3" name="Notes Placeholder 2"/>
          <p:cNvSpPr>
            <a:spLocks noGrp="1"/>
          </p:cNvSpPr>
          <p:nvPr>
            <p:ph type="body" idx="1"/>
          </p:nvPr>
        </p:nvSpPr>
        <p:spPr/>
        <p:txBody>
          <a:bodyPr>
            <a:normAutofit/>
          </a:bodyPr>
          <a:lstStyle/>
          <a:p>
            <a:pPr defTabSz="944919">
              <a:defRPr/>
            </a:pPr>
            <a:r>
              <a:rPr lang="en-US" b="1" dirty="0"/>
              <a:t>\\data1\res\Bloomberg\PPT\2017\WEMD\4APR\DATA\RRinc11_weightedmean_2013.xlsx</a:t>
            </a:r>
          </a:p>
        </p:txBody>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39722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81454"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3594204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pPr defTabSz="1014944" fontAlgn="auto">
              <a:spcBef>
                <a:spcPts val="0"/>
              </a:spcBef>
              <a:spcAft>
                <a:spcPts val="0"/>
              </a:spcAft>
              <a:defRPr/>
            </a:pPr>
            <a:fld id="{94D579DF-73D5-4C76-97DE-212E9E5D19DA}" type="slidenum">
              <a:rPr lang="en-US" sz="2100" kern="0">
                <a:solidFill>
                  <a:sysClr val="windowText" lastClr="000000"/>
                </a:solidFill>
              </a:rPr>
              <a:pPr defTabSz="1014944" fontAlgn="auto">
                <a:spcBef>
                  <a:spcPts val="0"/>
                </a:spcBef>
                <a:spcAft>
                  <a:spcPts val="0"/>
                </a:spcAft>
                <a:defRPr/>
              </a:pPr>
              <a:t>24</a:t>
            </a:fld>
            <a:endParaRPr lang="en-US" sz="2100" kern="0" dirty="0">
              <a:solidFill>
                <a:sysClr val="windowText" lastClr="000000"/>
              </a:solidFill>
            </a:endParaRPr>
          </a:p>
        </p:txBody>
      </p:sp>
    </p:spTree>
    <p:extLst>
      <p:ext uri="{BB962C8B-B14F-4D97-AF65-F5344CB8AC3E}">
        <p14:creationId xmlns:p14="http://schemas.microsoft.com/office/powerpoint/2010/main" val="239029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77863"/>
            <a:ext cx="6015037" cy="3382962"/>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81573"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186989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677863"/>
            <a:ext cx="6010275" cy="3381375"/>
          </a:xfrm>
        </p:spPr>
      </p:sp>
      <p:sp>
        <p:nvSpPr>
          <p:cNvPr id="3" name="Notes Placeholder 2"/>
          <p:cNvSpPr>
            <a:spLocks noGrp="1"/>
          </p:cNvSpPr>
          <p:nvPr>
            <p:ph type="body" idx="1"/>
          </p:nvPr>
        </p:nvSpPr>
        <p:spPr/>
        <p:txBody>
          <a:bodyPr>
            <a:normAutofit/>
          </a:bodyPr>
          <a:lstStyle/>
          <a:p>
            <a:pPr defTabSz="879969">
              <a:defRPr/>
            </a:pPr>
            <a:r>
              <a:rPr lang="en-US" sz="1400" dirty="0"/>
              <a:t>Updated 5/2/2017</a:t>
            </a:r>
          </a:p>
          <a:p>
            <a:pPr defTabSz="879969">
              <a:defRPr/>
            </a:pPr>
            <a:r>
              <a:rPr lang="en-US" sz="1400" dirty="0"/>
              <a:t>\\Data1\res\Bloomberg\PPT\2017\WEMD\4APR\DATA\PMI_v1.xlsx</a:t>
            </a:r>
          </a:p>
          <a:p>
            <a:pPr defTabSz="879969">
              <a:defRPr/>
            </a:pPr>
            <a:r>
              <a:rPr lang="en-US" sz="1400" dirty="0"/>
              <a:t>\\Data1\res\Bloomberg\PPT\2017\WEMD\4APR\DATA\PMI.xlsx</a:t>
            </a:r>
          </a:p>
          <a:p>
            <a:pPr defTabSz="879969">
              <a:defRPr/>
            </a:pPr>
            <a:r>
              <a:rPr lang="en-US" b="0" dirty="0"/>
              <a:t>\\data1\res\Bloomberg\PPT\2017\WEMD\1JAN\Data\GDS_consumer_confidence.xlsx</a:t>
            </a:r>
          </a:p>
          <a:p>
            <a:pPr defTabSz="879969">
              <a:defRPr/>
            </a:pPr>
            <a:endParaRPr lang="en-US" b="0" dirty="0"/>
          </a:p>
          <a:p>
            <a:pPr defTabSz="879969">
              <a:defRPr/>
            </a:pPr>
            <a:r>
              <a:rPr lang="en-US" b="0" dirty="0"/>
              <a:t>PMI Adv: </a:t>
            </a:r>
            <a:r>
              <a:rPr lang="en-US" dirty="0"/>
              <a:t>Australia Canada Czech Republic Denmark Euro area Israel Japan Korea New Zealand Singapore Switzerland Taiwan Province of China United Kingdom United States </a:t>
            </a:r>
          </a:p>
          <a:p>
            <a:pPr defTabSz="879969">
              <a:defRPr/>
            </a:pPr>
            <a:r>
              <a:rPr lang="en-US" b="0" dirty="0"/>
              <a:t>PMI Emg:</a:t>
            </a:r>
            <a:r>
              <a:rPr lang="en-US" b="0" baseline="0" dirty="0"/>
              <a:t> </a:t>
            </a:r>
            <a:r>
              <a:rPr lang="en-US" dirty="0"/>
              <a:t>Brazil China Hungary India Indonesia Malaysia Mexico Poland Russia South Africa Turkey</a:t>
            </a:r>
          </a:p>
          <a:p>
            <a:pPr defTabSz="879969">
              <a:defRPr/>
            </a:pPr>
            <a:r>
              <a:rPr lang="en-US" dirty="0"/>
              <a:t>Consumer confidence </a:t>
            </a:r>
            <a:r>
              <a:rPr lang="en-US" dirty="0" err="1"/>
              <a:t>Adv</a:t>
            </a:r>
            <a:r>
              <a:rPr lang="en-US" dirty="0"/>
              <a:t>: Australia Czech Republic Denmark Euro area Hong Kong SAR Israel Japan Korea Norway Sweden Switzerland Taiwan Province of China United Kingdom United States </a:t>
            </a:r>
          </a:p>
          <a:p>
            <a:pPr defTabSz="879969">
              <a:defRPr/>
            </a:pPr>
            <a:r>
              <a:rPr lang="en-US" b="0" dirty="0"/>
              <a:t>Consumer confidence </a:t>
            </a:r>
            <a:r>
              <a:rPr lang="en-US" b="0" dirty="0" err="1"/>
              <a:t>Emg</a:t>
            </a:r>
            <a:r>
              <a:rPr lang="en-US" b="0" dirty="0"/>
              <a:t>:  </a:t>
            </a:r>
            <a:r>
              <a:rPr lang="en-US" dirty="0"/>
              <a:t>Argentina Brazil China Colombia Hungary Indonesia Latvia Philippines Poland Russia South Africa Thailand Turkey Ukraine </a:t>
            </a:r>
            <a:endParaRPr lang="en-US" b="0" dirty="0"/>
          </a:p>
        </p:txBody>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68283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677863"/>
            <a:ext cx="6013450" cy="3382962"/>
          </a:xfrm>
        </p:spPr>
      </p:sp>
      <p:sp>
        <p:nvSpPr>
          <p:cNvPr id="3" name="Notes Placeholder 2"/>
          <p:cNvSpPr>
            <a:spLocks noGrp="1"/>
          </p:cNvSpPr>
          <p:nvPr>
            <p:ph type="body" idx="1"/>
          </p:nvPr>
        </p:nvSpPr>
        <p:spPr/>
        <p:txBody>
          <a:bodyPr>
            <a:normAutofit/>
          </a:bodyPr>
          <a:lstStyle/>
          <a:p>
            <a:pPr defTabSz="880202">
              <a:defRPr/>
            </a:pPr>
            <a:r>
              <a:rPr lang="en-US" sz="1400" dirty="0"/>
              <a:t>Updated 5/2/2017</a:t>
            </a:r>
          </a:p>
          <a:p>
            <a:pPr defTabSz="880202">
              <a:defRPr/>
            </a:pPr>
            <a:r>
              <a:rPr lang="en-US" sz="1400" dirty="0"/>
              <a:t>\\data1\res\Bloomberg\PPT\2017\WEMD\4APR\DATA\G20_Blog.xlsx   (container throughput index)</a:t>
            </a:r>
          </a:p>
          <a:p>
            <a:pPr defTabSz="880202">
              <a:defRPr/>
            </a:pPr>
            <a:r>
              <a:rPr lang="en-US" sz="1400" dirty="0"/>
              <a:t>\\Data1\res\Bloomberg\PPT\2017\WEMD\4APR\DATA\CPB-World-Trade-Monitor-December-2016.xlsx (2001 – 2016)</a:t>
            </a:r>
          </a:p>
          <a:p>
            <a:pPr defTabSz="880202">
              <a:defRPr/>
            </a:pPr>
            <a:r>
              <a:rPr lang="en-US" u="sng" dirty="0">
                <a:hlinkClick r:id="rId3"/>
              </a:rPr>
              <a:t>https://www.cpb.nl/en/worldtrademonitor</a:t>
            </a:r>
            <a:r>
              <a:rPr lang="en-US" sz="1400" dirty="0"/>
              <a:t>   [Data]  sheet</a:t>
            </a:r>
          </a:p>
          <a:p>
            <a:pPr defTabSz="880202">
              <a:defRPr/>
            </a:pPr>
            <a:endParaRPr lang="en-US" sz="1400" dirty="0"/>
          </a:p>
          <a:p>
            <a:pPr defTabSz="880202">
              <a:defRPr/>
            </a:pPr>
            <a:r>
              <a:rPr lang="en-US" sz="1400" dirty="0"/>
              <a:t>\\data1\res\Bloomberg\PPT\2017\WEMD\4APR\DATA\Commodity_Prices.xlsx</a:t>
            </a:r>
          </a:p>
          <a:p>
            <a:pPr defTabSz="880202">
              <a:defRPr/>
            </a:pPr>
            <a:endParaRPr lang="en-US" sz="1400" dirty="0"/>
          </a:p>
          <a:p>
            <a:pPr defTabSz="880202">
              <a:defRPr/>
            </a:pPr>
            <a:endParaRPr lang="en-US" sz="1400" dirty="0"/>
          </a:p>
          <a:p>
            <a:pPr defTabSz="880202">
              <a:defRPr/>
            </a:pPr>
            <a:endParaRPr lang="en-US" sz="1400" dirty="0"/>
          </a:p>
          <a:p>
            <a:pPr defTabSz="880202">
              <a:defRPr/>
            </a:pPr>
            <a:r>
              <a:rPr lang="en-US" sz="1400" dirty="0"/>
              <a:t>OLD  NOT USED</a:t>
            </a:r>
          </a:p>
          <a:p>
            <a:pPr defTabSz="880202">
              <a:defRPr/>
            </a:pPr>
            <a:r>
              <a:rPr lang="en-US" sz="1400" dirty="0"/>
              <a:t>RHS: \\DATA1\RES\Bloomberg\PPT\2016\WEMD\4APR\DATA\WEOFig1_13.xlsx</a:t>
            </a:r>
          </a:p>
          <a:p>
            <a:pPr defTabSz="880202">
              <a:defRPr/>
            </a:pPr>
            <a:r>
              <a:rPr lang="en-US" sz="1400" dirty="0"/>
              <a:t>[</a:t>
            </a:r>
            <a:r>
              <a:rPr lang="en-US" sz="1400" dirty="0" err="1"/>
              <a:t>Charts_inv_imp</a:t>
            </a:r>
            <a:r>
              <a:rPr lang="en-US" sz="1400" dirty="0"/>
              <a:t>] sheet</a:t>
            </a:r>
          </a:p>
          <a:p>
            <a:pPr defTabSz="880202">
              <a:defRPr/>
            </a:pPr>
            <a:r>
              <a:rPr lang="en-US" sz="1400" dirty="0"/>
              <a:t>(received from Gavin on Mar 18, 2016)</a:t>
            </a:r>
          </a:p>
        </p:txBody>
      </p:sp>
      <p:sp>
        <p:nvSpPr>
          <p:cNvPr id="4" name="Slide Number Placeholder 3"/>
          <p:cNvSpPr>
            <a:spLocks noGrp="1"/>
          </p:cNvSpPr>
          <p:nvPr>
            <p:ph type="sldNum" sz="quarter" idx="10"/>
          </p:nvPr>
        </p:nvSpPr>
        <p:spPr/>
        <p:txBody>
          <a:bodyPr/>
          <a:lstStyle/>
          <a:p>
            <a:pPr>
              <a:defRPr/>
            </a:pPr>
            <a:fld id="{95026B8B-1D8A-4265-8672-7E40868E18F8}"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5739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722313"/>
            <a:ext cx="6391275" cy="3595687"/>
          </a:xfrm>
        </p:spPr>
      </p:sp>
      <p:sp>
        <p:nvSpPr>
          <p:cNvPr id="3" name="Notes Placeholder 2"/>
          <p:cNvSpPr>
            <a:spLocks noGrp="1"/>
          </p:cNvSpPr>
          <p:nvPr>
            <p:ph type="body" idx="1"/>
          </p:nvPr>
        </p:nvSpPr>
        <p:spPr/>
        <p:txBody>
          <a:bodyPr>
            <a:normAutofit/>
          </a:bodyPr>
          <a:lstStyle/>
          <a:p>
            <a:pPr rtl="0"/>
            <a:r>
              <a:rPr lang="en-US" b="0" baseline="0" dirty="0"/>
              <a:t>\\data1\res\Bloomberg\PPT\2016\WEMD\1JAN\Data\PCPI_simplified_v3.xlsx (M1)</a:t>
            </a:r>
          </a:p>
          <a:p>
            <a:pPr rtl="0"/>
            <a:r>
              <a:rPr lang="en-US" b="0" baseline="0" dirty="0"/>
              <a:t>\\data1\res\Bloomberg\PPT\2016\WEMD\1JAN\Data\PCPI_simplified_v3_quarterly.xlsx  updated 4/20/2017</a:t>
            </a:r>
          </a:p>
        </p:txBody>
      </p:sp>
      <p:sp>
        <p:nvSpPr>
          <p:cNvPr id="5" name="Date Placeholder 4"/>
          <p:cNvSpPr>
            <a:spLocks noGrp="1"/>
          </p:cNvSpPr>
          <p:nvPr>
            <p:ph type="dt" idx="11"/>
          </p:nvPr>
        </p:nvSpPr>
        <p:spPr/>
        <p:txBody>
          <a:bodyPr/>
          <a:lstStyle/>
          <a:p>
            <a:pPr defTabSz="912799" fontAlgn="auto">
              <a:spcBef>
                <a:spcPts val="0"/>
              </a:spcBef>
              <a:spcAft>
                <a:spcPts val="0"/>
              </a:spcAft>
              <a:defRPr/>
            </a:pPr>
            <a:endParaRPr lang="en-US" sz="1800" kern="0" dirty="0">
              <a:solidFill>
                <a:sysClr val="windowText" lastClr="000000"/>
              </a:solidFill>
            </a:endParaRPr>
          </a:p>
        </p:txBody>
      </p:sp>
    </p:spTree>
    <p:extLst>
      <p:ext uri="{BB962C8B-B14F-4D97-AF65-F5344CB8AC3E}">
        <p14:creationId xmlns:p14="http://schemas.microsoft.com/office/powerpoint/2010/main" val="8738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5/2/2017</a:t>
            </a:r>
          </a:p>
          <a:p>
            <a:r>
              <a:rPr lang="en-US" dirty="0"/>
              <a:t>\\data1\res\Bloomberg\PPT\2017\WEMD\4APR\DATA\VIX.xlsx</a:t>
            </a:r>
          </a:p>
          <a:p>
            <a:r>
              <a:rPr lang="en-US" dirty="0"/>
              <a:t>Chicago Board Options Exchange SPX Volatility Index,</a:t>
            </a:r>
            <a:r>
              <a:rPr lang="en-US" baseline="0" dirty="0"/>
              <a:t> </a:t>
            </a:r>
            <a:r>
              <a:rPr lang="en-US" dirty="0"/>
              <a:t>CBOE Emerging Markets ETF Volatility Index,</a:t>
            </a:r>
            <a:r>
              <a:rPr lang="en-US" baseline="0" dirty="0"/>
              <a:t> </a:t>
            </a:r>
            <a:r>
              <a:rPr lang="en-US" dirty="0"/>
              <a:t>Merrill Lynch Option Volatility Estimate MOVE Index </a:t>
            </a:r>
          </a:p>
          <a:p>
            <a:pPr defTabSz="881687"/>
            <a:endParaRPr lang="en-US" sz="1400" dirty="0"/>
          </a:p>
          <a:p>
            <a:pPr defTabSz="881687"/>
            <a:r>
              <a:rPr lang="en-US" sz="1400" dirty="0"/>
              <a:t>\\DATA1\RES\Bloomberg\PPT\2017\WEMD\1JAN\Data\EM_EMBIG.xlsx</a:t>
            </a:r>
          </a:p>
          <a:p>
            <a:pPr defTabSz="881687"/>
            <a:r>
              <a:rPr lang="en-US" sz="1400" dirty="0"/>
              <a:t>\\data1\res\Bloomberg\PPT\2017\WEMD\4APR\DATA\Spread_Bloomberg_v3.xlsx</a:t>
            </a:r>
          </a:p>
          <a:p>
            <a:endParaRPr lang="en-US" dirty="0"/>
          </a:p>
          <a:p>
            <a:r>
              <a:rPr lang="en-US" dirty="0"/>
              <a:t>\\data1\res\Bloomberg\PPT\2017\WEMD\4APR\DATA\economic_policy_uncertainty.xlsx</a:t>
            </a:r>
          </a:p>
          <a:p>
            <a:r>
              <a:rPr lang="en-US" dirty="0"/>
              <a:t>we construct a scaled frequency count of articles about policy-related economic uncertainty in the South China Morning Post (SCMP), Hong Kong's leading English-language newspaper</a:t>
            </a:r>
          </a:p>
        </p:txBody>
      </p:sp>
      <p:sp>
        <p:nvSpPr>
          <p:cNvPr id="4" name="Date Placeholder 3"/>
          <p:cNvSpPr>
            <a:spLocks noGrp="1"/>
          </p:cNvSpPr>
          <p:nvPr>
            <p:ph type="dt" idx="10"/>
          </p:nvPr>
        </p:nvSpPr>
        <p:spPr/>
        <p:txBody>
          <a:bodyPr/>
          <a:lstStyle/>
          <a:p>
            <a:pPr defTabSz="881335"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413599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57225"/>
            <a:ext cx="5829300" cy="3279775"/>
          </a:xfrm>
        </p:spPr>
      </p:sp>
      <p:sp>
        <p:nvSpPr>
          <p:cNvPr id="3" name="Notes Placeholder 2"/>
          <p:cNvSpPr>
            <a:spLocks noGrp="1"/>
          </p:cNvSpPr>
          <p:nvPr>
            <p:ph type="body" idx="1"/>
          </p:nvPr>
        </p:nvSpPr>
        <p:spPr/>
        <p:txBody>
          <a:bodyPr>
            <a:normAutofit/>
          </a:bodyPr>
          <a:lstStyle/>
          <a:p>
            <a:endParaRPr lang="en-US" b="0" dirty="0"/>
          </a:p>
        </p:txBody>
      </p:sp>
      <p:sp>
        <p:nvSpPr>
          <p:cNvPr id="5" name="Date Placeholder 4"/>
          <p:cNvSpPr>
            <a:spLocks noGrp="1"/>
          </p:cNvSpPr>
          <p:nvPr>
            <p:ph type="dt" idx="11"/>
          </p:nvPr>
        </p:nvSpPr>
        <p:spPr/>
        <p:txBody>
          <a:bodyPr/>
          <a:lstStyle/>
          <a:p>
            <a:pPr defTabSz="851187" fontAlgn="auto">
              <a:spcBef>
                <a:spcPts val="0"/>
              </a:spcBef>
              <a:spcAft>
                <a:spcPts val="0"/>
              </a:spcAft>
              <a:defRPr/>
            </a:pPr>
            <a:endParaRPr lang="en-US" sz="1600" kern="0" dirty="0">
              <a:solidFill>
                <a:sysClr val="windowText" lastClr="000000"/>
              </a:solidFill>
            </a:endParaRPr>
          </a:p>
        </p:txBody>
      </p:sp>
    </p:spTree>
    <p:extLst>
      <p:ext uri="{BB962C8B-B14F-4D97-AF65-F5344CB8AC3E}">
        <p14:creationId xmlns:p14="http://schemas.microsoft.com/office/powerpoint/2010/main" val="359781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657225"/>
            <a:ext cx="5834062" cy="3281363"/>
          </a:xfrm>
        </p:spPr>
      </p:sp>
      <p:sp>
        <p:nvSpPr>
          <p:cNvPr id="3" name="Notes Placeholder 2"/>
          <p:cNvSpPr>
            <a:spLocks noGrp="1"/>
          </p:cNvSpPr>
          <p:nvPr>
            <p:ph type="body" idx="1"/>
          </p:nvPr>
        </p:nvSpPr>
        <p:spPr/>
        <p:txBody>
          <a:bodyPr>
            <a:normAutofit/>
          </a:bodyPr>
          <a:lstStyle/>
          <a:p>
            <a:pPr defTabSz="864800">
              <a:defRPr/>
            </a:pPr>
            <a:r>
              <a:rPr lang="en-US" b="1" dirty="0">
                <a:ea typeface="굴림" pitchFamily="34" charset="-127"/>
              </a:rPr>
              <a:t>\\Data1\res\Bloomberg\PPT\2017\WEMD\4APR\data\WEO_Growth_Projection_Tables_Apr2017.xlsx  (updated 4/12/3017)</a:t>
            </a:r>
          </a:p>
          <a:p>
            <a:pPr defTabSz="864800">
              <a:defRPr/>
            </a:pPr>
            <a:endParaRPr lang="en-US" b="0" i="0" baseline="0" dirty="0">
              <a:ea typeface="굴림" pitchFamily="34" charset="-127"/>
            </a:endParaRPr>
          </a:p>
          <a:p>
            <a:r>
              <a:rPr lang="en-US" dirty="0"/>
              <a:t>Note: Japan's historical national accounts figures reflect a comprehensive revision by the national authorities, released in December 2016.</a:t>
            </a:r>
          </a:p>
          <a:p>
            <a:r>
              <a:rPr lang="en-US" dirty="0"/>
              <a:t>The main revisions are the switch from the System National Accounts 1993 to the System of National Accounts 2008 and the updating of the benchmark year from 2005 to 2011.</a:t>
            </a:r>
          </a:p>
          <a:p>
            <a:pPr defTabSz="864800">
              <a:defRPr/>
            </a:pPr>
            <a:endParaRPr lang="en-US" b="0" i="0" baseline="0" dirty="0">
              <a:ea typeface="굴림" pitchFamily="34" charset="-127"/>
            </a:endParaRPr>
          </a:p>
          <a:p>
            <a:pPr defTabSz="864800">
              <a:defRPr/>
            </a:pPr>
            <a:r>
              <a:rPr lang="en-US" b="0" i="0" baseline="0" dirty="0">
                <a:ea typeface="굴림" pitchFamily="34" charset="-127"/>
              </a:rPr>
              <a:t>Other Advanced Asia: </a:t>
            </a:r>
            <a:r>
              <a:rPr lang="en-US" b="0" dirty="0"/>
              <a:t>Australia</a:t>
            </a:r>
            <a:r>
              <a:rPr lang="en-US" b="0" i="0" dirty="0"/>
              <a:t> ,</a:t>
            </a:r>
            <a:r>
              <a:rPr lang="en-US" b="0" dirty="0"/>
              <a:t>Hong Kong, Korea,</a:t>
            </a:r>
            <a:r>
              <a:rPr lang="en-US" b="0" i="0" dirty="0"/>
              <a:t> </a:t>
            </a:r>
            <a:r>
              <a:rPr lang="en-US" b="0" dirty="0"/>
              <a:t>New Zealand, Singapore,</a:t>
            </a:r>
            <a:r>
              <a:rPr lang="en-US" b="0" i="0" dirty="0"/>
              <a:t> </a:t>
            </a:r>
            <a:r>
              <a:rPr lang="en-US" b="0" dirty="0"/>
              <a:t>Taiwan</a:t>
            </a:r>
            <a:endParaRPr lang="en-US" b="0" i="0" baseline="0" dirty="0">
              <a:ea typeface="굴림" pitchFamily="34" charset="-127"/>
            </a:endParaRPr>
          </a:p>
        </p:txBody>
      </p:sp>
      <p:sp>
        <p:nvSpPr>
          <p:cNvPr id="5" name="Date Placeholder 4"/>
          <p:cNvSpPr>
            <a:spLocks noGrp="1"/>
          </p:cNvSpPr>
          <p:nvPr>
            <p:ph type="dt" idx="11"/>
          </p:nvPr>
        </p:nvSpPr>
        <p:spPr/>
        <p:txBody>
          <a:bodyPr/>
          <a:lstStyle/>
          <a:p>
            <a:pPr defTabSz="881455" fontAlgn="auto">
              <a:spcBef>
                <a:spcPts val="0"/>
              </a:spcBef>
              <a:spcAft>
                <a:spcPts val="0"/>
              </a:spcAft>
              <a:defRPr/>
            </a:pPr>
            <a:endParaRPr lang="en-US" sz="1700" kern="0" dirty="0">
              <a:solidFill>
                <a:sysClr val="windowText" lastClr="000000"/>
              </a:solidFill>
            </a:endParaRPr>
          </a:p>
        </p:txBody>
      </p:sp>
    </p:spTree>
    <p:extLst>
      <p:ext uri="{BB962C8B-B14F-4D97-AF65-F5344CB8AC3E}">
        <p14:creationId xmlns:p14="http://schemas.microsoft.com/office/powerpoint/2010/main" val="386437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399" indent="0" algn="ctr">
              <a:buNone/>
              <a:defRPr/>
            </a:lvl3pPr>
            <a:lvl4pPr marL="1371599" indent="0" algn="ctr">
              <a:buNone/>
              <a:defRPr/>
            </a:lvl4pPr>
            <a:lvl5pPr marL="1828798" indent="0" algn="ctr">
              <a:buNone/>
              <a:defRPr/>
            </a:lvl5pPr>
            <a:lvl6pPr marL="2285998" indent="0" algn="ctr">
              <a:buNone/>
              <a:defRPr/>
            </a:lvl6pPr>
            <a:lvl7pPr marL="2743197" indent="0" algn="ctr">
              <a:buNone/>
              <a:defRPr/>
            </a:lvl7pPr>
            <a:lvl8pPr marL="3200397" indent="0" algn="ctr">
              <a:buNone/>
              <a:defRPr/>
            </a:lvl8pPr>
            <a:lvl9pPr marL="3657596"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103725" y="2870202"/>
            <a:ext cx="4905376" cy="5740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7602" y="2870202"/>
            <a:ext cx="14563725" cy="5740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8AC1F46-11D5-41A0-B7D8-27A359D3E5C7}" type="slidenum">
              <a:rPr lang="en-US" smtClean="0"/>
              <a:pPr/>
              <a:t>‹#›</a:t>
            </a:fld>
            <a:endParaRPr lang="en-US" dirty="0"/>
          </a:p>
        </p:txBody>
      </p:sp>
    </p:spTree>
    <p:extLst>
      <p:ext uri="{BB962C8B-B14F-4D97-AF65-F5344CB8AC3E}">
        <p14:creationId xmlns:p14="http://schemas.microsoft.com/office/powerpoint/2010/main" val="3412411258"/>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7" y="8813800"/>
            <a:ext cx="20726400" cy="2724151"/>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1925637" y="5813427"/>
            <a:ext cx="20726400" cy="3000374"/>
          </a:xfrm>
        </p:spPr>
        <p:txBody>
          <a:bodyPr anchor="b"/>
          <a:lstStyle>
            <a:lvl1pPr marL="0" indent="0">
              <a:buNone/>
              <a:defRPr sz="2100"/>
            </a:lvl1pPr>
            <a:lvl2pPr marL="457200" indent="0">
              <a:buNone/>
              <a:defRPr sz="1800"/>
            </a:lvl2pPr>
            <a:lvl3pPr marL="914399" indent="0">
              <a:buNone/>
              <a:defRPr sz="1500"/>
            </a:lvl3pPr>
            <a:lvl4pPr marL="1371599" indent="0">
              <a:buNone/>
              <a:defRPr sz="1300"/>
            </a:lvl4pPr>
            <a:lvl5pPr marL="1828798" indent="0">
              <a:buNone/>
              <a:defRPr sz="1300"/>
            </a:lvl5pPr>
            <a:lvl6pPr marL="2285998" indent="0">
              <a:buNone/>
              <a:defRPr sz="1300"/>
            </a:lvl6pPr>
            <a:lvl7pPr marL="2743197" indent="0">
              <a:buNone/>
              <a:defRPr sz="1300"/>
            </a:lvl7pPr>
            <a:lvl8pPr marL="3200397" indent="0">
              <a:buNone/>
              <a:defRPr sz="1300"/>
            </a:lvl8pPr>
            <a:lvl9pPr marL="3657596" indent="0">
              <a:buNone/>
              <a:defRPr sz="13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87600" y="7073899"/>
            <a:ext cx="9734549" cy="1536701"/>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73899"/>
            <a:ext cx="9734549" cy="1536701"/>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8"/>
            <a:ext cx="10774363" cy="1279524"/>
          </a:xfrm>
        </p:spPr>
        <p:txBody>
          <a:bodyPr anchor="b"/>
          <a:lstStyle>
            <a:lvl1pPr marL="0" indent="0">
              <a:buNone/>
              <a:defRPr sz="2300" b="1"/>
            </a:lvl1pPr>
            <a:lvl2pPr marL="457200" indent="0">
              <a:buNone/>
              <a:defRPr sz="2100" b="1"/>
            </a:lvl2pPr>
            <a:lvl3pPr marL="914399" indent="0">
              <a:buNone/>
              <a:defRPr sz="1800" b="1"/>
            </a:lvl3pPr>
            <a:lvl4pPr marL="1371599" indent="0">
              <a:buNone/>
              <a:defRPr sz="1500" b="1"/>
            </a:lvl4pPr>
            <a:lvl5pPr marL="1828798" indent="0">
              <a:buNone/>
              <a:defRPr sz="1500" b="1"/>
            </a:lvl5pPr>
            <a:lvl6pPr marL="2285998" indent="0">
              <a:buNone/>
              <a:defRPr sz="1500" b="1"/>
            </a:lvl6pPr>
            <a:lvl7pPr marL="2743197" indent="0">
              <a:buNone/>
              <a:defRPr sz="1500" b="1"/>
            </a:lvl7pPr>
            <a:lvl8pPr marL="3200397" indent="0">
              <a:buNone/>
              <a:defRPr sz="1500" b="1"/>
            </a:lvl8pPr>
            <a:lvl9pPr marL="3657596" indent="0">
              <a:buNone/>
              <a:defRPr sz="15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2576"/>
          </a:xfrm>
        </p:spPr>
        <p:txBody>
          <a:bodyPr/>
          <a:lstStyle>
            <a:lvl1pPr>
              <a:defRPr sz="23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4" y="3070228"/>
            <a:ext cx="10777536" cy="1279524"/>
          </a:xfrm>
        </p:spPr>
        <p:txBody>
          <a:bodyPr anchor="b"/>
          <a:lstStyle>
            <a:lvl1pPr marL="0" indent="0">
              <a:buNone/>
              <a:defRPr sz="2300" b="1"/>
            </a:lvl1pPr>
            <a:lvl2pPr marL="457200" indent="0">
              <a:buNone/>
              <a:defRPr sz="2100" b="1"/>
            </a:lvl2pPr>
            <a:lvl3pPr marL="914399" indent="0">
              <a:buNone/>
              <a:defRPr sz="1800" b="1"/>
            </a:lvl3pPr>
            <a:lvl4pPr marL="1371599" indent="0">
              <a:buNone/>
              <a:defRPr sz="1500" b="1"/>
            </a:lvl4pPr>
            <a:lvl5pPr marL="1828798" indent="0">
              <a:buNone/>
              <a:defRPr sz="1500" b="1"/>
            </a:lvl5pPr>
            <a:lvl6pPr marL="2285998" indent="0">
              <a:buNone/>
              <a:defRPr sz="1500" b="1"/>
            </a:lvl6pPr>
            <a:lvl7pPr marL="2743197" indent="0">
              <a:buNone/>
              <a:defRPr sz="1500" b="1"/>
            </a:lvl7pPr>
            <a:lvl8pPr marL="3200397" indent="0">
              <a:buNone/>
              <a:defRPr sz="1500" b="1"/>
            </a:lvl8pPr>
            <a:lvl9pPr marL="365759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12387264" y="4349750"/>
            <a:ext cx="10777536" cy="7902576"/>
          </a:xfrm>
        </p:spPr>
        <p:txBody>
          <a:bodyPr/>
          <a:lstStyle>
            <a:lvl1pPr>
              <a:defRPr sz="23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2"/>
            <a:ext cx="8021637" cy="2324100"/>
          </a:xfrm>
        </p:spPr>
        <p:txBody>
          <a:bodyPr/>
          <a:lstStyle>
            <a:lvl1pPr algn="l">
              <a:defRPr sz="2100" b="1"/>
            </a:lvl1pPr>
          </a:lstStyle>
          <a:p>
            <a:r>
              <a:rPr lang="en-US"/>
              <a:t>Click to edit Master title style</a:t>
            </a:r>
          </a:p>
        </p:txBody>
      </p:sp>
      <p:sp>
        <p:nvSpPr>
          <p:cNvPr id="3" name="Content Placeholder 2"/>
          <p:cNvSpPr>
            <a:spLocks noGrp="1"/>
          </p:cNvSpPr>
          <p:nvPr>
            <p:ph idx="1"/>
          </p:nvPr>
        </p:nvSpPr>
        <p:spPr>
          <a:xfrm>
            <a:off x="9532939" y="546101"/>
            <a:ext cx="13631861" cy="11706226"/>
          </a:xfrm>
        </p:spPr>
        <p:txBody>
          <a:bodyPr/>
          <a:lstStyle>
            <a:lvl1pPr>
              <a:defRPr sz="31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2"/>
            <a:ext cx="8021637" cy="9382126"/>
          </a:xfrm>
        </p:spPr>
        <p:txBody>
          <a:bodyPr/>
          <a:lstStyle>
            <a:lvl1pPr marL="0" indent="0">
              <a:buNone/>
              <a:defRPr sz="1300"/>
            </a:lvl1pPr>
            <a:lvl2pPr marL="457200" indent="0">
              <a:buNone/>
              <a:defRPr sz="1300"/>
            </a:lvl2pPr>
            <a:lvl3pPr marL="914399" indent="0">
              <a:buNone/>
              <a:defRPr sz="1000"/>
            </a:lvl3pPr>
            <a:lvl4pPr marL="1371599" indent="0">
              <a:buNone/>
              <a:defRPr sz="1000"/>
            </a:lvl4pPr>
            <a:lvl5pPr marL="1828798" indent="0">
              <a:buNone/>
              <a:defRPr sz="1000"/>
            </a:lvl5pPr>
            <a:lvl6pPr marL="2285998" indent="0">
              <a:buNone/>
              <a:defRPr sz="1000"/>
            </a:lvl6pPr>
            <a:lvl7pPr marL="2743197" indent="0">
              <a:buNone/>
              <a:defRPr sz="1000"/>
            </a:lvl7pPr>
            <a:lvl8pPr marL="3200397" indent="0">
              <a:buNone/>
              <a:defRPr sz="1000"/>
            </a:lvl8pPr>
            <a:lvl9pPr marL="3657596"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1"/>
            <a:ext cx="14630400" cy="1133474"/>
          </a:xfrm>
        </p:spPr>
        <p:txBody>
          <a:bodyPr/>
          <a:lstStyle>
            <a:lvl1pPr algn="l">
              <a:defRPr sz="2100" b="1"/>
            </a:lvl1pPr>
          </a:lstStyle>
          <a:p>
            <a:r>
              <a:rPr lang="en-US"/>
              <a:t>Click to edit Master title style</a:t>
            </a:r>
          </a:p>
        </p:txBody>
      </p:sp>
      <p:sp>
        <p:nvSpPr>
          <p:cNvPr id="3" name="Picture Placeholder 2"/>
          <p:cNvSpPr>
            <a:spLocks noGrp="1"/>
          </p:cNvSpPr>
          <p:nvPr>
            <p:ph type="pic" idx="1"/>
          </p:nvPr>
        </p:nvSpPr>
        <p:spPr>
          <a:xfrm>
            <a:off x="4779963" y="1225550"/>
            <a:ext cx="14630400" cy="8229600"/>
          </a:xfrm>
        </p:spPr>
        <p:txBody>
          <a:bodyPr/>
          <a:lstStyle>
            <a:lvl1pPr marL="0" indent="0">
              <a:buNone/>
              <a:defRPr sz="3100"/>
            </a:lvl1pPr>
            <a:lvl2pPr marL="457200" indent="0">
              <a:buNone/>
              <a:defRPr sz="2800"/>
            </a:lvl2pPr>
            <a:lvl3pPr marL="914399" indent="0">
              <a:buNone/>
              <a:defRPr sz="2300"/>
            </a:lvl3pPr>
            <a:lvl4pPr marL="1371599" indent="0">
              <a:buNone/>
              <a:defRPr sz="2100"/>
            </a:lvl4pPr>
            <a:lvl5pPr marL="1828798" indent="0">
              <a:buNone/>
              <a:defRPr sz="2100"/>
            </a:lvl5pPr>
            <a:lvl6pPr marL="2285998" indent="0">
              <a:buNone/>
              <a:defRPr sz="2100"/>
            </a:lvl6pPr>
            <a:lvl7pPr marL="2743197" indent="0">
              <a:buNone/>
              <a:defRPr sz="2100"/>
            </a:lvl7pPr>
            <a:lvl8pPr marL="3200397" indent="0">
              <a:buNone/>
              <a:defRPr sz="2100"/>
            </a:lvl8pPr>
            <a:lvl9pPr marL="3657596" indent="0">
              <a:buNone/>
              <a:defRPr sz="2100"/>
            </a:lvl9pPr>
          </a:lstStyle>
          <a:p>
            <a:endParaRPr lang="en-US" dirty="0"/>
          </a:p>
        </p:txBody>
      </p:sp>
      <p:sp>
        <p:nvSpPr>
          <p:cNvPr id="4" name="Text Placeholder 3"/>
          <p:cNvSpPr>
            <a:spLocks noGrp="1"/>
          </p:cNvSpPr>
          <p:nvPr>
            <p:ph type="body" sz="half" idx="2"/>
          </p:nvPr>
        </p:nvSpPr>
        <p:spPr>
          <a:xfrm>
            <a:off x="4779963" y="10734675"/>
            <a:ext cx="14630400" cy="1609726"/>
          </a:xfrm>
        </p:spPr>
        <p:txBody>
          <a:bodyPr/>
          <a:lstStyle>
            <a:lvl1pPr marL="0" indent="0">
              <a:buNone/>
              <a:defRPr sz="1300"/>
            </a:lvl1pPr>
            <a:lvl2pPr marL="457200" indent="0">
              <a:buNone/>
              <a:defRPr sz="1300"/>
            </a:lvl2pPr>
            <a:lvl3pPr marL="914399" indent="0">
              <a:buNone/>
              <a:defRPr sz="1000"/>
            </a:lvl3pPr>
            <a:lvl4pPr marL="1371599" indent="0">
              <a:buNone/>
              <a:defRPr sz="1000"/>
            </a:lvl4pPr>
            <a:lvl5pPr marL="1828798" indent="0">
              <a:buNone/>
              <a:defRPr sz="1000"/>
            </a:lvl5pPr>
            <a:lvl6pPr marL="2285998" indent="0">
              <a:buNone/>
              <a:defRPr sz="1000"/>
            </a:lvl6pPr>
            <a:lvl7pPr marL="2743197" indent="0">
              <a:buNone/>
              <a:defRPr sz="1000"/>
            </a:lvl7pPr>
            <a:lvl8pPr marL="3200397" indent="0">
              <a:buNone/>
              <a:defRPr sz="1000"/>
            </a:lvl8pPr>
            <a:lvl9pPr marL="3657596"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8AC1F46-11D5-41A0-B7D8-27A359D3E5C7}" type="slidenum">
              <a:rPr lang="en-US" smtClean="0"/>
              <a:pPr/>
              <a:t>‹#›</a:t>
            </a:fld>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387602" y="2870202"/>
            <a:ext cx="19621501" cy="4013201"/>
          </a:xfrm>
          <a:prstGeom prst="rect">
            <a:avLst/>
          </a:prstGeom>
          <a:noFill/>
          <a:ln w="12700">
            <a:noFill/>
            <a:miter lim="800000"/>
            <a:headEnd/>
            <a:tailEnd/>
          </a:ln>
          <a:effectLst>
            <a:outerShdw dist="12699" dir="5400000" algn="ctr" rotWithShape="0">
              <a:schemeClr val="bg2"/>
            </a:outerShdw>
          </a:effectLst>
        </p:spPr>
        <p:txBody>
          <a:bodyPr vert="horz" wrap="square" lIns="50800" tIns="50800" rIns="50800" bIns="50800" numCol="1" anchor="b" anchorCtr="0" compatLnSpc="1">
            <a:prstTxWarp prst="textNoShape">
              <a:avLst/>
            </a:prstTxWarp>
          </a:bodyPr>
          <a:lstStyle/>
          <a:p>
            <a:pPr lvl="0"/>
            <a:r>
              <a:rPr lang="en-US">
                <a:sym typeface="Copperplate" charset="0"/>
              </a:rPr>
              <a:t>Click to edit Master title style</a:t>
            </a:r>
          </a:p>
        </p:txBody>
      </p:sp>
      <p:sp>
        <p:nvSpPr>
          <p:cNvPr id="1026" name="Rectangle 2"/>
          <p:cNvSpPr>
            <a:spLocks noGrp="1" noChangeArrowheads="1"/>
          </p:cNvSpPr>
          <p:nvPr>
            <p:ph type="body" idx="1"/>
          </p:nvPr>
        </p:nvSpPr>
        <p:spPr bwMode="auto">
          <a:xfrm>
            <a:off x="2387602" y="7073899"/>
            <a:ext cx="19621501" cy="1536701"/>
          </a:xfrm>
          <a:prstGeom prst="rect">
            <a:avLst/>
          </a:prstGeom>
          <a:noFill/>
          <a:ln w="12700">
            <a:noFill/>
            <a:miter lim="800000"/>
            <a:headEnd/>
            <a:tailEnd/>
          </a:ln>
          <a:effectLst>
            <a:outerShdw dist="12699" dir="5400000" algn="ctr" rotWithShape="0">
              <a:schemeClr val="bg2"/>
            </a:outerShdw>
          </a:effectLst>
        </p:spPr>
        <p:txBody>
          <a:bodyPr vert="horz" wrap="square" lIns="50800" tIns="50800" rIns="50800" bIns="50800" numCol="1" anchor="t" anchorCtr="0" compatLnSpc="1">
            <a:prstTxWarp prst="textNoShape">
              <a:avLst/>
            </a:prstTxWarp>
          </a:bodyPr>
          <a:lstStyle/>
          <a:p>
            <a:pPr lvl="0"/>
            <a:r>
              <a:rPr lang="en-US">
                <a:sym typeface="Copperplate" charset="0"/>
              </a:rPr>
              <a:t>Click to edit Master text styles</a:t>
            </a:r>
          </a:p>
          <a:p>
            <a:pPr lvl="1"/>
            <a:r>
              <a:rPr lang="en-US">
                <a:sym typeface="Copperplate" charset="0"/>
              </a:rPr>
              <a:t>Second level</a:t>
            </a:r>
          </a:p>
          <a:p>
            <a:pPr lvl="2"/>
            <a:r>
              <a:rPr lang="en-US">
                <a:sym typeface="Copperplate" charset="0"/>
              </a:rPr>
              <a:t>Third level</a:t>
            </a:r>
          </a:p>
          <a:p>
            <a:pPr lvl="3"/>
            <a:r>
              <a:rPr lang="en-US">
                <a:sym typeface="Copperplate" charset="0"/>
              </a:rPr>
              <a:t>Fourth level</a:t>
            </a:r>
          </a:p>
          <a:p>
            <a:pPr lvl="4"/>
            <a:r>
              <a:rPr lang="en-US">
                <a:sym typeface="Copperplate" charset="0"/>
              </a:rPr>
              <a:t>Fifth level</a:t>
            </a:r>
          </a:p>
        </p:txBody>
      </p:sp>
      <p:sp>
        <p:nvSpPr>
          <p:cNvPr id="5" name="Slide Number Placeholder 4"/>
          <p:cNvSpPr>
            <a:spLocks noGrp="1"/>
          </p:cNvSpPr>
          <p:nvPr>
            <p:ph type="sldNum" sz="quarter" idx="4"/>
          </p:nvPr>
        </p:nvSpPr>
        <p:spPr>
          <a:xfrm>
            <a:off x="18599150" y="12922250"/>
            <a:ext cx="5689600" cy="730250"/>
          </a:xfrm>
          <a:prstGeom prst="rect">
            <a:avLst/>
          </a:prstGeom>
        </p:spPr>
        <p:txBody>
          <a:bodyPr vert="horz" lIns="91440" tIns="45720" rIns="91440" bIns="45720" rtlCol="0" anchor="ctr"/>
          <a:lstStyle>
            <a:lvl1pPr algn="r">
              <a:defRPr sz="2800">
                <a:solidFill>
                  <a:schemeClr val="tx1">
                    <a:tint val="75000"/>
                  </a:schemeClr>
                </a:solidFill>
                <a:latin typeface="Lucida Grande"/>
              </a:defRPr>
            </a:lvl1pPr>
          </a:lstStyle>
          <a:p>
            <a:fld id="{38AC1F46-11D5-41A0-B7D8-27A359D3E5C7}"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hf hdr="0" ftr="0" dt="0"/>
  <p:txStyles>
    <p:titleStyle>
      <a:lvl1pPr algn="ctr" rtl="0" fontAlgn="base">
        <a:spcBef>
          <a:spcPct val="0"/>
        </a:spcBef>
        <a:spcAft>
          <a:spcPct val="0"/>
        </a:spcAft>
        <a:defRPr sz="13100">
          <a:solidFill>
            <a:srgbClr val="DFDFDF"/>
          </a:solidFill>
          <a:latin typeface="+mj-lt"/>
          <a:ea typeface="+mj-ea"/>
          <a:cs typeface="+mj-cs"/>
          <a:sym typeface="Copperplate" charset="0"/>
        </a:defRPr>
      </a:lvl1pPr>
      <a:lvl2pPr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6pPr>
      <a:lvl7pPr marL="914399"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7pPr>
      <a:lvl8pPr marL="1371599"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8pPr>
      <a:lvl9pPr marL="1828798" algn="ctr" rtl="0" fontAlgn="base">
        <a:spcBef>
          <a:spcPct val="0"/>
        </a:spcBef>
        <a:spcAft>
          <a:spcPct val="0"/>
        </a:spcAft>
        <a:defRPr sz="13100">
          <a:solidFill>
            <a:srgbClr val="DFDFDF"/>
          </a:solidFill>
          <a:latin typeface="Copperplate" charset="0"/>
          <a:ea typeface="ヒラギノ明朝 ProN W3" charset="0"/>
          <a:cs typeface="ヒラギノ明朝 ProN W3" charset="0"/>
          <a:sym typeface="Copperplate" charset="0"/>
        </a:defRPr>
      </a:lvl9pPr>
    </p:titleStyle>
    <p:bodyStyle>
      <a:lvl1pPr algn="ctr" rtl="0" fontAlgn="base">
        <a:spcBef>
          <a:spcPct val="0"/>
        </a:spcBef>
        <a:spcAft>
          <a:spcPct val="0"/>
        </a:spcAft>
        <a:defRPr sz="5100">
          <a:solidFill>
            <a:schemeClr val="tx1"/>
          </a:solidFill>
          <a:latin typeface="+mn-lt"/>
          <a:ea typeface="+mn-ea"/>
          <a:cs typeface="+mn-cs"/>
          <a:sym typeface="Copperplate" charset="0"/>
        </a:defRPr>
      </a:lvl1pPr>
      <a:lvl2pPr algn="ctr" rtl="0" fontAlgn="base">
        <a:spcBef>
          <a:spcPct val="0"/>
        </a:spcBef>
        <a:spcAft>
          <a:spcPct val="0"/>
        </a:spcAft>
        <a:defRPr sz="5100">
          <a:solidFill>
            <a:schemeClr val="tx1"/>
          </a:solidFill>
          <a:latin typeface="+mn-lt"/>
          <a:ea typeface="+mn-ea"/>
          <a:cs typeface="+mn-cs"/>
          <a:sym typeface="Copperplate" charset="0"/>
        </a:defRPr>
      </a:lvl2pPr>
      <a:lvl3pPr algn="ctr" rtl="0" fontAlgn="base">
        <a:spcBef>
          <a:spcPct val="0"/>
        </a:spcBef>
        <a:spcAft>
          <a:spcPct val="0"/>
        </a:spcAft>
        <a:defRPr sz="5100">
          <a:solidFill>
            <a:schemeClr val="tx1"/>
          </a:solidFill>
          <a:latin typeface="+mn-lt"/>
          <a:ea typeface="+mn-ea"/>
          <a:cs typeface="+mn-cs"/>
          <a:sym typeface="Copperplate" charset="0"/>
        </a:defRPr>
      </a:lvl3pPr>
      <a:lvl4pPr algn="ctr" rtl="0" fontAlgn="base">
        <a:spcBef>
          <a:spcPct val="0"/>
        </a:spcBef>
        <a:spcAft>
          <a:spcPct val="0"/>
        </a:spcAft>
        <a:defRPr sz="5100">
          <a:solidFill>
            <a:schemeClr val="tx1"/>
          </a:solidFill>
          <a:latin typeface="+mn-lt"/>
          <a:ea typeface="+mn-ea"/>
          <a:cs typeface="+mn-cs"/>
          <a:sym typeface="Copperplate" charset="0"/>
        </a:defRPr>
      </a:lvl4pPr>
      <a:lvl5pPr algn="ctr" rtl="0" fontAlgn="base">
        <a:spcBef>
          <a:spcPct val="0"/>
        </a:spcBef>
        <a:spcAft>
          <a:spcPct val="0"/>
        </a:spcAft>
        <a:defRPr sz="5100">
          <a:solidFill>
            <a:schemeClr val="tx1"/>
          </a:solidFill>
          <a:latin typeface="+mn-lt"/>
          <a:ea typeface="+mn-ea"/>
          <a:cs typeface="+mn-cs"/>
          <a:sym typeface="Copperplate" charset="0"/>
        </a:defRPr>
      </a:lvl5pPr>
      <a:lvl6pPr marL="457200" algn="ctr" rtl="0" fontAlgn="base">
        <a:spcBef>
          <a:spcPct val="0"/>
        </a:spcBef>
        <a:spcAft>
          <a:spcPct val="0"/>
        </a:spcAft>
        <a:defRPr sz="5100">
          <a:solidFill>
            <a:schemeClr val="tx1"/>
          </a:solidFill>
          <a:latin typeface="+mn-lt"/>
          <a:ea typeface="+mn-ea"/>
          <a:cs typeface="+mn-cs"/>
          <a:sym typeface="Copperplate" charset="0"/>
        </a:defRPr>
      </a:lvl6pPr>
      <a:lvl7pPr marL="914399" algn="ctr" rtl="0" fontAlgn="base">
        <a:spcBef>
          <a:spcPct val="0"/>
        </a:spcBef>
        <a:spcAft>
          <a:spcPct val="0"/>
        </a:spcAft>
        <a:defRPr sz="5100">
          <a:solidFill>
            <a:schemeClr val="tx1"/>
          </a:solidFill>
          <a:latin typeface="+mn-lt"/>
          <a:ea typeface="+mn-ea"/>
          <a:cs typeface="+mn-cs"/>
          <a:sym typeface="Copperplate" charset="0"/>
        </a:defRPr>
      </a:lvl7pPr>
      <a:lvl8pPr marL="1371599" algn="ctr" rtl="0" fontAlgn="base">
        <a:spcBef>
          <a:spcPct val="0"/>
        </a:spcBef>
        <a:spcAft>
          <a:spcPct val="0"/>
        </a:spcAft>
        <a:defRPr sz="5100">
          <a:solidFill>
            <a:schemeClr val="tx1"/>
          </a:solidFill>
          <a:latin typeface="+mn-lt"/>
          <a:ea typeface="+mn-ea"/>
          <a:cs typeface="+mn-cs"/>
          <a:sym typeface="Copperplate" charset="0"/>
        </a:defRPr>
      </a:lvl8pPr>
      <a:lvl9pPr marL="1828798" algn="ctr" rtl="0" fontAlgn="base">
        <a:spcBef>
          <a:spcPct val="0"/>
        </a:spcBef>
        <a:spcAft>
          <a:spcPct val="0"/>
        </a:spcAft>
        <a:defRPr sz="5100">
          <a:solidFill>
            <a:schemeClr val="tx1"/>
          </a:solidFill>
          <a:latin typeface="+mn-lt"/>
          <a:ea typeface="+mn-ea"/>
          <a:cs typeface="+mn-cs"/>
          <a:sym typeface="Copperplate" charset="0"/>
        </a:defRPr>
      </a:lvl9pPr>
    </p:bodyStyle>
    <p:otherStyle>
      <a:defPPr>
        <a:defRPr lang="en-US"/>
      </a:defPPr>
      <a:lvl1pPr marL="0" algn="l" defTabSz="914399" rtl="0" eaLnBrk="1" latinLnBrk="0" hangingPunct="1">
        <a:defRPr sz="1800" kern="1200">
          <a:solidFill>
            <a:schemeClr val="tx1"/>
          </a:solidFill>
          <a:latin typeface="+mn-lt"/>
          <a:ea typeface="+mn-ea"/>
          <a:cs typeface="+mn-cs"/>
        </a:defRPr>
      </a:lvl1pPr>
      <a:lvl2pPr marL="457200"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gif"/><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hart" Target="../charts/char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 Id="rId9"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gif"/><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960"/>
          <p:cNvSpPr>
            <a:spLocks noChangeAspect="1" noEditPoints="1"/>
          </p:cNvSpPr>
          <p:nvPr/>
        </p:nvSpPr>
        <p:spPr bwMode="auto">
          <a:xfrm>
            <a:off x="685803" y="2590801"/>
            <a:ext cx="23274869" cy="10090150"/>
          </a:xfrm>
          <a:custGeom>
            <a:avLst/>
            <a:gdLst>
              <a:gd name="T0" fmla="*/ 2933914 w 13744"/>
              <a:gd name="T1" fmla="*/ 652698 h 7946"/>
              <a:gd name="T2" fmla="*/ 3623574 w 13744"/>
              <a:gd name="T3" fmla="*/ 613333 h 7946"/>
              <a:gd name="T4" fmla="*/ 2992338 w 13744"/>
              <a:gd name="T5" fmla="*/ 64762 h 7946"/>
              <a:gd name="T6" fmla="*/ 2046119 w 13744"/>
              <a:gd name="T7" fmla="*/ 2601903 h 7946"/>
              <a:gd name="T8" fmla="*/ 2369992 w 13744"/>
              <a:gd name="T9" fmla="*/ 1886983 h 7946"/>
              <a:gd name="T10" fmla="*/ 2194720 w 13744"/>
              <a:gd name="T11" fmla="*/ 1325713 h 7946"/>
              <a:gd name="T12" fmla="*/ 998293 w 13744"/>
              <a:gd name="T13" fmla="*/ 697142 h 7946"/>
              <a:gd name="T14" fmla="*/ 723953 w 13744"/>
              <a:gd name="T15" fmla="*/ 1145396 h 7946"/>
              <a:gd name="T16" fmla="*/ 1983884 w 13744"/>
              <a:gd name="T17" fmla="*/ 2736506 h 7946"/>
              <a:gd name="T18" fmla="*/ 2422066 w 13744"/>
              <a:gd name="T19" fmla="*/ 4637456 h 7946"/>
              <a:gd name="T20" fmla="*/ 2709108 w 13744"/>
              <a:gd name="T21" fmla="*/ 4454599 h 7946"/>
              <a:gd name="T22" fmla="*/ 2109624 w 13744"/>
              <a:gd name="T23" fmla="*/ 1709205 h 7946"/>
              <a:gd name="T24" fmla="*/ 2512243 w 13744"/>
              <a:gd name="T25" fmla="*/ 4925710 h 7946"/>
              <a:gd name="T26" fmla="*/ 2526214 w 13744"/>
              <a:gd name="T27" fmla="*/ 5023488 h 7946"/>
              <a:gd name="T28" fmla="*/ 2392854 w 13744"/>
              <a:gd name="T29" fmla="*/ 4817774 h 7946"/>
              <a:gd name="T30" fmla="*/ 401349 w 13744"/>
              <a:gd name="T31" fmla="*/ 1220316 h 7946"/>
              <a:gd name="T32" fmla="*/ 2358562 w 13744"/>
              <a:gd name="T33" fmla="*/ 2430474 h 7946"/>
              <a:gd name="T34" fmla="*/ 1046556 w 13744"/>
              <a:gd name="T35" fmla="*/ 1513650 h 7946"/>
              <a:gd name="T36" fmla="*/ 2878030 w 13744"/>
              <a:gd name="T37" fmla="*/ 1610158 h 7946"/>
              <a:gd name="T38" fmla="*/ 1591426 w 13744"/>
              <a:gd name="T39" fmla="*/ 511746 h 7946"/>
              <a:gd name="T40" fmla="*/ 2607500 w 13744"/>
              <a:gd name="T41" fmla="*/ 918095 h 7946"/>
              <a:gd name="T42" fmla="*/ 1817502 w 13744"/>
              <a:gd name="T43" fmla="*/ 510476 h 7946"/>
              <a:gd name="T44" fmla="*/ 2735780 w 13744"/>
              <a:gd name="T45" fmla="*/ 73651 h 7946"/>
              <a:gd name="T46" fmla="*/ 1602857 w 13744"/>
              <a:gd name="T47" fmla="*/ 340317 h 7946"/>
              <a:gd name="T48" fmla="*/ 2554156 w 13744"/>
              <a:gd name="T49" fmla="*/ 1102221 h 7946"/>
              <a:gd name="T50" fmla="*/ 5145144 w 13744"/>
              <a:gd name="T51" fmla="*/ 3737140 h 7946"/>
              <a:gd name="T52" fmla="*/ 7038853 w 13744"/>
              <a:gd name="T53" fmla="*/ 2859681 h 7946"/>
              <a:gd name="T54" fmla="*/ 6968998 w 13744"/>
              <a:gd name="T55" fmla="*/ 2754284 h 7946"/>
              <a:gd name="T56" fmla="*/ 4093508 w 13744"/>
              <a:gd name="T57" fmla="*/ 1907300 h 7946"/>
              <a:gd name="T58" fmla="*/ 4520259 w 13744"/>
              <a:gd name="T59" fmla="*/ 942221 h 7946"/>
              <a:gd name="T60" fmla="*/ 4480886 w 13744"/>
              <a:gd name="T61" fmla="*/ 681904 h 7946"/>
              <a:gd name="T62" fmla="*/ 4054135 w 13744"/>
              <a:gd name="T63" fmla="*/ 1041269 h 7946"/>
              <a:gd name="T64" fmla="*/ 7469414 w 13744"/>
              <a:gd name="T65" fmla="*/ 3273648 h 7946"/>
              <a:gd name="T66" fmla="*/ 6425398 w 13744"/>
              <a:gd name="T67" fmla="*/ 3263490 h 7946"/>
              <a:gd name="T68" fmla="*/ 6993129 w 13744"/>
              <a:gd name="T69" fmla="*/ 3226664 h 7946"/>
              <a:gd name="T70" fmla="*/ 7040123 w 13744"/>
              <a:gd name="T71" fmla="*/ 3464124 h 7946"/>
              <a:gd name="T72" fmla="*/ 6989319 w 13744"/>
              <a:gd name="T73" fmla="*/ 3464124 h 7946"/>
              <a:gd name="T74" fmla="*/ 7706921 w 13744"/>
              <a:gd name="T75" fmla="*/ 3248252 h 7946"/>
              <a:gd name="T76" fmla="*/ 6546057 w 13744"/>
              <a:gd name="T77" fmla="*/ 3173331 h 7946"/>
              <a:gd name="T78" fmla="*/ 7499896 w 13744"/>
              <a:gd name="T79" fmla="*/ 1892062 h 7946"/>
              <a:gd name="T80" fmla="*/ 8622657 w 13744"/>
              <a:gd name="T81" fmla="*/ 862222 h 7946"/>
              <a:gd name="T82" fmla="*/ 5853857 w 13744"/>
              <a:gd name="T83" fmla="*/ 820317 h 7946"/>
              <a:gd name="T84" fmla="*/ 4525339 w 13744"/>
              <a:gd name="T85" fmla="*/ 683174 h 7946"/>
              <a:gd name="T86" fmla="*/ 4055405 w 13744"/>
              <a:gd name="T87" fmla="*/ 1055237 h 7946"/>
              <a:gd name="T88" fmla="*/ 4482156 w 13744"/>
              <a:gd name="T89" fmla="*/ 981587 h 7946"/>
              <a:gd name="T90" fmla="*/ 4097318 w 13744"/>
              <a:gd name="T91" fmla="*/ 1406983 h 7946"/>
              <a:gd name="T92" fmla="*/ 4144312 w 13744"/>
              <a:gd name="T93" fmla="*/ 1791745 h 7946"/>
              <a:gd name="T94" fmla="*/ 4648538 w 13744"/>
              <a:gd name="T95" fmla="*/ 1704126 h 7946"/>
              <a:gd name="T96" fmla="*/ 4581223 w 13744"/>
              <a:gd name="T97" fmla="*/ 2206982 h 7946"/>
              <a:gd name="T98" fmla="*/ 3810277 w 13744"/>
              <a:gd name="T99" fmla="*/ 3045077 h 7946"/>
              <a:gd name="T100" fmla="*/ 5021945 w 13744"/>
              <a:gd name="T101" fmla="*/ 2877458 h 7946"/>
              <a:gd name="T102" fmla="*/ 5185787 w 13744"/>
              <a:gd name="T103" fmla="*/ 2351744 h 7946"/>
              <a:gd name="T104" fmla="*/ 6379675 w 13744"/>
              <a:gd name="T105" fmla="*/ 2684443 h 7946"/>
              <a:gd name="T106" fmla="*/ 6902953 w 13744"/>
              <a:gd name="T107" fmla="*/ 2426665 h 7946"/>
              <a:gd name="T108" fmla="*/ 7139190 w 13744"/>
              <a:gd name="T109" fmla="*/ 2090157 h 7946"/>
              <a:gd name="T110" fmla="*/ 8477867 w 13744"/>
              <a:gd name="T111" fmla="*/ 946031 h 7946"/>
              <a:gd name="T112" fmla="*/ 5462668 w 13744"/>
              <a:gd name="T113" fmla="*/ 1728253 h 7946"/>
              <a:gd name="T114" fmla="*/ 5160385 w 13744"/>
              <a:gd name="T115" fmla="*/ 224762 h 7946"/>
              <a:gd name="T116" fmla="*/ 7554510 w 13744"/>
              <a:gd name="T117" fmla="*/ 562539 h 7946"/>
              <a:gd name="T118" fmla="*/ 7590073 w 13744"/>
              <a:gd name="T119" fmla="*/ 4514282 h 7946"/>
              <a:gd name="T120" fmla="*/ 6918194 w 13744"/>
              <a:gd name="T121" fmla="*/ 4302219 h 7946"/>
              <a:gd name="T122" fmla="*/ 3734072 w 13744"/>
              <a:gd name="T123" fmla="*/ 1368888 h 7946"/>
              <a:gd name="T124" fmla="*/ 3765824 w 13744"/>
              <a:gd name="T125" fmla="*/ 1465396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chemeClr val="bg1">
              <a:lumMod val="95000"/>
              <a:alpha val="50000"/>
            </a:schemeClr>
          </a:solidFill>
          <a:ln w="9525">
            <a:noFill/>
            <a:round/>
            <a:headEnd/>
            <a:tailEnd/>
          </a:ln>
        </p:spPr>
        <p:txBody>
          <a:bodyPr lIns="234457" tIns="117228" rIns="234457" bIns="11722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8198" name="TextBox 54"/>
          <p:cNvSpPr txBox="1">
            <a:spLocks noChangeArrowheads="1"/>
          </p:cNvSpPr>
          <p:nvPr/>
        </p:nvSpPr>
        <p:spPr bwMode="auto">
          <a:xfrm>
            <a:off x="3903133" y="835032"/>
            <a:ext cx="19414069" cy="1637129"/>
          </a:xfrm>
          <a:prstGeom prst="rect">
            <a:avLst/>
          </a:prstGeom>
          <a:noFill/>
          <a:ln w="9525">
            <a:noFill/>
            <a:miter lim="800000"/>
            <a:headEnd/>
            <a:tailEnd/>
          </a:ln>
        </p:spPr>
        <p:txBody>
          <a:bodyPr lIns="234457" tIns="117228" rIns="234457" bIns="117228">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cs typeface="Calibri" pitchFamily="-109" charset="0"/>
              </a:rPr>
              <a:t>International Monetary Fund</a:t>
            </a:r>
          </a:p>
          <a:p>
            <a:pPr marL="0" marR="0" lvl="0" indent="0" algn="l" defTabSz="914400" eaLnBrk="1" fontAlgn="auto" latinLnBrk="0" hangingPunct="1">
              <a:lnSpc>
                <a:spcPct val="100000"/>
              </a:lnSpc>
              <a:spcBef>
                <a:spcPts val="0"/>
              </a:spcBef>
              <a:spcAft>
                <a:spcPts val="0"/>
              </a:spcAft>
              <a:buClrTx/>
              <a:buSzTx/>
              <a:buFontTx/>
              <a:buNone/>
              <a:tabLst/>
              <a:defRPr/>
            </a:pPr>
            <a:r>
              <a:rPr lang="nb-NO" sz="3100" kern="0" dirty="0">
                <a:solidFill>
                  <a:srgbClr val="FFFFFF"/>
                </a:solidFill>
                <a:effectLst>
                  <a:outerShdw blurRad="38100" dist="38100" dir="2700000" algn="tl">
                    <a:srgbClr val="000000">
                      <a:alpha val="43137"/>
                    </a:srgbClr>
                  </a:outerShdw>
                </a:effectLst>
                <a:latin typeface="Lucida Grande"/>
                <a:cs typeface="Calibri" pitchFamily="-109" charset="0"/>
              </a:rPr>
              <a:t>May 11</a:t>
            </a:r>
            <a:r>
              <a:rPr kumimoji="0" lang="nb-NO" sz="31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cs typeface="Calibri" pitchFamily="-109" charset="0"/>
              </a:rPr>
              <a:t>, 2017</a:t>
            </a:r>
          </a:p>
        </p:txBody>
      </p:sp>
      <p:sp>
        <p:nvSpPr>
          <p:cNvPr id="31" name="Text Box 6"/>
          <p:cNvSpPr txBox="1">
            <a:spLocks noChangeArrowheads="1"/>
          </p:cNvSpPr>
          <p:nvPr/>
        </p:nvSpPr>
        <p:spPr bwMode="auto">
          <a:xfrm>
            <a:off x="6842236" y="6282057"/>
            <a:ext cx="16911144" cy="3960842"/>
          </a:xfrm>
          <a:prstGeom prst="rect">
            <a:avLst/>
          </a:prstGeom>
          <a:noFill/>
          <a:ln w="12700">
            <a:noFill/>
            <a:miter lim="800000"/>
            <a:headEnd/>
            <a:tailEnd/>
          </a:ln>
          <a:effectLst/>
        </p:spPr>
        <p:txBody>
          <a:bodyPr wrap="square" lIns="117228" tIns="117228" rIns="117228" bIns="117228" anchor="ct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sz="6900" b="1" kern="0" dirty="0">
                <a:solidFill>
                  <a:srgbClr val="FFFFFF"/>
                </a:solidFill>
                <a:effectLst>
                  <a:outerShdw blurRad="38100" dist="38100" dir="2700000" algn="tl">
                    <a:srgbClr val="000000">
                      <a:alpha val="43137"/>
                    </a:srgbClr>
                  </a:outerShdw>
                </a:effectLst>
                <a:latin typeface="Lucida Grande"/>
              </a:rPr>
              <a:t>The Global Economy: Hopes and Fears</a:t>
            </a:r>
          </a:p>
          <a:p>
            <a:pPr marL="0" marR="0" lvl="0" indent="0" defTabSz="914400" eaLnBrk="0" fontAlgn="auto" latinLnBrk="0" hangingPunct="0">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6200" b="0" i="1" u="none" strike="noStrike" kern="0" cap="none" spc="0" normalizeH="0" baseline="0" noProof="0" dirty="0">
                <a:ln>
                  <a:noFill/>
                </a:ln>
                <a:solidFill>
                  <a:srgbClr val="FFCC00"/>
                </a:solidFill>
                <a:effectLst>
                  <a:outerShdw blurRad="38100" dist="38100" dir="2700000" algn="tl">
                    <a:srgbClr val="000000">
                      <a:alpha val="43137"/>
                    </a:srgbClr>
                  </a:outerShdw>
                </a:effectLst>
                <a:uLnTx/>
                <a:uFillTx/>
                <a:latin typeface="Lucida Grande"/>
              </a:rPr>
              <a:t>Maurice Obstfeld</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srgbClr val="FFCC00"/>
                </a:solidFill>
                <a:effectLst>
                  <a:outerShdw blurRad="38100" dist="38100" dir="2700000" algn="tl">
                    <a:srgbClr val="000000">
                      <a:alpha val="43137"/>
                    </a:srgbClr>
                  </a:outerShdw>
                </a:effectLst>
                <a:uLnTx/>
                <a:uFillTx/>
                <a:latin typeface="Lucida Grande"/>
              </a:rPr>
              <a:t>Economic Counsellor</a:t>
            </a:r>
          </a:p>
          <a:p>
            <a:pPr marL="0" marR="0" lvl="0" indent="0" defTabSz="914400" eaLnBrk="0" fontAlgn="auto" latinLnBrk="0" hangingPunct="0">
              <a:lnSpc>
                <a:spcPct val="100000"/>
              </a:lnSpc>
              <a:spcBef>
                <a:spcPts val="0"/>
              </a:spcBef>
              <a:spcAft>
                <a:spcPts val="0"/>
              </a:spcAft>
              <a:buClrTx/>
              <a:buSzTx/>
              <a:buFontTx/>
              <a:buNone/>
              <a:tabLst/>
              <a:defRPr/>
            </a:pPr>
            <a:endParaRPr lang="en-US" sz="4000" i="1" kern="0" dirty="0">
              <a:solidFill>
                <a:srgbClr val="FFFFFF"/>
              </a:solidFill>
              <a:effectLst>
                <a:outerShdw blurRad="38100" dist="38100" dir="2700000" algn="tl">
                  <a:srgbClr val="000000">
                    <a:alpha val="43137"/>
                  </a:srgbClr>
                </a:outerShdw>
              </a:effectLst>
              <a:latin typeface="Lucida Grande"/>
            </a:endParaRPr>
          </a:p>
        </p:txBody>
      </p:sp>
      <p:pic>
        <p:nvPicPr>
          <p:cNvPr id="8" name="Picture 7"/>
          <p:cNvPicPr>
            <a:picLocks noChangeAspect="1"/>
          </p:cNvPicPr>
          <p:nvPr/>
        </p:nvPicPr>
        <p:blipFill>
          <a:blip r:embed="rId3" cstate="print"/>
          <a:srcRect/>
          <a:stretch>
            <a:fillRect/>
          </a:stretch>
        </p:blipFill>
        <p:spPr bwMode="auto">
          <a:xfrm>
            <a:off x="-91440" y="419759"/>
            <a:ext cx="4206240" cy="2944370"/>
          </a:xfrm>
          <a:prstGeom prst="rect">
            <a:avLst/>
          </a:prstGeom>
          <a:noFill/>
        </p:spPr>
      </p:pic>
    </p:spTree>
    <p:extLst>
      <p:ext uri="{BB962C8B-B14F-4D97-AF65-F5344CB8AC3E}">
        <p14:creationId xmlns:p14="http://schemas.microsoft.com/office/powerpoint/2010/main" val="383382639"/>
      </p:ext>
    </p:extLst>
  </p:cSld>
  <p:clrMapOvr>
    <a:masterClrMapping/>
  </p:clrMapOvr>
  <p:transition xmlns:p14="http://schemas.microsoft.com/office/powerpoint/2010/mai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23033844" y="12922250"/>
            <a:ext cx="1161121" cy="730250"/>
          </a:xfrm>
        </p:spPr>
        <p:txBody>
          <a:bodyPr/>
          <a:lstStyle/>
          <a:p>
            <a:r>
              <a:rPr lang="en-US" dirty="0">
                <a:solidFill>
                  <a:srgbClr val="FFFFFF"/>
                </a:solidFill>
              </a:rPr>
              <a:t>7</a:t>
            </a:r>
          </a:p>
        </p:txBody>
      </p:sp>
      <p:sp>
        <p:nvSpPr>
          <p:cNvPr id="7" name="TextBox 6"/>
          <p:cNvSpPr txBox="1"/>
          <p:nvPr/>
        </p:nvSpPr>
        <p:spPr>
          <a:xfrm>
            <a:off x="1090520" y="12398031"/>
            <a:ext cx="18707303" cy="896945"/>
          </a:xfrm>
          <a:prstGeom prst="rect">
            <a:avLst/>
          </a:prstGeom>
          <a:noFill/>
          <a:ln>
            <a:noFill/>
          </a:ln>
        </p:spPr>
        <p:txBody>
          <a:bodyPr wrap="square" lIns="217709" tIns="108855" rIns="217709" bIns="108855" rtlCol="0">
            <a:spAutoFit/>
          </a:bodyPr>
          <a:lstStyle/>
          <a:p>
            <a:pPr algn="l"/>
            <a:r>
              <a:rPr lang="en-US" sz="2200" dirty="0">
                <a:solidFill>
                  <a:schemeClr val="tx1">
                    <a:lumMod val="20000"/>
                    <a:lumOff val="80000"/>
                  </a:schemeClr>
                </a:solidFill>
                <a:latin typeface="Lucia Grande"/>
                <a:ea typeface="MS PGothic" pitchFamily="34" charset="-128"/>
              </a:rPr>
              <a:t>Sources:  Haver Analytics; </a:t>
            </a:r>
            <a:r>
              <a:rPr lang="en-US" sz="2200" dirty="0">
                <a:solidFill>
                  <a:srgbClr val="FFFFFF"/>
                </a:solidFill>
                <a:latin typeface="Lucida Grande"/>
                <a:ea typeface="MS PGothic" pitchFamily="34" charset="-128"/>
              </a:rPr>
              <a:t>IMF, </a:t>
            </a:r>
            <a:r>
              <a:rPr lang="en-US" sz="2200" i="1" dirty="0">
                <a:solidFill>
                  <a:srgbClr val="FFFFFF"/>
                </a:solidFill>
                <a:latin typeface="Lucida Grande"/>
                <a:ea typeface="MS PGothic" pitchFamily="34" charset="-128"/>
              </a:rPr>
              <a:t>World Economic Outlook; </a:t>
            </a:r>
            <a:r>
              <a:rPr lang="en-US" sz="2200" dirty="0">
                <a:solidFill>
                  <a:schemeClr val="tx1">
                    <a:lumMod val="20000"/>
                    <a:lumOff val="80000"/>
                  </a:schemeClr>
                </a:solidFill>
                <a:latin typeface="Lucia Grande"/>
                <a:ea typeface="MS PGothic" pitchFamily="34" charset="-128"/>
              </a:rPr>
              <a:t>Information Notice System; Consensus Economics; and IMF staff calculations.</a:t>
            </a:r>
          </a:p>
          <a:p>
            <a:pPr algn="l"/>
            <a:endParaRPr lang="en-US" sz="2200" dirty="0">
              <a:solidFill>
                <a:schemeClr val="tx1">
                  <a:lumMod val="20000"/>
                  <a:lumOff val="80000"/>
                </a:schemeClr>
              </a:solidFill>
              <a:latin typeface="Lucia Grande"/>
              <a:ea typeface="MS PGothic" pitchFamily="34" charset="-128"/>
            </a:endParaRPr>
          </a:p>
        </p:txBody>
      </p:sp>
      <p:sp>
        <p:nvSpPr>
          <p:cNvPr id="11" name="Title 1"/>
          <p:cNvSpPr txBox="1">
            <a:spLocks/>
          </p:cNvSpPr>
          <p:nvPr/>
        </p:nvSpPr>
        <p:spPr>
          <a:xfrm>
            <a:off x="0" y="150274"/>
            <a:ext cx="24384000" cy="914400"/>
          </a:xfrm>
          <a:prstGeom prst="rect">
            <a:avLst/>
          </a:prstGeom>
        </p:spPr>
        <p:txBody>
          <a:bodyPr vert="horz" lIns="234461" tIns="117231" rIns="234461" bIns="117231" rtlCol="0">
            <a:noAutofit/>
          </a:bodyPr>
          <a:lstStyle/>
          <a:p>
            <a:pPr marL="879230" lvl="0" indent="-879230" defTabSz="2344557" fontAlgn="auto">
              <a:spcBef>
                <a:spcPct val="20000"/>
              </a:spcBef>
              <a:spcAft>
                <a:spcPts val="0"/>
              </a:spcAft>
              <a:defRPr/>
            </a:pPr>
            <a:r>
              <a:rPr lang="en-US" sz="6200" b="1" spc="-300" dirty="0">
                <a:solidFill>
                  <a:srgbClr val="FFFF00"/>
                </a:solidFill>
                <a:latin typeface="Lucida Grande"/>
                <a:ea typeface="Tahoma" pitchFamily="34" charset="0"/>
                <a:cs typeface="Tahoma" pitchFamily="34" charset="0"/>
              </a:rPr>
              <a:t>Expected U.S. GDP growth</a:t>
            </a:r>
          </a:p>
        </p:txBody>
      </p:sp>
      <p:graphicFrame>
        <p:nvGraphicFramePr>
          <p:cNvPr id="8" name="Chart 7"/>
          <p:cNvGraphicFramePr/>
          <p:nvPr>
            <p:extLst>
              <p:ext uri="{D42A27DB-BD31-4B8C-83A1-F6EECF244321}">
                <p14:modId xmlns:p14="http://schemas.microsoft.com/office/powerpoint/2010/main" val="1387778159"/>
              </p:ext>
            </p:extLst>
          </p:nvPr>
        </p:nvGraphicFramePr>
        <p:xfrm>
          <a:off x="12116862" y="2980277"/>
          <a:ext cx="10916981" cy="914400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p:nvPr/>
        </p:nvSpPr>
        <p:spPr>
          <a:xfrm>
            <a:off x="11837771" y="1524994"/>
            <a:ext cx="7378994" cy="1242014"/>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a Grande"/>
                <a:cs typeface="Arial" pitchFamily="34" charset="0"/>
              </a:rPr>
              <a:t>Output gap and unemployment rate</a:t>
            </a:r>
          </a:p>
          <a:p>
            <a:pPr algn="l"/>
            <a:r>
              <a:rPr lang="en-US" sz="3200" i="1" dirty="0">
                <a:solidFill>
                  <a:srgbClr val="FFFFFF"/>
                </a:solidFill>
                <a:effectLst>
                  <a:outerShdw blurRad="38100" dist="38100" dir="2700000" algn="tl">
                    <a:srgbClr val="000000">
                      <a:alpha val="43137"/>
                    </a:srgbClr>
                  </a:outerShdw>
                </a:effectLst>
                <a:latin typeface="Lucia Grande"/>
                <a:cs typeface="Arial" pitchFamily="34" charset="0"/>
              </a:rPr>
              <a:t>(percent)</a:t>
            </a:r>
          </a:p>
          <a:p>
            <a:pPr algn="l"/>
            <a:endParaRPr lang="en-US" sz="4000" b="1" dirty="0">
              <a:solidFill>
                <a:srgbClr val="FFFFFF"/>
              </a:solidFill>
              <a:effectLst>
                <a:outerShdw blurRad="38100" dist="38100" dir="2700000" algn="tl">
                  <a:srgbClr val="000000">
                    <a:alpha val="43137"/>
                  </a:srgbClr>
                </a:outerShdw>
              </a:effectLst>
              <a:latin typeface="Lucia Grande"/>
              <a:cs typeface="Arial" pitchFamily="34" charset="0"/>
            </a:endParaRPr>
          </a:p>
          <a:p>
            <a:pPr algn="l"/>
            <a:endParaRPr lang="en-US" sz="2800" i="1" dirty="0">
              <a:solidFill>
                <a:srgbClr val="FFFFFF"/>
              </a:solidFill>
              <a:effectLst>
                <a:outerShdw blurRad="38100" dist="38100" dir="2700000" algn="tl">
                  <a:srgbClr val="000000">
                    <a:alpha val="43137"/>
                  </a:srgbClr>
                </a:outerShdw>
              </a:effectLst>
              <a:latin typeface="Lucia Grande"/>
              <a:cs typeface="Arial" pitchFamily="34" charset="0"/>
            </a:endParaRPr>
          </a:p>
          <a:p>
            <a:pPr algn="l"/>
            <a:endParaRPr lang="en-US" sz="4100" b="1" dirty="0">
              <a:solidFill>
                <a:srgbClr val="FFFFFF"/>
              </a:solidFill>
              <a:effectLst>
                <a:outerShdw blurRad="38100" dist="38100" dir="2700000" algn="tl">
                  <a:srgbClr val="000000">
                    <a:alpha val="43137"/>
                  </a:srgbClr>
                </a:outerShdw>
              </a:effectLst>
              <a:latin typeface="Lucia Grande"/>
              <a:cs typeface="Arial" pitchFamily="34" charset="0"/>
            </a:endParaRPr>
          </a:p>
        </p:txBody>
      </p:sp>
      <p:sp>
        <p:nvSpPr>
          <p:cNvPr id="44" name="TextBox 1"/>
          <p:cNvSpPr txBox="1"/>
          <p:nvPr/>
        </p:nvSpPr>
        <p:spPr>
          <a:xfrm>
            <a:off x="1365421" y="1595033"/>
            <a:ext cx="6932443" cy="277048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Distribution of real GDP Consensus Forecasts</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(x-axis: GDP growth rate; y-axis: share of forecasters in the sample)</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graphicFrame>
        <p:nvGraphicFramePr>
          <p:cNvPr id="45" name="Chart 44"/>
          <p:cNvGraphicFramePr/>
          <p:nvPr>
            <p:extLst>
              <p:ext uri="{D42A27DB-BD31-4B8C-83A1-F6EECF244321}">
                <p14:modId xmlns:p14="http://schemas.microsoft.com/office/powerpoint/2010/main" val="2799875527"/>
              </p:ext>
            </p:extLst>
          </p:nvPr>
        </p:nvGraphicFramePr>
        <p:xfrm>
          <a:off x="750277" y="2827492"/>
          <a:ext cx="10798256" cy="914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866154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10" dur="500"/>
                                        <p:tgtEl>
                                          <p:spTgt spid="8">
                                            <p:graphicEl>
                                              <a:chart seriesIdx="-3" categoryIdx="-3" bldStep="gridLegend"/>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3" dur="500"/>
                                        <p:tgtEl>
                                          <p:spTgt spid="8">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8" dur="500"/>
                                        <p:tgtEl>
                                          <p:spTgt spid="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479559" y="2042294"/>
          <a:ext cx="23463502" cy="10424160"/>
        </p:xfrm>
        <a:graphic>
          <a:graphicData uri="http://schemas.openxmlformats.org/drawingml/2006/table">
            <a:tbl>
              <a:tblPr firstRow="1" bandRow="1">
                <a:tableStyleId>{3B4B98B0-60AC-42C2-AFA5-B58CD77FA1E5}</a:tableStyleId>
              </a:tblPr>
              <a:tblGrid>
                <a:gridCol w="3461732">
                  <a:extLst>
                    <a:ext uri="{9D8B030D-6E8A-4147-A177-3AD203B41FA5}">
                      <a16:colId xmlns:a16="http://schemas.microsoft.com/office/drawing/2014/main" xmlns="" val="20000"/>
                    </a:ext>
                  </a:extLst>
                </a:gridCol>
                <a:gridCol w="2500221">
                  <a:extLst>
                    <a:ext uri="{9D8B030D-6E8A-4147-A177-3AD203B41FA5}">
                      <a16:colId xmlns:a16="http://schemas.microsoft.com/office/drawing/2014/main" xmlns="" val="20001"/>
                    </a:ext>
                  </a:extLst>
                </a:gridCol>
                <a:gridCol w="2849920">
                  <a:extLst>
                    <a:ext uri="{9D8B030D-6E8A-4147-A177-3AD203B41FA5}">
                      <a16:colId xmlns:a16="http://schemas.microsoft.com/office/drawing/2014/main" xmlns="" val="20002"/>
                    </a:ext>
                  </a:extLst>
                </a:gridCol>
                <a:gridCol w="2150524">
                  <a:extLst>
                    <a:ext uri="{9D8B030D-6E8A-4147-A177-3AD203B41FA5}">
                      <a16:colId xmlns:a16="http://schemas.microsoft.com/office/drawing/2014/main" xmlns="" val="20003"/>
                    </a:ext>
                  </a:extLst>
                </a:gridCol>
                <a:gridCol w="2500221">
                  <a:extLst>
                    <a:ext uri="{9D8B030D-6E8A-4147-A177-3AD203B41FA5}">
                      <a16:colId xmlns:a16="http://schemas.microsoft.com/office/drawing/2014/main" xmlns="" val="20004"/>
                    </a:ext>
                  </a:extLst>
                </a:gridCol>
                <a:gridCol w="2500221">
                  <a:extLst>
                    <a:ext uri="{9D8B030D-6E8A-4147-A177-3AD203B41FA5}">
                      <a16:colId xmlns:a16="http://schemas.microsoft.com/office/drawing/2014/main" xmlns="" val="20005"/>
                    </a:ext>
                  </a:extLst>
                </a:gridCol>
                <a:gridCol w="2500221">
                  <a:extLst>
                    <a:ext uri="{9D8B030D-6E8A-4147-A177-3AD203B41FA5}">
                      <a16:colId xmlns:a16="http://schemas.microsoft.com/office/drawing/2014/main" xmlns="" val="20006"/>
                    </a:ext>
                  </a:extLst>
                </a:gridCol>
                <a:gridCol w="2500221">
                  <a:extLst>
                    <a:ext uri="{9D8B030D-6E8A-4147-A177-3AD203B41FA5}">
                      <a16:colId xmlns:a16="http://schemas.microsoft.com/office/drawing/2014/main" xmlns="" val="20007"/>
                    </a:ext>
                  </a:extLst>
                </a:gridCol>
                <a:gridCol w="2500221">
                  <a:extLst>
                    <a:ext uri="{9D8B030D-6E8A-4147-A177-3AD203B41FA5}">
                      <a16:colId xmlns:a16="http://schemas.microsoft.com/office/drawing/2014/main" xmlns="" val="20008"/>
                    </a:ext>
                  </a:extLst>
                </a:gridCol>
              </a:tblGrid>
              <a:tr h="3709210">
                <a:tc>
                  <a:txBody>
                    <a:bodyPr/>
                    <a:lstStyle/>
                    <a:p>
                      <a:pPr algn="ctr"/>
                      <a:endParaRPr lang="en-US" sz="3100" dirty="0">
                        <a:solidFill>
                          <a:schemeClr val="bg1"/>
                        </a:solidFill>
                        <a:latin typeface="Lucida Grande"/>
                      </a:endParaRPr>
                    </a:p>
                  </a:txBody>
                  <a:tcPr marL="243840" marR="243840" marT="91440" marB="91440"/>
                </a:tc>
                <a:tc>
                  <a:txBody>
                    <a:bodyPr/>
                    <a:lstStyle/>
                    <a:p>
                      <a:pPr algn="ctr"/>
                      <a:endParaRPr lang="en-US" sz="3100" dirty="0">
                        <a:solidFill>
                          <a:srgbClr val="FFFFFF"/>
                        </a:solidFill>
                        <a:effectLst>
                          <a:outerShdw blurRad="38100" dist="38100" dir="2700000" algn="tl">
                            <a:srgbClr val="000000">
                              <a:alpha val="43137"/>
                            </a:srgbClr>
                          </a:outerShdw>
                        </a:effectLst>
                        <a:latin typeface="Lucida Grande"/>
                      </a:endParaRPr>
                    </a:p>
                    <a:p>
                      <a:pPr algn="ctr"/>
                      <a:r>
                        <a:rPr lang="en-US" sz="2400" dirty="0">
                          <a:solidFill>
                            <a:srgbClr val="FFFFFF"/>
                          </a:solidFill>
                          <a:effectLst>
                            <a:outerShdw blurRad="38100" dist="38100" dir="2700000" algn="tl">
                              <a:srgbClr val="000000">
                                <a:alpha val="43137"/>
                              </a:srgbClr>
                            </a:outerShdw>
                          </a:effectLst>
                          <a:latin typeface="Lucida Grande"/>
                        </a:rPr>
                        <a:t>World</a:t>
                      </a:r>
                    </a:p>
                  </a:txBody>
                  <a:tcPr marL="243840" marR="243840" marT="91440" marB="91440" anchor="b"/>
                </a:tc>
                <a:tc>
                  <a:txBody>
                    <a:bodyPr/>
                    <a:lstStyle/>
                    <a:p>
                      <a:pPr algn="ctr"/>
                      <a:endParaRPr lang="en-US" sz="3100" dirty="0">
                        <a:solidFill>
                          <a:srgbClr val="FFFFFF"/>
                        </a:solidFill>
                        <a:effectLst>
                          <a:outerShdw blurRad="38100" dist="38100" dir="2700000" algn="tl">
                            <a:srgbClr val="000000">
                              <a:alpha val="43137"/>
                            </a:srgbClr>
                          </a:outerShdw>
                        </a:effectLst>
                        <a:latin typeface="Lucida Grande"/>
                      </a:endParaRPr>
                    </a:p>
                    <a:p>
                      <a:pPr algn="ctr"/>
                      <a:endParaRPr lang="en-US" sz="3100" dirty="0">
                        <a:solidFill>
                          <a:srgbClr val="FFFFFF"/>
                        </a:solidFill>
                        <a:effectLst>
                          <a:outerShdw blurRad="38100" dist="38100" dir="2700000" algn="tl">
                            <a:srgbClr val="000000">
                              <a:alpha val="43137"/>
                            </a:srgbClr>
                          </a:outerShdw>
                        </a:effectLst>
                        <a:latin typeface="Lucida Grande"/>
                      </a:endParaRPr>
                    </a:p>
                    <a:p>
                      <a:pPr algn="ctr"/>
                      <a:endParaRPr lang="en-US" sz="3100" dirty="0">
                        <a:solidFill>
                          <a:srgbClr val="FFFFFF"/>
                        </a:solidFill>
                        <a:effectLst>
                          <a:outerShdw blurRad="38100" dist="38100" dir="2700000" algn="tl">
                            <a:srgbClr val="000000">
                              <a:alpha val="43137"/>
                            </a:srgbClr>
                          </a:outerShdw>
                        </a:effectLst>
                        <a:latin typeface="Lucida Grande"/>
                      </a:endParaRPr>
                    </a:p>
                    <a:p>
                      <a:pPr algn="ctr"/>
                      <a:endParaRPr lang="en-US" sz="3100" dirty="0">
                        <a:solidFill>
                          <a:srgbClr val="FFFFFF"/>
                        </a:solidFill>
                        <a:effectLst>
                          <a:outerShdw blurRad="38100" dist="38100" dir="2700000" algn="tl">
                            <a:srgbClr val="000000">
                              <a:alpha val="43137"/>
                            </a:srgbClr>
                          </a:outerShdw>
                        </a:effectLst>
                        <a:latin typeface="Lucida Grande"/>
                      </a:endParaRPr>
                    </a:p>
                    <a:p>
                      <a:pPr algn="ctr"/>
                      <a:r>
                        <a:rPr lang="en-US" sz="2400" dirty="0">
                          <a:solidFill>
                            <a:srgbClr val="FFFFFF"/>
                          </a:solidFill>
                          <a:effectLst>
                            <a:outerShdw blurRad="38100" dist="38100" dir="2700000" algn="tl">
                              <a:srgbClr val="000000">
                                <a:alpha val="43137"/>
                              </a:srgbClr>
                            </a:outerShdw>
                          </a:effectLst>
                          <a:latin typeface="Lucida Grande"/>
                        </a:rPr>
                        <a:t>Emerging Market and Developing Economies</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China</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India</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Brazil</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Russia</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Commodity</a:t>
                      </a:r>
                      <a:r>
                        <a:rPr lang="en-US" sz="2400" baseline="0" dirty="0">
                          <a:solidFill>
                            <a:srgbClr val="FFFFFF"/>
                          </a:solidFill>
                          <a:effectLst>
                            <a:outerShdw blurRad="38100" dist="38100" dir="2700000" algn="tl">
                              <a:srgbClr val="000000">
                                <a:alpha val="43137"/>
                              </a:srgbClr>
                            </a:outerShdw>
                          </a:effectLst>
                          <a:latin typeface="Lucida Grande"/>
                        </a:rPr>
                        <a:t> Exporting Economies</a:t>
                      </a:r>
                      <a:endParaRPr lang="en-US" sz="2400" dirty="0">
                        <a:solidFill>
                          <a:srgbClr val="FFFFFF"/>
                        </a:solidFill>
                        <a:effectLst>
                          <a:outerShdw blurRad="38100" dist="38100" dir="2700000" algn="tl">
                            <a:srgbClr val="000000">
                              <a:alpha val="43137"/>
                            </a:srgbClr>
                          </a:outerShdw>
                        </a:effectLst>
                        <a:latin typeface="Lucida Grande"/>
                      </a:endParaRP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Sub-Saharan Africa</a:t>
                      </a:r>
                    </a:p>
                  </a:txBody>
                  <a:tcPr marL="243840" marR="243840" marT="91440" marB="91440" anchor="b"/>
                </a:tc>
                <a:extLst>
                  <a:ext uri="{0D108BD9-81ED-4DB2-BD59-A6C34878D82A}">
                    <a16:rowId xmlns:a16="http://schemas.microsoft.com/office/drawing/2014/main" xmlns="" val="10000"/>
                  </a:ext>
                </a:extLst>
              </a:tr>
              <a:tr h="1342990">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2016</a:t>
                      </a:r>
                    </a:p>
                  </a:txBody>
                  <a:tcPr marL="243840" marR="243840" marT="91440" marB="9144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3.1</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4.1</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6.7</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6.8</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-3.6</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1.0</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1.4</a:t>
                      </a:r>
                    </a:p>
                  </a:txBody>
                  <a:tcPr marL="0" marR="0" marT="0" marB="0" anchor="ctr">
                    <a:noFill/>
                  </a:tcPr>
                </a:tc>
                <a:extLst>
                  <a:ext uri="{0D108BD9-81ED-4DB2-BD59-A6C34878D82A}">
                    <a16:rowId xmlns:a16="http://schemas.microsoft.com/office/drawing/2014/main" xmlns="" val="10001"/>
                  </a:ext>
                </a:extLst>
              </a:tr>
              <a:tr h="1342990">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2017</a:t>
                      </a:r>
                    </a:p>
                  </a:txBody>
                  <a:tcPr marL="243840" marR="243840" marT="91440" marB="9144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3.5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4.5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6.6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7.2</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0.2</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1.4</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2.2</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2.6</a:t>
                      </a:r>
                    </a:p>
                  </a:txBody>
                  <a:tcPr marL="0" marR="0" marT="0" marB="0" anchor="ctr">
                    <a:solidFill>
                      <a:schemeClr val="tx1">
                        <a:lumMod val="20000"/>
                        <a:lumOff val="80000"/>
                      </a:schemeClr>
                    </a:solidFill>
                  </a:tcPr>
                </a:tc>
                <a:extLst>
                  <a:ext uri="{0D108BD9-81ED-4DB2-BD59-A6C34878D82A}">
                    <a16:rowId xmlns:a16="http://schemas.microsoft.com/office/drawing/2014/main" xmlns="" val="10002"/>
                  </a:ext>
                </a:extLst>
              </a:tr>
              <a:tr h="1342990">
                <a:tc>
                  <a:txBody>
                    <a:bodyPr/>
                    <a:lstStyle/>
                    <a:p>
                      <a:pPr marL="0" algn="ctr" defTabSz="914399" rtl="0" eaLnBrk="1" fontAlgn="b" latinLnBrk="0" hangingPunct="1"/>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Revision from</a:t>
                      </a:r>
                      <a:r>
                        <a:rPr lang="en-US" sz="3000" b="1" kern="1200" baseline="0" dirty="0">
                          <a:solidFill>
                            <a:srgbClr val="FFFFFF"/>
                          </a:solidFill>
                          <a:effectLst>
                            <a:outerShdw blurRad="38100" dist="38100" dir="2700000" algn="tl">
                              <a:srgbClr val="000000">
                                <a:alpha val="43137"/>
                              </a:srgbClr>
                            </a:outerShdw>
                          </a:effectLst>
                          <a:latin typeface="Lucida Grande"/>
                          <a:ea typeface="+mn-ea"/>
                          <a:cs typeface="+mn-cs"/>
                        </a:rPr>
                        <a:t> Jan.</a:t>
                      </a:r>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 2017</a:t>
                      </a:r>
                    </a:p>
                  </a:txBody>
                  <a:tcPr marL="243840" marR="243840" marT="91440" marB="9144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0.3</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extLst>
                  <a:ext uri="{0D108BD9-81ED-4DB2-BD59-A6C34878D82A}">
                    <a16:rowId xmlns:a16="http://schemas.microsoft.com/office/drawing/2014/main" xmlns="" val="10003"/>
                  </a:ext>
                </a:extLst>
              </a:tr>
              <a:tr h="1342990">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2018</a:t>
                      </a:r>
                    </a:p>
                  </a:txBody>
                  <a:tcPr marL="243840" marR="243840" marT="91440" marB="9144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3.6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4.8</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6.2</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7.7</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1.7</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1.4</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2.9</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3.5</a:t>
                      </a:r>
                    </a:p>
                  </a:txBody>
                  <a:tcPr marL="0" marR="0" marT="0" marB="0" anchor="ctr">
                    <a:solidFill>
                      <a:schemeClr val="tx1">
                        <a:lumMod val="20000"/>
                        <a:lumOff val="80000"/>
                      </a:schemeClr>
                    </a:solidFill>
                  </a:tcPr>
                </a:tc>
                <a:extLst>
                  <a:ext uri="{0D108BD9-81ED-4DB2-BD59-A6C34878D82A}">
                    <a16:rowId xmlns:a16="http://schemas.microsoft.com/office/drawing/2014/main" xmlns="" val="10004"/>
                  </a:ext>
                </a:extLst>
              </a:tr>
              <a:tr h="1342990">
                <a:tc>
                  <a:txBody>
                    <a:bodyPr/>
                    <a:lstStyle/>
                    <a:p>
                      <a:pPr marL="0" algn="ctr" defTabSz="914399" rtl="0" eaLnBrk="1" fontAlgn="b" latinLnBrk="0" hangingPunct="1"/>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Revision from Jan. 2017</a:t>
                      </a:r>
                    </a:p>
                  </a:txBody>
                  <a:tcPr marL="243840" marR="243840" marT="91440" marB="9144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extLst>
                  <a:ext uri="{0D108BD9-81ED-4DB2-BD59-A6C34878D82A}">
                    <a16:rowId xmlns:a16="http://schemas.microsoft.com/office/drawing/2014/main" xmlns="" val="10005"/>
                  </a:ext>
                </a:extLst>
              </a:tr>
            </a:tbl>
          </a:graphicData>
        </a:graphic>
      </p:graphicFrame>
      <p:sp>
        <p:nvSpPr>
          <p:cNvPr id="15" name="Rectangle 2"/>
          <p:cNvSpPr txBox="1">
            <a:spLocks noChangeArrowheads="1"/>
          </p:cNvSpPr>
          <p:nvPr/>
        </p:nvSpPr>
        <p:spPr bwMode="auto">
          <a:xfrm>
            <a:off x="0" y="323850"/>
            <a:ext cx="24384000" cy="1520092"/>
          </a:xfrm>
          <a:prstGeom prst="rect">
            <a:avLst/>
          </a:prstGeom>
          <a:noFill/>
          <a:ln w="9525">
            <a:noFill/>
            <a:miter lim="800000"/>
            <a:headEnd/>
            <a:tailEnd/>
          </a:ln>
          <a:effectLst/>
        </p:spPr>
        <p:txBody>
          <a:bodyPr vert="horz" wrap="square" lIns="234461" tIns="117231" rIns="234461" bIns="117231" numCol="1" anchor="t" anchorCtr="0" compatLnSpc="1">
            <a:prstTxWarp prst="textNoShape">
              <a:avLst/>
            </a:prstTxWarp>
          </a:bodyPr>
          <a:lstStyle/>
          <a:p>
            <a:pPr marL="0" marR="0" lvl="0" indent="0" defTabSz="914400" eaLnBrk="1" fontAlgn="auto" latinLnBrk="0" hangingPunct="1">
              <a:lnSpc>
                <a:spcPct val="80000"/>
              </a:lnSpc>
              <a:spcBef>
                <a:spcPts val="0"/>
              </a:spcBef>
              <a:spcAft>
                <a:spcPts val="0"/>
              </a:spcAft>
              <a:buClrTx/>
              <a:buSzTx/>
              <a:buFont typeface="Wingdings" pitchFamily="2" charset="2"/>
              <a:buNone/>
              <a:tabLst/>
              <a:defRPr/>
            </a:pPr>
            <a:r>
              <a:rPr kumimoji="0" lang="en-US" altLang="ko-KR" sz="6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Growth projections:  Emerging markets and LIDCs</a:t>
            </a:r>
            <a:endParaRPr kumimoji="0" lang="en-US" altLang="ko-KR" sz="51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a:p>
            <a:pPr marL="0" marR="0" lvl="0" indent="0" defTabSz="914400" eaLnBrk="1" fontAlgn="auto" latinLnBrk="0" hangingPunct="1">
              <a:lnSpc>
                <a:spcPct val="80000"/>
              </a:lnSpc>
              <a:spcBef>
                <a:spcPts val="0"/>
              </a:spcBef>
              <a:spcAft>
                <a:spcPts val="0"/>
              </a:spcAft>
              <a:buClrTx/>
              <a:buSzTx/>
              <a:buFont typeface="Wingdings" pitchFamily="2" charset="2"/>
              <a:buNone/>
              <a:tabLst/>
              <a:defRPr/>
            </a:pPr>
            <a:r>
              <a:rPr kumimoji="0" lang="en-US" sz="4000" b="0"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(p</a:t>
            </a:r>
            <a:r>
              <a:rPr kumimoji="0" lang="en-US" altLang="ko-KR" sz="4000" b="0"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ercent change from a year earlier) </a:t>
            </a:r>
            <a:endParaRPr kumimoji="0" lang="en-US" sz="40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ndParaRPr>
          </a:p>
        </p:txBody>
      </p:sp>
      <p:grpSp>
        <p:nvGrpSpPr>
          <p:cNvPr id="2" name="Group 40"/>
          <p:cNvGrpSpPr>
            <a:grpSpLocks/>
          </p:cNvGrpSpPr>
          <p:nvPr/>
        </p:nvGrpSpPr>
        <p:grpSpPr bwMode="auto">
          <a:xfrm>
            <a:off x="4278061" y="2335444"/>
            <a:ext cx="1645920" cy="1673352"/>
            <a:chOff x="5475288" y="3217862"/>
            <a:chExt cx="3349625" cy="3351470"/>
          </a:xfrm>
        </p:grpSpPr>
        <p:sp>
          <p:nvSpPr>
            <p:cNvPr id="64" name="Oval 63"/>
            <p:cNvSpPr>
              <a:spLocks noChangeArrowheads="1"/>
            </p:cNvSpPr>
            <p:nvPr/>
          </p:nvSpPr>
          <p:spPr bwMode="auto">
            <a:xfrm>
              <a:off x="5475288" y="3217862"/>
              <a:ext cx="3349623" cy="3351470"/>
            </a:xfrm>
            <a:prstGeom prst="ellipse">
              <a:avLst/>
            </a:prstGeom>
            <a:gradFill flip="none" rotWithShape="1">
              <a:gsLst>
                <a:gs pos="0">
                  <a:schemeClr val="accent1">
                    <a:lumMod val="40000"/>
                    <a:lumOff val="60000"/>
                  </a:schemeClr>
                </a:gs>
                <a:gs pos="56000">
                  <a:srgbClr val="1F88C8"/>
                </a:gs>
                <a:gs pos="14000">
                  <a:schemeClr val="accent1">
                    <a:lumMod val="60000"/>
                    <a:lumOff val="40000"/>
                  </a:schemeClr>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anchor="ctr"/>
            <a:lstStyle/>
            <a:p>
              <a:pPr marL="0" marR="0" lvl="0" indent="0" defTabSz="117230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109" charset="0"/>
              </a:endParaRPr>
            </a:p>
          </p:txBody>
        </p:sp>
        <p:sp>
          <p:nvSpPr>
            <p:cNvPr id="74"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chemeClr val="bg1">
                    <a:lumMod val="95000"/>
                  </a:schemeClr>
                </a:gs>
                <a:gs pos="68000">
                  <a:schemeClr val="tx1">
                    <a:lumMod val="50000"/>
                    <a:lumOff val="50000"/>
                  </a:schemeClr>
                </a:gs>
                <a:gs pos="100000">
                  <a:schemeClr val="tx1">
                    <a:lumMod val="65000"/>
                    <a:lumOff val="35000"/>
                  </a:schemeClr>
                </a:gs>
                <a:gs pos="38000">
                  <a:schemeClr val="bg1"/>
                </a:gs>
              </a:gsLst>
              <a:path path="circle">
                <a:fillToRect l="50000" t="50000" r="50000" b="50000"/>
              </a:path>
              <a:tileRect/>
            </a:gradFill>
            <a:ln w="9525">
              <a:noFill/>
              <a:miter lim="800000"/>
              <a:headEnd/>
              <a:tailEnd/>
            </a:ln>
          </p:spPr>
          <p:txBody>
            <a:bodyPr anchor="ctr"/>
            <a:lstStyle/>
            <a:p>
              <a:pPr marL="0" marR="0" lvl="0" indent="0" defTabSz="117230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109" charset="0"/>
              </a:endParaRPr>
            </a:p>
          </p:txBody>
        </p:sp>
      </p:grpSp>
      <p:sp>
        <p:nvSpPr>
          <p:cNvPr id="22" name="Slide Number Placeholder 3"/>
          <p:cNvSpPr txBox="1">
            <a:spLocks/>
          </p:cNvSpPr>
          <p:nvPr/>
        </p:nvSpPr>
        <p:spPr>
          <a:xfrm>
            <a:off x="22088475" y="-190500"/>
            <a:ext cx="2295526"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ndParaRPr>
          </a:p>
        </p:txBody>
      </p:sp>
      <p:grpSp>
        <p:nvGrpSpPr>
          <p:cNvPr id="3" name="Group 30"/>
          <p:cNvGrpSpPr>
            <a:grpSpLocks noChangeAspect="1"/>
          </p:cNvGrpSpPr>
          <p:nvPr/>
        </p:nvGrpSpPr>
        <p:grpSpPr bwMode="auto">
          <a:xfrm>
            <a:off x="6866857" y="2310044"/>
            <a:ext cx="1737360" cy="1737358"/>
            <a:chOff x="5475288" y="3217862"/>
            <a:chExt cx="3349625" cy="3353279"/>
          </a:xfrm>
        </p:grpSpPr>
        <p:sp>
          <p:nvSpPr>
            <p:cNvPr id="28" name="Oval 27"/>
            <p:cNvSpPr>
              <a:spLocks noChangeArrowheads="1"/>
            </p:cNvSpPr>
            <p:nvPr/>
          </p:nvSpPr>
          <p:spPr bwMode="auto">
            <a:xfrm>
              <a:off x="5475288" y="3217862"/>
              <a:ext cx="3349625" cy="3353279"/>
            </a:xfrm>
            <a:prstGeom prst="ellipse">
              <a:avLst/>
            </a:prstGeom>
            <a:solidFill>
              <a:srgbClr val="00FF00"/>
            </a:soli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sp>
          <p:nvSpPr>
            <p:cNvPr id="29"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grpSp>
      <p:sp>
        <p:nvSpPr>
          <p:cNvPr id="42" name="Ellipse 49"/>
          <p:cNvSpPr>
            <a:spLocks noChangeArrowheads="1"/>
          </p:cNvSpPr>
          <p:nvPr/>
        </p:nvSpPr>
        <p:spPr bwMode="auto">
          <a:xfrm>
            <a:off x="11838626" y="2335444"/>
            <a:ext cx="1727608" cy="1737360"/>
          </a:xfrm>
          <a:prstGeom prst="ellipse">
            <a:avLst/>
          </a:prstGeom>
          <a:blipFill dpi="0" rotWithShape="1">
            <a:blip r:embed="rId3" cstate="print"/>
            <a:srcRect/>
            <a:stretch>
              <a:fillRect/>
            </a:stretch>
          </a:bli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ndParaRPr>
          </a:p>
        </p:txBody>
      </p:sp>
      <p:sp>
        <p:nvSpPr>
          <p:cNvPr id="45" name="Ellipse 56"/>
          <p:cNvSpPr>
            <a:spLocks noChangeArrowheads="1"/>
          </p:cNvSpPr>
          <p:nvPr/>
        </p:nvSpPr>
        <p:spPr bwMode="auto">
          <a:xfrm>
            <a:off x="14243226" y="2335444"/>
            <a:ext cx="1698952" cy="1737360"/>
          </a:xfrm>
          <a:prstGeom prst="ellipse">
            <a:avLst/>
          </a:prstGeom>
          <a:blipFill dpi="0" rotWithShape="1">
            <a:blip r:embed="rId4" cstate="print"/>
            <a:srcRect/>
            <a:stretch>
              <a:fillRect/>
            </a:stretch>
          </a:bli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ndParaRPr>
          </a:p>
        </p:txBody>
      </p:sp>
      <p:sp>
        <p:nvSpPr>
          <p:cNvPr id="51" name="Ellipse 31"/>
          <p:cNvSpPr/>
          <p:nvPr/>
        </p:nvSpPr>
        <p:spPr bwMode="auto">
          <a:xfrm>
            <a:off x="16826694" y="2335444"/>
            <a:ext cx="1737360" cy="1707607"/>
          </a:xfrm>
          <a:prstGeom prst="ellipse">
            <a:avLst/>
          </a:prstGeom>
          <a:blipFill dpi="0" rotWithShape="1">
            <a:blip r:embed="rId5" cstate="print"/>
            <a:srcRect/>
            <a:stretch>
              <a:fillRect l="-39000" r="-36000"/>
            </a:stretch>
          </a:bli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ndParaRPr>
          </a:p>
        </p:txBody>
      </p:sp>
      <p:sp>
        <p:nvSpPr>
          <p:cNvPr id="37" name="Ellipse 63"/>
          <p:cNvSpPr>
            <a:spLocks noChangeArrowheads="1"/>
          </p:cNvSpPr>
          <p:nvPr/>
        </p:nvSpPr>
        <p:spPr bwMode="auto">
          <a:xfrm>
            <a:off x="9457854" y="2310044"/>
            <a:ext cx="1737360" cy="1737360"/>
          </a:xfrm>
          <a:prstGeom prst="ellipse">
            <a:avLst/>
          </a:prstGeom>
          <a:blipFill dpi="0" rotWithShape="1">
            <a:blip r:embed="rId6" cstate="print"/>
            <a:srcRect/>
            <a:stretch>
              <a:fillRect/>
            </a:stretch>
          </a:blipFill>
          <a:ln w="9525">
            <a:no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Calibri" pitchFamily="34" charset="0"/>
            </a:endParaRPr>
          </a:p>
        </p:txBody>
      </p:sp>
      <p:grpSp>
        <p:nvGrpSpPr>
          <p:cNvPr id="4" name="Group 30"/>
          <p:cNvGrpSpPr>
            <a:grpSpLocks noChangeAspect="1"/>
          </p:cNvGrpSpPr>
          <p:nvPr/>
        </p:nvGrpSpPr>
        <p:grpSpPr bwMode="auto">
          <a:xfrm>
            <a:off x="21837962" y="2310044"/>
            <a:ext cx="1737360" cy="1737358"/>
            <a:chOff x="5475288" y="3217862"/>
            <a:chExt cx="3349625" cy="3353279"/>
          </a:xfrm>
        </p:grpSpPr>
        <p:sp>
          <p:nvSpPr>
            <p:cNvPr id="40" name="Oval 39"/>
            <p:cNvSpPr>
              <a:spLocks noChangeArrowheads="1"/>
            </p:cNvSpPr>
            <p:nvPr/>
          </p:nvSpPr>
          <p:spPr bwMode="auto">
            <a:xfrm>
              <a:off x="5475288" y="3217862"/>
              <a:ext cx="3349625" cy="3353279"/>
            </a:xfrm>
            <a:prstGeom prst="ellipse">
              <a:avLst/>
            </a:prstGeom>
            <a:solidFill>
              <a:srgbClr val="CC66FF"/>
            </a:soli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sp>
          <p:nvSpPr>
            <p:cNvPr id="44"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grpSp>
      <p:grpSp>
        <p:nvGrpSpPr>
          <p:cNvPr id="5" name="Group 30"/>
          <p:cNvGrpSpPr>
            <a:grpSpLocks noChangeAspect="1"/>
          </p:cNvGrpSpPr>
          <p:nvPr/>
        </p:nvGrpSpPr>
        <p:grpSpPr bwMode="auto">
          <a:xfrm>
            <a:off x="19358993" y="2290166"/>
            <a:ext cx="1737360" cy="1737358"/>
            <a:chOff x="5475288" y="3217862"/>
            <a:chExt cx="3349625" cy="3353279"/>
          </a:xfrm>
        </p:grpSpPr>
        <p:sp>
          <p:nvSpPr>
            <p:cNvPr id="38" name="Oval 37"/>
            <p:cNvSpPr>
              <a:spLocks noChangeArrowheads="1"/>
            </p:cNvSpPr>
            <p:nvPr/>
          </p:nvSpPr>
          <p:spPr bwMode="auto">
            <a:xfrm>
              <a:off x="5475288" y="3217862"/>
              <a:ext cx="3349625" cy="3353279"/>
            </a:xfrm>
            <a:prstGeom prst="ellipse">
              <a:avLst/>
            </a:prstGeom>
            <a:solidFill>
              <a:srgbClr val="FFC000"/>
            </a:soli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sp>
          <p:nvSpPr>
            <p:cNvPr id="39"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charset="0"/>
                <a:ea typeface="ＭＳ Ｐゴシック" charset="-128"/>
              </a:endParaRPr>
            </a:p>
          </p:txBody>
        </p:sp>
      </p:grpSp>
      <p:sp>
        <p:nvSpPr>
          <p:cNvPr id="23"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lumMod val="20000"/>
                    <a:lumOff val="80000"/>
                  </a:schemeClr>
                </a:solidFill>
                <a:latin typeface="Lucida Grande"/>
              </a:rPr>
              <a:t>8</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sp>
        <p:nvSpPr>
          <p:cNvPr id="33" name="TextBox 32"/>
          <p:cNvSpPr txBox="1"/>
          <p:nvPr/>
        </p:nvSpPr>
        <p:spPr>
          <a:xfrm>
            <a:off x="583157" y="12611137"/>
            <a:ext cx="21717000" cy="589168"/>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Sources: IMF, </a:t>
            </a:r>
            <a:r>
              <a:rPr kumimoji="0" lang="en-US" sz="2400" b="0" i="1" u="none" strike="noStrike" kern="0" cap="none" spc="0" normalizeH="0" baseline="0" noProof="0" dirty="0">
                <a:ln>
                  <a:noFill/>
                </a:ln>
                <a:solidFill>
                  <a:srgbClr val="FFFFFF"/>
                </a:solidFill>
                <a:effectLst/>
                <a:uLnTx/>
                <a:uFillTx/>
                <a:latin typeface="Lucida Grande"/>
                <a:ea typeface="MS PGothic" pitchFamily="34" charset="-128"/>
              </a:rPr>
              <a:t>World Economic Outlook </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April 2017; and IMF, </a:t>
            </a:r>
            <a:r>
              <a:rPr kumimoji="0" lang="en-US" sz="2400" b="0" i="1" u="none" strike="noStrike" kern="0" cap="none" spc="0" normalizeH="0" baseline="0" noProof="0" dirty="0">
                <a:ln>
                  <a:noFill/>
                </a:ln>
                <a:solidFill>
                  <a:srgbClr val="FFFFFF"/>
                </a:solidFill>
                <a:effectLst/>
                <a:uLnTx/>
                <a:uFillTx/>
                <a:latin typeface="Lucida Grande"/>
                <a:ea typeface="MS PGothic" pitchFamily="34" charset="-128"/>
              </a:rPr>
              <a:t>World Economic Outlook </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January 2017 Update.</a:t>
            </a:r>
          </a:p>
        </p:txBody>
      </p:sp>
    </p:spTree>
    <p:extLst>
      <p:ext uri="{BB962C8B-B14F-4D97-AF65-F5344CB8AC3E}">
        <p14:creationId xmlns:p14="http://schemas.microsoft.com/office/powerpoint/2010/main" val="18944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Downside risks: Further</a:t>
            </a:r>
            <a:r>
              <a:rPr kumimoji="0" lang="en-US" sz="6600" b="1" i="0" u="none" strike="noStrike" kern="0" cap="none" spc="0" normalizeH="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 U.S. dollar appreciation</a:t>
            </a:r>
            <a:endPar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p:txBody>
      </p:sp>
    </p:spTree>
    <p:extLst>
      <p:ext uri="{BB962C8B-B14F-4D97-AF65-F5344CB8AC3E}">
        <p14:creationId xmlns:p14="http://schemas.microsoft.com/office/powerpoint/2010/main" val="1842933018"/>
      </p:ext>
    </p:extLst>
  </p:cSld>
  <p:clrMapOvr>
    <a:masterClrMapping/>
  </p:clrMapOvr>
  <p:transition xmlns:p14="http://schemas.microsoft.com/office/powerpoint/2010/mai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79912" y="2445387"/>
          <a:ext cx="23180040" cy="97383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2249171" y="1480693"/>
            <a:ext cx="19304540" cy="111464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a Grande"/>
                <a:cs typeface="Arial" pitchFamily="34" charset="0"/>
              </a:rPr>
              <a:t>U.S. REER and crises in emerging markets 1/</a:t>
            </a:r>
          </a:p>
          <a:p>
            <a:pPr algn="l"/>
            <a:r>
              <a:rPr lang="en-US" sz="3200" i="1" dirty="0">
                <a:solidFill>
                  <a:srgbClr val="FFFFFF"/>
                </a:solidFill>
                <a:effectLst>
                  <a:outerShdw blurRad="38100" dist="38100" dir="2700000" algn="tl">
                    <a:srgbClr val="000000">
                      <a:alpha val="43137"/>
                    </a:srgbClr>
                  </a:outerShdw>
                </a:effectLst>
                <a:latin typeface="Lucia Grande"/>
                <a:cs typeface="Arial" pitchFamily="34" charset="0"/>
              </a:rPr>
              <a:t>(REER index, 1980=100; number of crises)</a:t>
            </a:r>
          </a:p>
          <a:p>
            <a:pPr algn="l"/>
            <a:endParaRPr lang="en-US" sz="4000" b="1" dirty="0">
              <a:solidFill>
                <a:srgbClr val="FFFFFF"/>
              </a:solidFill>
              <a:effectLst>
                <a:outerShdw blurRad="38100" dist="38100" dir="2700000" algn="tl">
                  <a:srgbClr val="000000">
                    <a:alpha val="43137"/>
                  </a:srgbClr>
                </a:outerShdw>
              </a:effectLst>
              <a:latin typeface="Lucia Grande"/>
              <a:cs typeface="Arial" pitchFamily="34" charset="0"/>
            </a:endParaRPr>
          </a:p>
          <a:p>
            <a:pPr algn="l"/>
            <a:endParaRPr lang="en-US" sz="2800" i="1" dirty="0">
              <a:solidFill>
                <a:srgbClr val="FFFFFF"/>
              </a:solidFill>
              <a:effectLst>
                <a:outerShdw blurRad="38100" dist="38100" dir="2700000" algn="tl">
                  <a:srgbClr val="000000">
                    <a:alpha val="43137"/>
                  </a:srgbClr>
                </a:outerShdw>
              </a:effectLst>
              <a:latin typeface="Lucia Grande"/>
              <a:cs typeface="Arial" pitchFamily="34" charset="0"/>
            </a:endParaRPr>
          </a:p>
          <a:p>
            <a:pPr algn="l"/>
            <a:endParaRPr lang="en-US" sz="4100" b="1" dirty="0">
              <a:solidFill>
                <a:srgbClr val="FFFFFF"/>
              </a:solidFill>
              <a:effectLst>
                <a:outerShdw blurRad="38100" dist="38100" dir="2700000" algn="tl">
                  <a:srgbClr val="000000">
                    <a:alpha val="43137"/>
                  </a:srgbClr>
                </a:outerShdw>
              </a:effectLst>
              <a:latin typeface="Lucia Grande"/>
              <a:cs typeface="Arial" pitchFamily="34" charset="0"/>
            </a:endParaRPr>
          </a:p>
        </p:txBody>
      </p:sp>
      <p:sp>
        <p:nvSpPr>
          <p:cNvPr id="15" name="TextBox 14"/>
          <p:cNvSpPr txBox="1"/>
          <p:nvPr/>
        </p:nvSpPr>
        <p:spPr>
          <a:xfrm>
            <a:off x="1547446" y="12456541"/>
            <a:ext cx="20292526" cy="958500"/>
          </a:xfrm>
          <a:prstGeom prst="rect">
            <a:avLst/>
          </a:prstGeom>
          <a:noFill/>
          <a:ln>
            <a:noFill/>
          </a:ln>
        </p:spPr>
        <p:txBody>
          <a:bodyPr wrap="square" lIns="217709" tIns="108855" rIns="217709" bIns="108855" rtlCol="0">
            <a:spAutoFit/>
          </a:bodyPr>
          <a:lstStyle/>
          <a:p>
            <a:pPr algn="l"/>
            <a:r>
              <a:rPr lang="en-US" sz="2400" dirty="0">
                <a:solidFill>
                  <a:schemeClr val="tx1">
                    <a:lumMod val="20000"/>
                    <a:lumOff val="80000"/>
                  </a:schemeClr>
                </a:solidFill>
                <a:latin typeface="Lucia Grande"/>
                <a:ea typeface="MS PGothic" pitchFamily="34" charset="-128"/>
              </a:rPr>
              <a:t>Sources: Haver Analytics; IMF International Financial Statistics;</a:t>
            </a:r>
            <a:r>
              <a:rPr lang="en-US" sz="2400" i="1" dirty="0">
                <a:solidFill>
                  <a:schemeClr val="tx1">
                    <a:lumMod val="20000"/>
                    <a:lumOff val="80000"/>
                  </a:schemeClr>
                </a:solidFill>
                <a:latin typeface="Lucia Grande"/>
                <a:ea typeface="MS PGothic" pitchFamily="34" charset="-128"/>
              </a:rPr>
              <a:t> </a:t>
            </a:r>
            <a:r>
              <a:rPr lang="en-US" sz="2400" dirty="0">
                <a:solidFill>
                  <a:schemeClr val="tx1">
                    <a:lumMod val="20000"/>
                    <a:lumOff val="80000"/>
                  </a:schemeClr>
                </a:solidFill>
                <a:latin typeface="Lucia Grande"/>
                <a:ea typeface="MS PGothic" pitchFamily="34" charset="-128"/>
              </a:rPr>
              <a:t>Federal Reserve Board of Governors; and IMF staff calculations.</a:t>
            </a:r>
          </a:p>
          <a:p>
            <a:pPr algn="l"/>
            <a:r>
              <a:rPr lang="en-US" sz="2400" dirty="0">
                <a:solidFill>
                  <a:schemeClr val="tx1">
                    <a:lumMod val="20000"/>
                    <a:lumOff val="80000"/>
                  </a:schemeClr>
                </a:solidFill>
                <a:latin typeface="Lucia Grande"/>
                <a:ea typeface="MS PGothic" pitchFamily="34" charset="-128"/>
              </a:rPr>
              <a:t>1/ The number of crises in EMs per year is based on Laeven and Valencia (2013)’s methodology. 2016-17 data are not available.</a:t>
            </a:r>
          </a:p>
        </p:txBody>
      </p:sp>
      <p:sp>
        <p:nvSpPr>
          <p:cNvPr id="20" name="Title 1"/>
          <p:cNvSpPr txBox="1">
            <a:spLocks/>
          </p:cNvSpPr>
          <p:nvPr/>
        </p:nvSpPr>
        <p:spPr>
          <a:xfrm>
            <a:off x="0" y="675640"/>
            <a:ext cx="24384000" cy="731520"/>
          </a:xfrm>
          <a:prstGeom prst="rect">
            <a:avLst/>
          </a:prstGeom>
        </p:spPr>
        <p:txBody>
          <a:bodyPr vert="horz" lIns="234461" tIns="117231" rIns="234461" bIns="117231" rtlCol="0" anchor="ctr">
            <a:noAutofit/>
          </a:bodyPr>
          <a:lstStyle/>
          <a:p>
            <a:pPr lvl="0">
              <a:defRPr/>
            </a:pPr>
            <a:endParaRPr lang="en-US" sz="6200" b="1" dirty="0">
              <a:solidFill>
                <a:srgbClr val="FFFF00"/>
              </a:solidFill>
              <a:effectLst>
                <a:outerShdw blurRad="38100" dist="38100" dir="2700000" algn="tl">
                  <a:srgbClr val="000000">
                    <a:alpha val="43137"/>
                  </a:srgbClr>
                </a:outerShdw>
              </a:effectLst>
              <a:latin typeface="Lucia Grande"/>
            </a:endParaRPr>
          </a:p>
          <a:p>
            <a:pPr lvl="0">
              <a:defRPr/>
            </a:pPr>
            <a:r>
              <a:rPr lang="en-US" sz="6200" b="1" dirty="0">
                <a:solidFill>
                  <a:srgbClr val="FFFF00"/>
                </a:solidFill>
                <a:effectLst>
                  <a:outerShdw blurRad="38100" dist="38100" dir="2700000" algn="tl">
                    <a:srgbClr val="000000">
                      <a:alpha val="43137"/>
                    </a:srgbClr>
                  </a:outerShdw>
                </a:effectLst>
                <a:latin typeface="Lucia Grande"/>
              </a:rPr>
              <a:t>Crises in EMs and U.S. dollar appreciation</a:t>
            </a:r>
          </a:p>
          <a:p>
            <a:pPr lvl="0">
              <a:defRPr/>
            </a:pPr>
            <a:endParaRPr lang="en-US" sz="6200" b="1" dirty="0">
              <a:solidFill>
                <a:srgbClr val="FFFF00"/>
              </a:solidFill>
              <a:effectLst>
                <a:outerShdw blurRad="38100" dist="38100" dir="2700000" algn="tl">
                  <a:srgbClr val="000000">
                    <a:alpha val="43137"/>
                  </a:srgbClr>
                </a:outerShdw>
              </a:effectLst>
              <a:latin typeface="Lucia Grande"/>
            </a:endParaRPr>
          </a:p>
        </p:txBody>
      </p:sp>
      <p:sp>
        <p:nvSpPr>
          <p:cNvPr id="12" name="Slide Number Placeholder 3"/>
          <p:cNvSpPr txBox="1">
            <a:spLocks/>
          </p:cNvSpPr>
          <p:nvPr/>
        </p:nvSpPr>
        <p:spPr>
          <a:xfrm>
            <a:off x="23659952" y="13148441"/>
            <a:ext cx="724048" cy="532768"/>
          </a:xfrm>
          <a:prstGeom prst="rect">
            <a:avLst/>
          </a:prstGeom>
        </p:spPr>
        <p:txBody>
          <a:bodyPr lIns="91438" tIns="45718" rIns="91438" bIns="45718"/>
          <a:lstStyle/>
          <a:p>
            <a:pPr defTabSz="914380">
              <a:defRPr/>
            </a:pPr>
            <a:r>
              <a:rPr lang="en-US" sz="2800" dirty="0">
                <a:solidFill>
                  <a:srgbClr val="FFFFFF"/>
                </a:solidFill>
                <a:latin typeface="Lucia Grande"/>
              </a:rPr>
              <a:t>9</a:t>
            </a:r>
          </a:p>
        </p:txBody>
      </p:sp>
      <p:sp>
        <p:nvSpPr>
          <p:cNvPr id="14" name="TextBox 12"/>
          <p:cNvSpPr txBox="1"/>
          <p:nvPr/>
        </p:nvSpPr>
        <p:spPr>
          <a:xfrm>
            <a:off x="10635411" y="4040938"/>
            <a:ext cx="3951025"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FF"/>
                </a:solidFill>
                <a:latin typeface="Lucida Grande"/>
              </a:rPr>
              <a:t>95Q3-02Q1</a:t>
            </a:r>
          </a:p>
        </p:txBody>
      </p:sp>
      <p:sp>
        <p:nvSpPr>
          <p:cNvPr id="8" name="TextBox 1"/>
          <p:cNvSpPr txBox="1"/>
          <p:nvPr/>
        </p:nvSpPr>
        <p:spPr>
          <a:xfrm>
            <a:off x="17901628" y="5620964"/>
            <a:ext cx="1339814" cy="730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FFFFFF"/>
                </a:solidFill>
                <a:latin typeface="Lucia Grande"/>
              </a:rPr>
              <a:t>Apprec.</a:t>
            </a:r>
          </a:p>
          <a:p>
            <a:pPr algn="ctr"/>
            <a:r>
              <a:rPr lang="en-US" sz="2000" b="1" dirty="0">
                <a:solidFill>
                  <a:srgbClr val="FFFFFF"/>
                </a:solidFill>
                <a:latin typeface="Lucia Grande"/>
              </a:rPr>
              <a:t> 12%</a:t>
            </a:r>
          </a:p>
        </p:txBody>
      </p:sp>
    </p:spTree>
    <p:extLst>
      <p:ext uri="{BB962C8B-B14F-4D97-AF65-F5344CB8AC3E}">
        <p14:creationId xmlns:p14="http://schemas.microsoft.com/office/powerpoint/2010/main" val="503768087"/>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p:cNvGraphicFramePr>
          <p:nvPr>
            <p:extLst/>
          </p:nvPr>
        </p:nvGraphicFramePr>
        <p:xfrm>
          <a:off x="632458" y="2994660"/>
          <a:ext cx="23227001"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18365" y="1920240"/>
            <a:ext cx="11783235" cy="1283172"/>
          </a:xfrm>
          <a:prstGeom prst="rect">
            <a:avLst/>
          </a:prstGeom>
          <a:noFill/>
        </p:spPr>
        <p:txBody>
          <a:bodyPr wrap="square" lIns="234442" tIns="117221" rIns="234442" bIns="117221" rtlCol="0">
            <a:spAutoFit/>
          </a:bodyPr>
          <a:lstStyle/>
          <a:p>
            <a:pPr algn="l" defTabSz="2344387" fontAlgn="auto">
              <a:spcBef>
                <a:spcPts val="0"/>
              </a:spcBef>
              <a:spcAft>
                <a:spcPts val="0"/>
              </a:spcAft>
            </a:pPr>
            <a:r>
              <a:rPr lang="en-US" sz="3600" b="1" dirty="0">
                <a:solidFill>
                  <a:srgbClr val="FFFFFF"/>
                </a:solidFill>
                <a:effectLst>
                  <a:outerShdw blurRad="38100" dist="38100" dir="2700000" algn="tl">
                    <a:srgbClr val="000000">
                      <a:alpha val="43137"/>
                    </a:srgbClr>
                  </a:outerShdw>
                </a:effectLst>
                <a:latin typeface="Lucida Grande"/>
                <a:ea typeface="+mn-ea"/>
                <a:cs typeface="+mn-cs"/>
              </a:rPr>
              <a:t>Current account balance</a:t>
            </a:r>
          </a:p>
          <a:p>
            <a:pPr algn="l" defTabSz="2344387" fontAlgn="auto">
              <a:spcBef>
                <a:spcPts val="0"/>
              </a:spcBef>
              <a:spcAft>
                <a:spcPts val="0"/>
              </a:spcAft>
            </a:pPr>
            <a:r>
              <a:rPr lang="en-US" sz="3200" i="1" dirty="0">
                <a:solidFill>
                  <a:srgbClr val="FFFFFF"/>
                </a:solidFill>
                <a:effectLst>
                  <a:outerShdw blurRad="38100" dist="38100" dir="2700000" algn="tl">
                    <a:srgbClr val="000000">
                      <a:alpha val="43137"/>
                    </a:srgbClr>
                  </a:outerShdw>
                </a:effectLst>
                <a:latin typeface="Lucida Grande"/>
                <a:ea typeface="+mn-ea"/>
                <a:cs typeface="+mn-cs"/>
              </a:rPr>
              <a:t>(percent of world GDP)</a:t>
            </a:r>
          </a:p>
        </p:txBody>
      </p:sp>
      <p:sp>
        <p:nvSpPr>
          <p:cNvPr id="11" name="TextBox 10"/>
          <p:cNvSpPr txBox="1"/>
          <p:nvPr/>
        </p:nvSpPr>
        <p:spPr>
          <a:xfrm>
            <a:off x="1018365" y="10958867"/>
            <a:ext cx="22841094" cy="2189574"/>
          </a:xfrm>
          <a:prstGeom prst="rect">
            <a:avLst/>
          </a:prstGeom>
          <a:noFill/>
        </p:spPr>
        <p:txBody>
          <a:bodyPr wrap="square" lIns="234442" tIns="117221" rIns="234442" bIns="117221" rtlCol="0">
            <a:spAutoFit/>
          </a:bodyPr>
          <a:lstStyle/>
          <a:p>
            <a:pPr algn="l"/>
            <a:r>
              <a:rPr lang="en-US" sz="2350" dirty="0">
                <a:solidFill>
                  <a:srgbClr val="FFFFFF"/>
                </a:solidFill>
                <a:latin typeface="Lucida Grande"/>
                <a:ea typeface="+mn-ea"/>
                <a:cs typeface="Arial" pitchFamily="34" charset="0"/>
              </a:rPr>
              <a:t>Source: IMF staff estimates.</a:t>
            </a:r>
          </a:p>
          <a:p>
            <a:pPr algn="l">
              <a:lnSpc>
                <a:spcPct val="110000"/>
              </a:lnSpc>
              <a:spcBef>
                <a:spcPts val="0"/>
              </a:spcBef>
              <a:spcAft>
                <a:spcPts val="0"/>
              </a:spcAft>
            </a:pPr>
            <a:r>
              <a:rPr lang="en-US" sz="2350" dirty="0">
                <a:solidFill>
                  <a:srgbClr val="FFFFFF"/>
                </a:solidFill>
                <a:latin typeface="Lucida Grande"/>
                <a:ea typeface="+mn-ea"/>
                <a:cs typeface="Arial" pitchFamily="34" charset="0"/>
              </a:rPr>
              <a:t>Note: Oil exporters = Algeria, Angola, Azerbaijan, Bahrain, Bolivia, Brunei Darussalam, Chad, Republic of Congo, Ecuador, Equatorial Guinea, Gabon, Iran, Iraq, Kazakhstan, Kuwait, Libya, Nigeria, Norway, Oman, Qatar, Russia, Saudi Arabia, South Sudan, Timor-Leste, Trinidad and Tobago, Turkmenistan, United Arab Emirates, Venezuela, Yemen; Other Asia = Hong Kong SAR, Indonesia, Korea, Malaysia, Philippines, Singapore, Taiwan Province of China, Thailand. European economies (excluding Germany and Norway) are sorted into surplus or deficit each year by the signs (positive or negative, respectively) of their current account balances. </a:t>
            </a:r>
          </a:p>
        </p:txBody>
      </p:sp>
      <p:sp>
        <p:nvSpPr>
          <p:cNvPr id="9" name="Title 1"/>
          <p:cNvSpPr txBox="1">
            <a:spLocks/>
          </p:cNvSpPr>
          <p:nvPr/>
        </p:nvSpPr>
        <p:spPr>
          <a:xfrm>
            <a:off x="0" y="675640"/>
            <a:ext cx="24384000" cy="731520"/>
          </a:xfrm>
          <a:prstGeom prst="rect">
            <a:avLst/>
          </a:prstGeom>
        </p:spPr>
        <p:txBody>
          <a:bodyPr vert="horz" lIns="234461" tIns="117231" rIns="234461" bIns="117231" rtlCol="0" anchor="ctr">
            <a:noAutofit/>
          </a:bodyPr>
          <a:lstStyle/>
          <a:p>
            <a:pPr lvl="0">
              <a:defRPr/>
            </a:pPr>
            <a:endParaRPr lang="en-US" sz="6200" b="1" dirty="0">
              <a:solidFill>
                <a:srgbClr val="FFFF00"/>
              </a:solidFill>
              <a:effectLst>
                <a:outerShdw blurRad="38100" dist="38100" dir="2700000" algn="tl">
                  <a:srgbClr val="000000">
                    <a:alpha val="43137"/>
                  </a:srgbClr>
                </a:outerShdw>
              </a:effectLst>
              <a:latin typeface="Lucia Grande"/>
            </a:endParaRPr>
          </a:p>
          <a:p>
            <a:pPr lvl="0">
              <a:defRPr/>
            </a:pPr>
            <a:r>
              <a:rPr lang="en-US" sz="6200" b="1" dirty="0">
                <a:solidFill>
                  <a:srgbClr val="FFFF00"/>
                </a:solidFill>
                <a:effectLst>
                  <a:outerShdw blurRad="38100" dist="38100" dir="2700000" algn="tl">
                    <a:srgbClr val="000000">
                      <a:alpha val="43137"/>
                    </a:srgbClr>
                  </a:outerShdw>
                </a:effectLst>
                <a:latin typeface="Lucia Grande"/>
              </a:rPr>
              <a:t>Global imbalances could expand</a:t>
            </a:r>
          </a:p>
          <a:p>
            <a:pPr lvl="0">
              <a:defRPr/>
            </a:pPr>
            <a:endParaRPr lang="en-US" sz="6200" b="1" dirty="0">
              <a:solidFill>
                <a:srgbClr val="FFFF00"/>
              </a:solidFill>
              <a:effectLst>
                <a:outerShdw blurRad="38100" dist="38100" dir="2700000" algn="tl">
                  <a:srgbClr val="000000">
                    <a:alpha val="43137"/>
                  </a:srgbClr>
                </a:outerShdw>
              </a:effectLst>
              <a:latin typeface="Lucia Grande"/>
            </a:endParaRPr>
          </a:p>
        </p:txBody>
      </p:sp>
      <p:sp>
        <p:nvSpPr>
          <p:cNvPr id="10" name="Slide Number Placeholder 3"/>
          <p:cNvSpPr txBox="1">
            <a:spLocks/>
          </p:cNvSpPr>
          <p:nvPr/>
        </p:nvSpPr>
        <p:spPr>
          <a:xfrm>
            <a:off x="23659952" y="13148441"/>
            <a:ext cx="724048" cy="532768"/>
          </a:xfrm>
          <a:prstGeom prst="rect">
            <a:avLst/>
          </a:prstGeom>
        </p:spPr>
        <p:txBody>
          <a:bodyPr lIns="91438" tIns="45718" rIns="91438" bIns="45718"/>
          <a:lstStyle/>
          <a:p>
            <a:pPr defTabSz="914380">
              <a:defRPr/>
            </a:pPr>
            <a:r>
              <a:rPr lang="en-US" sz="2800" dirty="0">
                <a:solidFill>
                  <a:srgbClr val="FFFFFF"/>
                </a:solidFill>
                <a:latin typeface="Lucia Grande"/>
              </a:rPr>
              <a:t>10</a:t>
            </a:r>
          </a:p>
        </p:txBody>
      </p:sp>
    </p:spTree>
    <p:extLst>
      <p:ext uri="{BB962C8B-B14F-4D97-AF65-F5344CB8AC3E}">
        <p14:creationId xmlns:p14="http://schemas.microsoft.com/office/powerpoint/2010/main" val="1601526125"/>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EMDEs, capital flows,</a:t>
            </a:r>
            <a:r>
              <a:rPr kumimoji="0" lang="en-US" sz="6600" b="1" i="0" u="none" strike="noStrike" kern="0" cap="none" spc="0" normalizeH="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 and convergence</a:t>
            </a:r>
            <a:endPar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p:txBody>
      </p:sp>
    </p:spTree>
    <p:extLst>
      <p:ext uri="{BB962C8B-B14F-4D97-AF65-F5344CB8AC3E}">
        <p14:creationId xmlns:p14="http://schemas.microsoft.com/office/powerpoint/2010/main" val="3196473473"/>
      </p:ext>
    </p:extLst>
  </p:cSld>
  <p:clrMapOvr>
    <a:masterClrMapping/>
  </p:clrMapOvr>
  <p:transition xmlns:p14="http://schemas.microsoft.com/office/powerpoint/2010/mai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200" b="1" kern="0" dirty="0">
                <a:solidFill>
                  <a:srgbClr val="FFFF00"/>
                </a:solidFill>
                <a:latin typeface="Lucida Grande"/>
                <a:ea typeface="Tahoma" pitchFamily="34" charset="0"/>
                <a:cs typeface="Tahoma" pitchFamily="34" charset="0"/>
              </a:rPr>
              <a:t>“Uphill flow” has receded – but for how long?</a:t>
            </a:r>
            <a:endParaRPr kumimoji="0" lang="en-US" sz="6200" b="1" i="0" u="none" strike="noStrike" kern="0" cap="none" spc="0" normalizeH="0" baseline="0" noProof="0" dirty="0">
              <a:ln>
                <a:noFill/>
              </a:ln>
              <a:solidFill>
                <a:srgbClr val="FFFF00"/>
              </a:solidFill>
              <a:effectLst/>
              <a:uLnTx/>
              <a:uFillTx/>
              <a:latin typeface="Lucida Grande"/>
              <a:ea typeface="Tahoma" pitchFamily="34" charset="0"/>
              <a:cs typeface="Tahoma" pitchFamily="34" charset="0"/>
            </a:endParaRPr>
          </a:p>
        </p:txBody>
      </p:sp>
      <p:sp>
        <p:nvSpPr>
          <p:cNvPr id="12" name="TextBox 11"/>
          <p:cNvSpPr txBox="1"/>
          <p:nvPr/>
        </p:nvSpPr>
        <p:spPr>
          <a:xfrm>
            <a:off x="1647155" y="12057616"/>
            <a:ext cx="22157724" cy="1327832"/>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Sources: Boz, Cubeddu, and Obstfeld (2017); IMF </a:t>
            </a:r>
            <a:r>
              <a:rPr lang="en-US" sz="2400" i="1" kern="0" dirty="0">
                <a:solidFill>
                  <a:srgbClr val="FFFFFF"/>
                </a:solidFill>
                <a:latin typeface="Lucida Grande"/>
                <a:ea typeface="MS PGothic" pitchFamily="34" charset="-128"/>
              </a:rPr>
              <a:t>Financial Flows Analytics</a:t>
            </a:r>
            <a:r>
              <a:rPr lang="en-US" sz="2400" kern="0" dirty="0">
                <a:solidFill>
                  <a:srgbClr val="FFFFFF"/>
                </a:solidFill>
                <a:latin typeface="Lucida Grande"/>
                <a:ea typeface="MS PGothic" pitchFamily="34" charset="-128"/>
              </a:rPr>
              <a:t>; IMF </a:t>
            </a:r>
            <a:r>
              <a:rPr lang="en-US" sz="2400" i="1" kern="0" dirty="0">
                <a:solidFill>
                  <a:srgbClr val="FFFFFF"/>
                </a:solidFill>
                <a:latin typeface="Lucida Grande"/>
                <a:ea typeface="MS PGothic" pitchFamily="34" charset="-128"/>
              </a:rPr>
              <a:t>World Economic Outlook</a:t>
            </a:r>
            <a:r>
              <a:rPr lang="en-US" sz="2400" kern="0" dirty="0">
                <a:solidFill>
                  <a:srgbClr val="FFFFFF"/>
                </a:solidFill>
                <a:latin typeface="Lucida Grande"/>
                <a:ea typeface="MS PGothic" pitchFamily="34" charset="-128"/>
              </a:rPr>
              <a:t>; and IMF staff calculations.</a:t>
            </a: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1/ The chart is based on an unbalanced panel comprising 129 in 1980 and 140 countries in 1990. 2016 data are WEO estimates.</a:t>
            </a: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2/ 2016 data reflect a sub-sample of 62 EMDEs with available quarterly observations up to 2016Q3. </a:t>
            </a:r>
          </a:p>
        </p:txBody>
      </p:sp>
      <p:sp>
        <p:nvSpPr>
          <p:cNvPr id="14"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1">
                    <a:lumMod val="20000"/>
                    <a:lumOff val="80000"/>
                  </a:schemeClr>
                </a:solidFill>
                <a:latin typeface="Lucida Grande"/>
              </a:rPr>
              <a:t>11</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graphicFrame>
        <p:nvGraphicFramePr>
          <p:cNvPr id="19" name="Object 3"/>
          <p:cNvGraphicFramePr>
            <a:graphicFrameLocks/>
          </p:cNvGraphicFramePr>
          <p:nvPr>
            <p:extLst>
              <p:ext uri="{D42A27DB-BD31-4B8C-83A1-F6EECF244321}">
                <p14:modId xmlns:p14="http://schemas.microsoft.com/office/powerpoint/2010/main" val="3925604513"/>
              </p:ext>
            </p:extLst>
          </p:nvPr>
        </p:nvGraphicFramePr>
        <p:xfrm>
          <a:off x="670560" y="3259913"/>
          <a:ext cx="11216639" cy="84951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p:cNvSpPr txBox="1"/>
          <p:nvPr/>
        </p:nvSpPr>
        <p:spPr>
          <a:xfrm>
            <a:off x="1238864" y="1796872"/>
            <a:ext cx="11318895"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Current account balance by country groups 1/</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(percent of World GDP)</a:t>
            </a:r>
          </a:p>
        </p:txBody>
      </p:sp>
      <p:graphicFrame>
        <p:nvGraphicFramePr>
          <p:cNvPr id="21" name="Object 3"/>
          <p:cNvGraphicFramePr>
            <a:graphicFrameLocks/>
          </p:cNvGraphicFramePr>
          <p:nvPr>
            <p:extLst>
              <p:ext uri="{D42A27DB-BD31-4B8C-83A1-F6EECF244321}">
                <p14:modId xmlns:p14="http://schemas.microsoft.com/office/powerpoint/2010/main" val="3033714037"/>
              </p:ext>
            </p:extLst>
          </p:nvPr>
        </p:nvGraphicFramePr>
        <p:xfrm>
          <a:off x="11917680" y="3644769"/>
          <a:ext cx="11216639" cy="8100179"/>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
          <p:cNvSpPr txBox="1"/>
          <p:nvPr/>
        </p:nvSpPr>
        <p:spPr>
          <a:xfrm>
            <a:off x="13167360" y="1786712"/>
            <a:ext cx="10637519"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EMDEs: Net capital flow composition and reserve accumulation</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(percent of World GDP)</a:t>
            </a:r>
          </a:p>
        </p:txBody>
      </p:sp>
      <p:sp>
        <p:nvSpPr>
          <p:cNvPr id="9" name="TextBox 8"/>
          <p:cNvSpPr txBox="1"/>
          <p:nvPr/>
        </p:nvSpPr>
        <p:spPr>
          <a:xfrm>
            <a:off x="11356239" y="11274660"/>
            <a:ext cx="585504" cy="558390"/>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kern="0" dirty="0">
                <a:solidFill>
                  <a:srgbClr val="FFFFFF"/>
                </a:solidFill>
                <a:latin typeface="Lucida Grande"/>
                <a:ea typeface="MS PGothic" pitchFamily="34" charset="-128"/>
              </a:rPr>
              <a:t>E</a:t>
            </a:r>
          </a:p>
        </p:txBody>
      </p:sp>
      <p:sp>
        <p:nvSpPr>
          <p:cNvPr id="10" name="TextBox 9"/>
          <p:cNvSpPr txBox="1"/>
          <p:nvPr/>
        </p:nvSpPr>
        <p:spPr>
          <a:xfrm>
            <a:off x="22629803" y="11274660"/>
            <a:ext cx="963312" cy="558390"/>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kern="0" dirty="0">
                <a:solidFill>
                  <a:srgbClr val="FFFFFF"/>
                </a:solidFill>
                <a:latin typeface="Lucida Grande"/>
                <a:ea typeface="MS PGothic" pitchFamily="34" charset="-128"/>
              </a:rPr>
              <a:t>2/</a:t>
            </a:r>
          </a:p>
        </p:txBody>
      </p:sp>
      <p:sp>
        <p:nvSpPr>
          <p:cNvPr id="2" name="Rectangle 1"/>
          <p:cNvSpPr/>
          <p:nvPr/>
        </p:nvSpPr>
        <p:spPr bwMode="auto">
          <a:xfrm>
            <a:off x="7793182" y="3673172"/>
            <a:ext cx="187036" cy="166254"/>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3F3F3F"/>
              </a:solidFill>
              <a:effectLst/>
              <a:latin typeface="Palatino" charset="0"/>
              <a:ea typeface="ヒラギノ明朝 ProN W3" charset="0"/>
              <a:cs typeface="ヒラギノ明朝 ProN W3" charset="0"/>
              <a:sym typeface="Palatino" charset="0"/>
            </a:endParaRPr>
          </a:p>
        </p:txBody>
      </p:sp>
      <p:sp>
        <p:nvSpPr>
          <p:cNvPr id="17" name="TextBox 16"/>
          <p:cNvSpPr txBox="1"/>
          <p:nvPr/>
        </p:nvSpPr>
        <p:spPr>
          <a:xfrm>
            <a:off x="7835727" y="3471703"/>
            <a:ext cx="2128209" cy="589168"/>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Discrepancy</a:t>
            </a:r>
          </a:p>
        </p:txBody>
      </p:sp>
    </p:spTree>
    <p:extLst>
      <p:ext uri="{BB962C8B-B14F-4D97-AF65-F5344CB8AC3E}">
        <p14:creationId xmlns:p14="http://schemas.microsoft.com/office/powerpoint/2010/main" val="1815395911"/>
      </p:ext>
    </p:extLst>
  </p:cSld>
  <p:clrMapOvr>
    <a:masterClrMapping/>
  </p:clrMapOvr>
  <p:transition xmlns:p14="http://schemas.microsoft.com/office/powerpoint/2010/mai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200" b="1" kern="0" dirty="0">
                <a:solidFill>
                  <a:srgbClr val="FFFF00"/>
                </a:solidFill>
                <a:latin typeface="Lucida Grande"/>
                <a:ea typeface="Tahoma" pitchFamily="34" charset="0"/>
                <a:cs typeface="Tahoma" pitchFamily="34" charset="0"/>
              </a:rPr>
              <a:t>The role of saving and investment</a:t>
            </a:r>
            <a:endParaRPr kumimoji="0" lang="en-US" sz="6200" b="1" i="0" u="none" strike="noStrike" kern="0" cap="none" spc="0" normalizeH="0" baseline="0" noProof="0" dirty="0">
              <a:ln>
                <a:noFill/>
              </a:ln>
              <a:solidFill>
                <a:srgbClr val="FFFF00"/>
              </a:solidFill>
              <a:effectLst/>
              <a:uLnTx/>
              <a:uFillTx/>
              <a:latin typeface="Lucida Grande"/>
              <a:ea typeface="Tahoma" pitchFamily="34" charset="0"/>
              <a:cs typeface="Tahoma" pitchFamily="34" charset="0"/>
            </a:endParaRPr>
          </a:p>
        </p:txBody>
      </p:sp>
      <p:sp>
        <p:nvSpPr>
          <p:cNvPr id="12" name="TextBox 11"/>
          <p:cNvSpPr txBox="1"/>
          <p:nvPr/>
        </p:nvSpPr>
        <p:spPr>
          <a:xfrm>
            <a:off x="1825613" y="11984181"/>
            <a:ext cx="22157724" cy="1327832"/>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Sources: Boz, Cubeddu, and Obstfeld (2017); and IMF </a:t>
            </a:r>
            <a:r>
              <a:rPr lang="en-US" sz="2400" i="1" kern="0" dirty="0">
                <a:solidFill>
                  <a:srgbClr val="FFFFFF"/>
                </a:solidFill>
                <a:latin typeface="Lucida Grande"/>
                <a:ea typeface="MS PGothic" pitchFamily="34" charset="-128"/>
              </a:rPr>
              <a:t>World Economic Outlook</a:t>
            </a:r>
            <a:r>
              <a:rPr lang="en-US" sz="2400" kern="0" dirty="0">
                <a:solidFill>
                  <a:srgbClr val="FFFFFF"/>
                </a:solidFill>
                <a:latin typeface="Lucida Grande"/>
                <a:ea typeface="MS PGothic" pitchFamily="34" charset="-128"/>
              </a:rPr>
              <a:t>.</a:t>
            </a:r>
            <a:br>
              <a:rPr lang="en-US" sz="2400" kern="0" dirty="0">
                <a:solidFill>
                  <a:srgbClr val="FFFFFF"/>
                </a:solidFill>
                <a:latin typeface="Lucida Grande"/>
                <a:ea typeface="MS PGothic" pitchFamily="34" charset="-128"/>
              </a:rPr>
            </a:br>
            <a:r>
              <a:rPr lang="en-US" sz="2400" kern="0" dirty="0">
                <a:solidFill>
                  <a:srgbClr val="FFFFFF"/>
                </a:solidFill>
                <a:latin typeface="Lucida Grande"/>
                <a:ea typeface="MS PGothic" pitchFamily="34" charset="-128"/>
              </a:rPr>
              <a:t>Note: 2016 data are projections </a:t>
            </a:r>
            <a:r>
              <a:rPr lang="en-US" sz="2400" dirty="0">
                <a:solidFill>
                  <a:srgbClr val="FFFFFF"/>
                </a:solidFill>
                <a:latin typeface="Lucida Grande"/>
                <a:ea typeface="MS PGothic" pitchFamily="34" charset="-128"/>
              </a:rPr>
              <a:t>from the IMF </a:t>
            </a:r>
            <a:r>
              <a:rPr lang="en-US" sz="2400" i="1" dirty="0">
                <a:solidFill>
                  <a:srgbClr val="FFFFFF"/>
                </a:solidFill>
                <a:latin typeface="Lucida Grande"/>
                <a:ea typeface="MS PGothic" pitchFamily="34" charset="-128"/>
              </a:rPr>
              <a:t>World Economic Outlook</a:t>
            </a:r>
            <a:r>
              <a:rPr lang="en-US" sz="2400" dirty="0">
                <a:solidFill>
                  <a:srgbClr val="FFFFFF"/>
                </a:solidFill>
                <a:latin typeface="Lucida Grande"/>
                <a:ea typeface="MS PGothic" pitchFamily="34" charset="-128"/>
              </a:rPr>
              <a:t>. </a:t>
            </a:r>
            <a:r>
              <a:rPr lang="en-US" sz="2400" kern="0" dirty="0">
                <a:solidFill>
                  <a:srgbClr val="FFFFFF"/>
                </a:solidFill>
                <a:latin typeface="Lucida Grande"/>
                <a:ea typeface="MS PGothic" pitchFamily="34" charset="-128"/>
              </a:rPr>
              <a:t>Change in saving includes a small discrepancy so as to ensure that the current account matches the difference between saving and investment.</a:t>
            </a:r>
          </a:p>
        </p:txBody>
      </p:sp>
      <p:sp>
        <p:nvSpPr>
          <p:cNvPr id="14"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noProof="0" dirty="0">
                <a:solidFill>
                  <a:schemeClr val="tx1">
                    <a:lumMod val="20000"/>
                    <a:lumOff val="80000"/>
                  </a:schemeClr>
                </a:solidFill>
                <a:latin typeface="Lucida Grande"/>
              </a:rPr>
              <a:t>12</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graphicFrame>
        <p:nvGraphicFramePr>
          <p:cNvPr id="8" name="Object 3"/>
          <p:cNvGraphicFramePr>
            <a:graphicFrameLocks/>
          </p:cNvGraphicFramePr>
          <p:nvPr>
            <p:extLst>
              <p:ext uri="{D42A27DB-BD31-4B8C-83A1-F6EECF244321}">
                <p14:modId xmlns:p14="http://schemas.microsoft.com/office/powerpoint/2010/main" val="1125666205"/>
              </p:ext>
            </p:extLst>
          </p:nvPr>
        </p:nvGraphicFramePr>
        <p:xfrm>
          <a:off x="568960" y="2678555"/>
          <a:ext cx="22331680" cy="88408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107574" y="1904721"/>
            <a:ext cx="18594186" cy="773834"/>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kern="0" dirty="0">
                <a:solidFill>
                  <a:srgbClr val="FFFFFF"/>
                </a:solidFill>
                <a:latin typeface="Lucida Grande"/>
                <a:ea typeface="MS PGothic" pitchFamily="34" charset="-128"/>
              </a:rPr>
              <a:t>Change from 1998-2008 (pre-crisis)                        Change from 2008-2016 (post-crisis)</a:t>
            </a:r>
          </a:p>
        </p:txBody>
      </p:sp>
      <p:sp>
        <p:nvSpPr>
          <p:cNvPr id="10" name="TextBox 9"/>
          <p:cNvSpPr txBox="1"/>
          <p:nvPr/>
        </p:nvSpPr>
        <p:spPr>
          <a:xfrm rot="16200000">
            <a:off x="-1371856" y="6751093"/>
            <a:ext cx="5408455" cy="589168"/>
          </a:xfrm>
          <a:prstGeom prst="rect">
            <a:avLst/>
          </a:prstGeom>
          <a:noFill/>
        </p:spPr>
        <p:txBody>
          <a:bodyPr wrap="square" lIns="217709" tIns="108855" rIns="217709" bIns="10885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Lucida Grande"/>
                <a:ea typeface="MS PGothic" pitchFamily="34" charset="-128"/>
              </a:rPr>
              <a:t>Percent of world GDP</a:t>
            </a:r>
          </a:p>
        </p:txBody>
      </p:sp>
      <p:sp>
        <p:nvSpPr>
          <p:cNvPr id="13" name="TextBox 12"/>
          <p:cNvSpPr txBox="1"/>
          <p:nvPr/>
        </p:nvSpPr>
        <p:spPr>
          <a:xfrm>
            <a:off x="4213860" y="10934238"/>
            <a:ext cx="17772611" cy="712279"/>
          </a:xfrm>
          <a:prstGeom prst="rect">
            <a:avLst/>
          </a:prstGeom>
          <a:noFill/>
        </p:spPr>
        <p:txBody>
          <a:bodyPr wrap="square" lIns="217709" tIns="108855" rIns="217709" bIns="108855" rtlCol="0">
            <a:spAutoFit/>
          </a:bodyPr>
          <a:lstStyle/>
          <a:p>
            <a:pPr algn="l" fontAlgn="auto">
              <a:spcBef>
                <a:spcPts val="0"/>
              </a:spcBef>
              <a:spcAft>
                <a:spcPts val="0"/>
              </a:spcAft>
              <a:defRPr/>
            </a:pPr>
            <a:r>
              <a:rPr lang="en-US" sz="3200" kern="0" dirty="0">
                <a:solidFill>
                  <a:srgbClr val="FFFFFF"/>
                </a:solidFill>
                <a:latin typeface="Lucida Grande"/>
                <a:ea typeface="MS PGothic" pitchFamily="34" charset="-128"/>
              </a:rPr>
              <a:t>AEs                                EMDEs                                       AEs                                EMDEs</a:t>
            </a:r>
          </a:p>
        </p:txBody>
      </p:sp>
      <p:cxnSp>
        <p:nvCxnSpPr>
          <p:cNvPr id="3" name="Straight Connector 2"/>
          <p:cNvCxnSpPr/>
          <p:nvPr/>
        </p:nvCxnSpPr>
        <p:spPr bwMode="auto">
          <a:xfrm>
            <a:off x="12192000" y="4341449"/>
            <a:ext cx="0" cy="5635663"/>
          </a:xfrm>
          <a:prstGeom prst="line">
            <a:avLst/>
          </a:prstGeom>
          <a:blipFill dpi="0" rotWithShape="0">
            <a:blip r:embed="rId4"/>
            <a:srcRect/>
            <a:tile tx="0" ty="0" sx="100000" sy="100000" flip="none" algn="tl"/>
          </a:blipFill>
          <a:ln w="25400" cap="flat" cmpd="sng" algn="ctr">
            <a:solidFill>
              <a:srgbClr val="FFFFFF"/>
            </a:solidFill>
            <a:prstDash val="solid"/>
            <a:round/>
            <a:headEnd type="none" w="med" len="med"/>
            <a:tailEnd type="none" w="med" len="med"/>
          </a:ln>
          <a:effectLst/>
        </p:spPr>
      </p:cxnSp>
    </p:spTree>
    <p:extLst>
      <p:ext uri="{BB962C8B-B14F-4D97-AF65-F5344CB8AC3E}">
        <p14:creationId xmlns:p14="http://schemas.microsoft.com/office/powerpoint/2010/main" val="417917145"/>
      </p:ext>
    </p:extLst>
  </p:cSld>
  <p:clrMapOvr>
    <a:masterClrMapping/>
  </p:clrMapOvr>
  <p:transition xmlns:p14="http://schemas.microsoft.com/office/powerpoint/2010/mai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lvl="1" indent="-11113" algn="l"/>
            <a:endParaRPr lang="en-US" sz="4800" dirty="0">
              <a:solidFill>
                <a:srgbClr val="FFFFFF"/>
              </a:solidFill>
              <a:effectLst>
                <a:outerShdw blurRad="38100" dist="38100" dir="2700000" algn="tl">
                  <a:srgbClr val="000000">
                    <a:alpha val="43137"/>
                  </a:srgbClr>
                </a:outerShdw>
              </a:effectLst>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defTabSz="914380">
              <a:defRPr/>
            </a:pPr>
            <a:endParaRPr lang="en-US" sz="3500" dirty="0">
              <a:solidFill>
                <a:srgbClr val="FFFF00"/>
              </a:solidFill>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lvl="0">
              <a:defRPr/>
            </a:pPr>
            <a:r>
              <a:rPr lang="en-US" sz="66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Medium term considerations: Productivity growth</a:t>
            </a:r>
          </a:p>
        </p:txBody>
      </p:sp>
    </p:spTree>
    <p:extLst>
      <p:ext uri="{BB962C8B-B14F-4D97-AF65-F5344CB8AC3E}">
        <p14:creationId xmlns:p14="http://schemas.microsoft.com/office/powerpoint/2010/main" val="1836183782"/>
      </p:ext>
    </p:extLst>
  </p:cSld>
  <p:clrMapOvr>
    <a:masterClrMapping/>
  </p:clrMapOvr>
  <p:transition xmlns:p14="http://schemas.microsoft.com/office/powerpoint/2010/mai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nvPr>
        </p:nvGraphicFramePr>
        <p:xfrm>
          <a:off x="750329" y="2831724"/>
          <a:ext cx="10972800" cy="9144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
          <p:cNvSpPr txBox="1"/>
          <p:nvPr/>
        </p:nvSpPr>
        <p:spPr>
          <a:xfrm>
            <a:off x="1524000" y="1724311"/>
            <a:ext cx="10682600" cy="187982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Trend TFP growth</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(percent; weighted using purchasing power parity GDP)</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lvl="0">
              <a:defRPr/>
            </a:pPr>
            <a:r>
              <a:rPr lang="en-US" sz="62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Productivity growth slowdown: Trends</a:t>
            </a:r>
          </a:p>
        </p:txBody>
      </p:sp>
      <p:sp>
        <p:nvSpPr>
          <p:cNvPr id="12" name="TextBox 11"/>
          <p:cNvSpPr txBox="1"/>
          <p:nvPr/>
        </p:nvSpPr>
        <p:spPr>
          <a:xfrm>
            <a:off x="1148316" y="11969870"/>
            <a:ext cx="22211735" cy="1512498"/>
          </a:xfrm>
          <a:prstGeom prst="rect">
            <a:avLst/>
          </a:prstGeom>
          <a:noFill/>
        </p:spPr>
        <p:txBody>
          <a:bodyPr wrap="square" lIns="217709" tIns="108855" rIns="217709" bIns="108855" rtlCol="0">
            <a:spAutoFit/>
          </a:bodyPr>
          <a:lstStyle/>
          <a:p>
            <a:pPr algn="l"/>
            <a:r>
              <a:rPr lang="en-US" sz="2100" dirty="0">
                <a:solidFill>
                  <a:srgbClr val="FFFFFF"/>
                </a:solidFill>
                <a:latin typeface="Lucia Grande"/>
                <a:ea typeface="MS PGothic" pitchFamily="34" charset="-128"/>
              </a:rPr>
              <a:t>Sources: </a:t>
            </a:r>
            <a:r>
              <a:rPr lang="en-US" sz="2100" dirty="0">
                <a:solidFill>
                  <a:srgbClr val="FFFFFF"/>
                </a:solidFill>
                <a:latin typeface="Lucia Grande"/>
              </a:rPr>
              <a:t>“</a:t>
            </a:r>
            <a:r>
              <a:rPr lang="en-US" sz="2100" dirty="0">
                <a:solidFill>
                  <a:srgbClr val="FFFFFF"/>
                </a:solidFill>
                <a:latin typeface="Lucia Grande"/>
                <a:ea typeface="MS PGothic" pitchFamily="34" charset="-128"/>
              </a:rPr>
              <a:t>Gone with the Headwinds: Global Productivity,” SDN/17/04; Penn World Table 9.0; IMF, World Economic Outlook; Furceri, </a:t>
            </a:r>
            <a:r>
              <a:rPr lang="en-US" sz="2100" dirty="0" err="1">
                <a:solidFill>
                  <a:srgbClr val="FFFFFF"/>
                </a:solidFill>
                <a:latin typeface="Lucia Grande"/>
                <a:ea typeface="MS PGothic" pitchFamily="34" charset="-128"/>
              </a:rPr>
              <a:t>Çelik</a:t>
            </a:r>
            <a:r>
              <a:rPr lang="en-US" sz="2100" dirty="0">
                <a:solidFill>
                  <a:srgbClr val="FFFFFF"/>
                </a:solidFill>
                <a:latin typeface="Lucia Grande"/>
                <a:ea typeface="MS PGothic" pitchFamily="34" charset="-128"/>
              </a:rPr>
              <a:t>, and </a:t>
            </a:r>
            <a:r>
              <a:rPr lang="en-US" sz="2100" dirty="0" err="1">
                <a:solidFill>
                  <a:srgbClr val="FFFFFF"/>
                </a:solidFill>
                <a:latin typeface="Lucia Grande"/>
                <a:ea typeface="MS PGothic" pitchFamily="34" charset="-128"/>
              </a:rPr>
              <a:t>Schnucker</a:t>
            </a:r>
            <a:r>
              <a:rPr lang="en-US" sz="2100" dirty="0">
                <a:solidFill>
                  <a:srgbClr val="FFFFFF"/>
                </a:solidFill>
                <a:latin typeface="Lucia Grande"/>
                <a:ea typeface="MS PGothic" pitchFamily="34" charset="-128"/>
              </a:rPr>
              <a:t> (2016); </a:t>
            </a:r>
            <a:r>
              <a:rPr lang="en-US" sz="2100" dirty="0" err="1">
                <a:solidFill>
                  <a:srgbClr val="FFFFFF"/>
                </a:solidFill>
                <a:latin typeface="Lucia Grande"/>
                <a:ea typeface="MS PGothic" pitchFamily="34" charset="-128"/>
              </a:rPr>
              <a:t>Dabla</a:t>
            </a:r>
            <a:r>
              <a:rPr lang="en-US" sz="2100" dirty="0">
                <a:solidFill>
                  <a:srgbClr val="FFFFFF"/>
                </a:solidFill>
                <a:latin typeface="Lucia Grande"/>
                <a:ea typeface="MS PGothic" pitchFamily="34" charset="-128"/>
              </a:rPr>
              <a:t>-Norris and others (2015); EU KLEMS and WORLD KLEMS data; and IMF staff calculations.</a:t>
            </a:r>
          </a:p>
          <a:p>
            <a:pPr algn="l"/>
            <a:r>
              <a:rPr lang="en-US" sz="2100" dirty="0">
                <a:solidFill>
                  <a:srgbClr val="FFFFFF"/>
                </a:solidFill>
                <a:latin typeface="Lucia Grande"/>
                <a:ea typeface="MS PGothic" pitchFamily="34" charset="-128"/>
              </a:rPr>
              <a:t>1/ ICT = information and communications technologies, TFP = total factor productivity. Top and bottom 5th percentiles of the distribution across country-industries are excluded as outlier treatment. </a:t>
            </a:r>
          </a:p>
        </p:txBody>
      </p:sp>
      <p:sp>
        <p:nvSpPr>
          <p:cNvPr id="15" name="Slide Number Placeholder 3"/>
          <p:cNvSpPr txBox="1">
            <a:spLocks/>
          </p:cNvSpPr>
          <p:nvPr/>
        </p:nvSpPr>
        <p:spPr>
          <a:xfrm>
            <a:off x="23563700" y="13136722"/>
            <a:ext cx="824054"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13</a:t>
            </a:r>
          </a:p>
        </p:txBody>
      </p:sp>
      <p:graphicFrame>
        <p:nvGraphicFramePr>
          <p:cNvPr id="9" name="Chart 8"/>
          <p:cNvGraphicFramePr/>
          <p:nvPr>
            <p:extLst/>
          </p:nvPr>
        </p:nvGraphicFramePr>
        <p:xfrm>
          <a:off x="12387251" y="2831724"/>
          <a:ext cx="10972800" cy="914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12870722" y="1667313"/>
            <a:ext cx="11036222" cy="246491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TFP growth in ICT/non-ICT-intensive sectors in advanced economies 1/</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(percent; 6-year moving average)</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sp>
        <p:nvSpPr>
          <p:cNvPr id="13" name="TextBox 12"/>
          <p:cNvSpPr txBox="1"/>
          <p:nvPr/>
        </p:nvSpPr>
        <p:spPr>
          <a:xfrm>
            <a:off x="22474052" y="10716341"/>
            <a:ext cx="1771997" cy="958475"/>
          </a:xfrm>
          <a:prstGeom prst="rect">
            <a:avLst/>
          </a:prstGeom>
          <a:noFill/>
        </p:spPr>
        <p:txBody>
          <a:bodyPr wrap="square" lIns="217709" tIns="108855" rIns="217709" bIns="10885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400" dirty="0">
                <a:solidFill>
                  <a:srgbClr val="FFFFFF"/>
                </a:solidFill>
                <a:latin typeface="Lucia Grande"/>
                <a:ea typeface="MS PGothic" pitchFamily="34" charset="-128"/>
              </a:rPr>
              <a:t>2007</a:t>
            </a:r>
            <a:endParaRPr lang="en-US" altLang="en-US" sz="2400" dirty="0">
              <a:solidFill>
                <a:srgbClr val="FFFFFF"/>
              </a:solidFill>
              <a:latin typeface="Lucia Grande"/>
              <a:ea typeface="Segoe UI" panose="020B0502040204020203" pitchFamily="34" charset="0"/>
              <a:cs typeface="Arial" panose="020B0604020202020204" pitchFamily="34" charset="0"/>
            </a:endParaRPr>
          </a:p>
          <a:p>
            <a:pPr algn="l"/>
            <a:endParaRPr lang="en-US" altLang="en-US" sz="2400" dirty="0">
              <a:solidFill>
                <a:srgbClr val="FFFFFF"/>
              </a:solidFill>
              <a:latin typeface="Lucia Grande"/>
              <a:cs typeface="Arial" panose="020B0604020202020204" pitchFamily="34" charset="0"/>
            </a:endParaRPr>
          </a:p>
        </p:txBody>
      </p:sp>
    </p:spTree>
    <p:extLst>
      <p:ext uri="{BB962C8B-B14F-4D97-AF65-F5344CB8AC3E}">
        <p14:creationId xmlns:p14="http://schemas.microsoft.com/office/powerpoint/2010/main" val="2859333413"/>
      </p:ext>
    </p:extLst>
  </p:cSld>
  <p:clrMapOvr>
    <a:masterClrMapping/>
  </p:clrMapOvr>
  <p:transition xmlns:p14="http://schemas.microsoft.com/office/powerpoint/2010/mai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457200"/>
            <a:ext cx="24384000" cy="914400"/>
          </a:xfrm>
          <a:prstGeom prst="rect">
            <a:avLst/>
          </a:prstGeom>
        </p:spPr>
        <p:txBody>
          <a:bodyPr vert="horz" lIns="234461" tIns="117231" rIns="234461" bIns="117231" rtlCol="0">
            <a:noAutofit/>
          </a:bodyPr>
          <a:lstStyle/>
          <a:p>
            <a:pPr marL="879230" marR="0" lvl="0" indent="-879230" defTabSz="2344557" eaLnBrk="1" fontAlgn="auto" latinLnBrk="0" hangingPunct="1">
              <a:lnSpc>
                <a:spcPct val="100000"/>
              </a:lnSpc>
              <a:spcBef>
                <a:spcPct val="20000"/>
              </a:spcBef>
              <a:spcAft>
                <a:spcPts val="0"/>
              </a:spcAft>
              <a:buClrTx/>
              <a:buSzTx/>
              <a:buFontTx/>
              <a:buNone/>
              <a:tabLst/>
              <a:defRPr/>
            </a:pPr>
            <a:r>
              <a:rPr lang="en-US" sz="6200" b="1" kern="0" spc="-300"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Gaining momentum?</a:t>
            </a:r>
          </a:p>
        </p:txBody>
      </p:sp>
      <p:sp>
        <p:nvSpPr>
          <p:cNvPr id="8"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1</a:t>
            </a:r>
          </a:p>
        </p:txBody>
      </p:sp>
      <p:sp>
        <p:nvSpPr>
          <p:cNvPr id="9" name="TextBox 8"/>
          <p:cNvSpPr txBox="1"/>
          <p:nvPr/>
        </p:nvSpPr>
        <p:spPr>
          <a:xfrm>
            <a:off x="1029431" y="2111828"/>
            <a:ext cx="22630520" cy="347472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288925" marR="0" lvl="0" indent="-288925" algn="l" defTabSz="914400" eaLnBrk="1" fontAlgn="auto" latinLnBrk="0" hangingPunct="1">
              <a:lnSpc>
                <a:spcPct val="100000"/>
              </a:lnSpc>
              <a:spcBef>
                <a:spcPts val="0"/>
              </a:spcBef>
              <a:spcAft>
                <a:spcPts val="1800"/>
              </a:spcAft>
              <a:buClrTx/>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Global recovery gaining traction</a:t>
            </a:r>
            <a:r>
              <a:rPr kumimoji="0" lang="en-US" sz="4800" b="1" i="0" u="none" strike="noStrike" kern="0" cap="none" spc="0" normalizeH="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 but medium-term outlook remains subdued</a:t>
            </a:r>
            <a:endPar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Long-awaited cyclical rebound in activity seems underway</a:t>
            </a: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noProof="0" dirty="0">
                <a:ln>
                  <a:noFill/>
                </a:ln>
                <a:solidFill>
                  <a:srgbClr val="FFFFFF"/>
                </a:solidFill>
                <a:effectLst>
                  <a:outerShdw blurRad="38100" dist="38100" dir="2700000" algn="tl">
                    <a:srgbClr val="000000">
                      <a:alpha val="43137"/>
                    </a:srgbClr>
                  </a:outerShdw>
                </a:effectLst>
                <a:uLnTx/>
                <a:uFillTx/>
                <a:latin typeface="Lucida Grande"/>
              </a:rPr>
              <a:t>Sentiment has been strong, as have underlying real indicators (e.g., trade, and commodity prices)</a:t>
            </a:r>
            <a:endPar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b="1" kern="0" dirty="0">
                <a:solidFill>
                  <a:srgbClr val="FFFFFF"/>
                </a:solidFill>
                <a:effectLst>
                  <a:outerShdw blurRad="38100" dist="38100" dir="2700000" algn="tl">
                    <a:srgbClr val="000000">
                      <a:alpha val="43137"/>
                    </a:srgbClr>
                  </a:outerShdw>
                </a:effectLst>
                <a:latin typeface="Lucida Grande"/>
              </a:rPr>
              <a:t>Medium-term outlook subdued for AEs and commodity exporters</a:t>
            </a:r>
            <a:endPar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10" name="TextBox 9"/>
          <p:cNvSpPr txBox="1"/>
          <p:nvPr/>
        </p:nvSpPr>
        <p:spPr>
          <a:xfrm>
            <a:off x="1066550" y="5861345"/>
            <a:ext cx="22593401" cy="39418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288925" marR="0" lvl="0" indent="-288925" algn="l" defTabSz="914400" eaLnBrk="1" fontAlgn="auto" latinLnBrk="0" hangingPunct="1">
              <a:lnSpc>
                <a:spcPct val="100000"/>
              </a:lnSpc>
              <a:spcBef>
                <a:spcPts val="0"/>
              </a:spcBef>
              <a:spcAft>
                <a:spcPts val="1200"/>
              </a:spcAft>
              <a:buClrTx/>
              <a:buSzTx/>
              <a:buFontTx/>
              <a:buNone/>
              <a:tabLst/>
              <a:defRPr/>
            </a:pPr>
            <a:r>
              <a:rPr lang="en-US" sz="4800" b="1" kern="0" dirty="0">
                <a:solidFill>
                  <a:srgbClr val="FFFFFF"/>
                </a:solidFill>
                <a:effectLst>
                  <a:outerShdw blurRad="38100" dist="38100" dir="2700000" algn="tl">
                    <a:srgbClr val="000000">
                      <a:alpha val="43137"/>
                    </a:srgbClr>
                  </a:outerShdw>
                </a:effectLst>
                <a:latin typeface="Lucida Grande"/>
                <a:ea typeface="Tahoma" pitchFamily="34" charset="0"/>
                <a:cs typeface="Tahoma" pitchFamily="34" charset="0"/>
              </a:rPr>
              <a:t>Risks more two sided than before</a:t>
            </a: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 but still skewed to the downside</a:t>
            </a:r>
          </a:p>
          <a:p>
            <a:pPr marL="288925" indent="-288925" algn="l" fontAlgn="auto">
              <a:spcBef>
                <a:spcPts val="0"/>
              </a:spcBef>
              <a:spcAft>
                <a:spcPts val="800"/>
              </a:spcAft>
              <a:buFont typeface="Arial" panose="020B0604020202020204" pitchFamily="34" charset="0"/>
              <a:buChar char="•"/>
              <a:defRPr/>
            </a:pPr>
            <a:r>
              <a:rPr lang="en-US" sz="3200" b="1" kern="0" dirty="0">
                <a:solidFill>
                  <a:srgbClr val="FFFFFF"/>
                </a:solidFill>
                <a:effectLst>
                  <a:outerShdw blurRad="38100" dist="38100" dir="2700000" algn="tl">
                    <a:srgbClr val="000000">
                      <a:alpha val="43137"/>
                    </a:srgbClr>
                  </a:outerShdw>
                </a:effectLst>
                <a:latin typeface="Lucida Grande"/>
              </a:rPr>
              <a:t>U.S. tax reform could be growth-friendly; stronger European growth momentum?</a:t>
            </a:r>
          </a:p>
          <a:p>
            <a:pPr marL="288925" marR="0" lvl="0" indent="-288925" algn="l" defTabSz="9144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But: Risk of higher U.S. deficit, disruption of trade relationships</a:t>
            </a:r>
          </a:p>
          <a:p>
            <a:pPr marL="288925" marR="0" lvl="0" indent="-288925" algn="l" defTabSz="91440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3200" b="1" kern="0" dirty="0">
                <a:solidFill>
                  <a:srgbClr val="FFFFFF"/>
                </a:solidFill>
                <a:effectLst>
                  <a:outerShdw blurRad="38100" dist="38100" dir="2700000" algn="tl">
                    <a:srgbClr val="000000">
                      <a:alpha val="43137"/>
                    </a:srgbClr>
                  </a:outerShdw>
                </a:effectLst>
                <a:latin typeface="Lucida Grande"/>
              </a:rPr>
              <a:t>T</a:t>
            </a: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ightening financial</a:t>
            </a:r>
            <a:r>
              <a:rPr kumimoji="0" lang="en-US" sz="3200" b="1" i="0" u="none" strike="noStrike" kern="0" cap="none" spc="0" normalizeH="0" noProof="0" dirty="0">
                <a:ln>
                  <a:noFill/>
                </a:ln>
                <a:solidFill>
                  <a:srgbClr val="FFFFFF"/>
                </a:solidFill>
                <a:effectLst>
                  <a:outerShdw blurRad="38100" dist="38100" dir="2700000" algn="tl">
                    <a:srgbClr val="000000">
                      <a:alpha val="43137"/>
                    </a:srgbClr>
                  </a:outerShdw>
                </a:effectLst>
                <a:uLnTx/>
                <a:uFillTx/>
                <a:latin typeface="Lucida Grande"/>
              </a:rPr>
              <a:t> conditions </a:t>
            </a: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might trigger spillovers to EMs</a:t>
            </a:r>
          </a:p>
          <a:p>
            <a:pPr marL="288925" marR="0" lvl="0" indent="-288925" algn="l" defTabSz="91440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Geopolitical and electoral uncertainty could take a toll on market sentiment</a:t>
            </a: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Risk of spillovers from an</a:t>
            </a:r>
            <a:r>
              <a:rPr kumimoji="0" lang="en-US" sz="3200" b="1" i="0" u="none" strike="noStrike" kern="0" cap="none" spc="0" normalizeH="0" noProof="0" dirty="0">
                <a:ln>
                  <a:noFill/>
                </a:ln>
                <a:solidFill>
                  <a:srgbClr val="FFFFFF"/>
                </a:solidFill>
                <a:effectLst>
                  <a:outerShdw blurRad="38100" dist="38100" dir="2700000" algn="tl">
                    <a:srgbClr val="000000">
                      <a:alpha val="43137"/>
                    </a:srgbClr>
                  </a:outerShdw>
                </a:effectLst>
                <a:uLnTx/>
                <a:uFillTx/>
                <a:latin typeface="Lucida Grande"/>
              </a:rPr>
              <a:t> ab</a:t>
            </a:r>
            <a:r>
              <a:rPr lang="en-US" sz="3200" b="1" kern="0" dirty="0" err="1">
                <a:solidFill>
                  <a:srgbClr val="FFFFFF"/>
                </a:solidFill>
                <a:effectLst>
                  <a:outerShdw blurRad="38100" dist="38100" dir="2700000" algn="tl">
                    <a:srgbClr val="000000">
                      <a:alpha val="43137"/>
                    </a:srgbClr>
                  </a:outerShdw>
                </a:effectLst>
                <a:latin typeface="Lucida Grande"/>
              </a:rPr>
              <a:t>rupt</a:t>
            </a: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 slowdown in China over the medium term</a:t>
            </a:r>
          </a:p>
        </p:txBody>
      </p:sp>
      <p:sp>
        <p:nvSpPr>
          <p:cNvPr id="11" name="TextBox 10"/>
          <p:cNvSpPr txBox="1"/>
          <p:nvPr/>
        </p:nvSpPr>
        <p:spPr>
          <a:xfrm>
            <a:off x="1046232" y="10037135"/>
            <a:ext cx="22613719" cy="307906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288925" marR="0" lvl="0" indent="-288925" algn="l" defTabSz="914400" eaLnBrk="1" fontAlgn="auto" latinLnBrk="0" hangingPunct="1">
              <a:lnSpc>
                <a:spcPct val="100000"/>
              </a:lnSpc>
              <a:spcBef>
                <a:spcPts val="0"/>
              </a:spcBef>
              <a:spcAft>
                <a:spcPts val="1200"/>
              </a:spcAft>
              <a:buClrTx/>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Comprehensive, consistent, well-communicated policy mixes are vital</a:t>
            </a: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Policy challenge: </a:t>
            </a:r>
            <a:r>
              <a:rPr lang="en-US" sz="3200" b="1" kern="0" dirty="0">
                <a:solidFill>
                  <a:srgbClr val="FFFFFF"/>
                </a:solidFill>
                <a:effectLst>
                  <a:outerShdw blurRad="38100" dist="38100" dir="2700000" algn="tl">
                    <a:srgbClr val="000000">
                      <a:alpha val="43137"/>
                    </a:srgbClr>
                  </a:outerShdw>
                </a:effectLst>
                <a:latin typeface="Lucida Grande"/>
              </a:rPr>
              <a:t>S</a:t>
            </a:r>
            <a:r>
              <a:rPr kumimoji="0" lang="en-US" sz="32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Lucida Grande"/>
              </a:rPr>
              <a:t>ecure</a:t>
            </a: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 the recovery,</a:t>
            </a:r>
            <a:r>
              <a:rPr kumimoji="0" lang="en-US" sz="3200" b="1" i="0" u="none" strike="noStrike" kern="0" cap="none" spc="0" normalizeH="0" noProof="0" dirty="0">
                <a:ln>
                  <a:noFill/>
                </a:ln>
                <a:solidFill>
                  <a:srgbClr val="FFFFFF"/>
                </a:solidFill>
                <a:effectLst>
                  <a:outerShdw blurRad="38100" dist="38100" dir="2700000" algn="tl">
                    <a:srgbClr val="000000">
                      <a:alpha val="43137"/>
                    </a:srgbClr>
                  </a:outerShdw>
                </a:effectLst>
                <a:uLnTx/>
                <a:uFillTx/>
                <a:latin typeface="Lucida Grande"/>
              </a:rPr>
              <a:t> avoid downside risk scenarios</a:t>
            </a: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 improve inclusiveness</a:t>
            </a: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Continue structural and fiscal reform, balance sheet repair, improvements in the financial stability framework</a:t>
            </a:r>
          </a:p>
          <a:p>
            <a:pPr marL="288925" marR="0" lvl="0" indent="-288925"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rPr>
              <a:t>Time to renew multilateral efforts to tackle common challenges</a:t>
            </a:r>
          </a:p>
        </p:txBody>
      </p:sp>
    </p:spTree>
    <p:extLst>
      <p:ext uri="{BB962C8B-B14F-4D97-AF65-F5344CB8AC3E}">
        <p14:creationId xmlns:p14="http://schemas.microsoft.com/office/powerpoint/2010/main" val="15239333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lvl="0">
              <a:defRPr/>
            </a:pPr>
            <a:r>
              <a:rPr lang="en-US" sz="62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Productivity growth slowdown: Headwinds</a:t>
            </a:r>
          </a:p>
        </p:txBody>
      </p:sp>
      <p:sp>
        <p:nvSpPr>
          <p:cNvPr id="12" name="TextBox 11"/>
          <p:cNvSpPr txBox="1"/>
          <p:nvPr/>
        </p:nvSpPr>
        <p:spPr>
          <a:xfrm>
            <a:off x="1243068" y="11785979"/>
            <a:ext cx="22320632" cy="1512498"/>
          </a:xfrm>
          <a:prstGeom prst="rect">
            <a:avLst/>
          </a:prstGeom>
          <a:noFill/>
        </p:spPr>
        <p:txBody>
          <a:bodyPr wrap="square" lIns="217709" tIns="108855" rIns="217709" bIns="108855" rtlCol="0">
            <a:spAutoFit/>
          </a:bodyPr>
          <a:lstStyle/>
          <a:p>
            <a:pPr algn="l"/>
            <a:r>
              <a:rPr lang="en-US" sz="2100" dirty="0">
                <a:solidFill>
                  <a:srgbClr val="FFFFFF"/>
                </a:solidFill>
                <a:latin typeface="Lucia Grande"/>
                <a:cs typeface="Arial" panose="020B0604020202020204" pitchFamily="34" charset="0"/>
              </a:rPr>
              <a:t>Sources: “Gone with the Headwinds: Global Productivity,” SDN/17/04; </a:t>
            </a:r>
            <a:r>
              <a:rPr lang="en-US" altLang="en-US" sz="2100" dirty="0">
                <a:solidFill>
                  <a:srgbClr val="FFFFFF"/>
                </a:solidFill>
                <a:latin typeface="Lucia Grande"/>
                <a:cs typeface="Arial" panose="020B0604020202020204" pitchFamily="34" charset="0"/>
              </a:rPr>
              <a:t>Duval, Hong, and </a:t>
            </a:r>
            <a:r>
              <a:rPr lang="en-US" altLang="en-US" sz="2100" dirty="0" err="1">
                <a:solidFill>
                  <a:srgbClr val="FFFFFF"/>
                </a:solidFill>
                <a:latin typeface="Lucia Grande"/>
                <a:cs typeface="Arial" panose="020B0604020202020204" pitchFamily="34" charset="0"/>
              </a:rPr>
              <a:t>Timmer</a:t>
            </a:r>
            <a:r>
              <a:rPr lang="en-US" altLang="en-US" sz="2100" dirty="0">
                <a:solidFill>
                  <a:srgbClr val="FFFFFF"/>
                </a:solidFill>
                <a:latin typeface="Lucia Grande"/>
                <a:cs typeface="Arial" panose="020B0604020202020204" pitchFamily="34" charset="0"/>
              </a:rPr>
              <a:t> (forthcoming); </a:t>
            </a:r>
            <a:r>
              <a:rPr lang="en-US" sz="2100" dirty="0">
                <a:solidFill>
                  <a:srgbClr val="FFFFFF"/>
                </a:solidFill>
                <a:latin typeface="Lucia Grande"/>
                <a:cs typeface="Arial" panose="020B0604020202020204" pitchFamily="34" charset="0"/>
              </a:rPr>
              <a:t>Furceri, </a:t>
            </a:r>
            <a:r>
              <a:rPr lang="en-US" sz="2100" dirty="0" err="1">
                <a:solidFill>
                  <a:srgbClr val="FFFFFF"/>
                </a:solidFill>
                <a:latin typeface="Lucia Grande"/>
                <a:cs typeface="Arial" panose="020B0604020202020204" pitchFamily="34" charset="0"/>
              </a:rPr>
              <a:t>Çelik</a:t>
            </a:r>
            <a:r>
              <a:rPr lang="en-US" sz="2100" dirty="0">
                <a:solidFill>
                  <a:srgbClr val="FFFFFF"/>
                </a:solidFill>
                <a:latin typeface="Lucia Grande"/>
                <a:cs typeface="Arial" panose="020B0604020202020204" pitchFamily="34" charset="0"/>
              </a:rPr>
              <a:t>, and </a:t>
            </a:r>
            <a:r>
              <a:rPr lang="en-US" sz="2100" dirty="0" err="1">
                <a:solidFill>
                  <a:srgbClr val="FFFFFF"/>
                </a:solidFill>
                <a:latin typeface="Lucia Grande"/>
                <a:cs typeface="Arial" panose="020B0604020202020204" pitchFamily="34" charset="0"/>
              </a:rPr>
              <a:t>Schnucker</a:t>
            </a:r>
            <a:r>
              <a:rPr lang="en-US" sz="2100" dirty="0">
                <a:solidFill>
                  <a:srgbClr val="FFFFFF"/>
                </a:solidFill>
                <a:latin typeface="Lucia Grande"/>
                <a:cs typeface="Arial" panose="020B0604020202020204" pitchFamily="34" charset="0"/>
              </a:rPr>
              <a:t> (2016); </a:t>
            </a:r>
            <a:r>
              <a:rPr lang="en-US" sz="2100" dirty="0" err="1">
                <a:solidFill>
                  <a:srgbClr val="FFFFFF"/>
                </a:solidFill>
                <a:latin typeface="Lucia Grande"/>
                <a:cs typeface="Arial" panose="020B0604020202020204" pitchFamily="34" charset="0"/>
              </a:rPr>
              <a:t>Dabla</a:t>
            </a:r>
            <a:r>
              <a:rPr lang="en-US" sz="2100" dirty="0">
                <a:solidFill>
                  <a:srgbClr val="FFFFFF"/>
                </a:solidFill>
                <a:latin typeface="Lucia Grande"/>
                <a:cs typeface="Arial" panose="020B0604020202020204" pitchFamily="34" charset="0"/>
              </a:rPr>
              <a:t>-Norris and others (2015); EU KLEMS and WORLD KLEMS data; and IMF staff calculations.</a:t>
            </a:r>
            <a:endParaRPr lang="en-US" altLang="en-US" sz="2100" dirty="0">
              <a:solidFill>
                <a:srgbClr val="FFFFFF"/>
              </a:solidFill>
              <a:latin typeface="Lucia Grande"/>
              <a:cs typeface="Arial" panose="020B0604020202020204" pitchFamily="34" charset="0"/>
            </a:endParaRPr>
          </a:p>
          <a:p>
            <a:pPr algn="l"/>
            <a:r>
              <a:rPr lang="en-US" sz="2100" dirty="0">
                <a:solidFill>
                  <a:srgbClr val="FFFFFF"/>
                </a:solidFill>
                <a:latin typeface="Lucia Grande"/>
                <a:cs typeface="Arial" panose="020B0604020202020204" pitchFamily="34" charset="0"/>
              </a:rPr>
              <a:t>1/ High/low rollover risk correspond to the 75th and 25th percentiles of the cross-country cross-firm distribution of rollover risk in the sample. Rollover risk is measured as debt maturing within a year in 2007, as a percent of total sales. </a:t>
            </a:r>
            <a:endParaRPr lang="en-US" altLang="en-US" sz="2100" dirty="0">
              <a:solidFill>
                <a:srgbClr val="FFFFFF"/>
              </a:solidFill>
              <a:latin typeface="Lucia Grande"/>
              <a:cs typeface="Arial" panose="020B0604020202020204" pitchFamily="34" charset="0"/>
            </a:endParaRPr>
          </a:p>
        </p:txBody>
      </p:sp>
      <p:sp>
        <p:nvSpPr>
          <p:cNvPr id="15" name="Slide Number Placeholder 3"/>
          <p:cNvSpPr txBox="1">
            <a:spLocks/>
          </p:cNvSpPr>
          <p:nvPr/>
        </p:nvSpPr>
        <p:spPr>
          <a:xfrm>
            <a:off x="23563700" y="13136722"/>
            <a:ext cx="824054"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14</a:t>
            </a:r>
          </a:p>
        </p:txBody>
      </p:sp>
      <p:sp>
        <p:nvSpPr>
          <p:cNvPr id="18" name="TextBox 1"/>
          <p:cNvSpPr txBox="1"/>
          <p:nvPr/>
        </p:nvSpPr>
        <p:spPr>
          <a:xfrm>
            <a:off x="13135389" y="1631654"/>
            <a:ext cx="10990703" cy="1886691"/>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Contribution of human capital accumulation to annual labor productivity growth</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(percent; simple avg. for both groups)</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graphicFrame>
        <p:nvGraphicFramePr>
          <p:cNvPr id="16" name="Chart 15"/>
          <p:cNvGraphicFramePr/>
          <p:nvPr>
            <p:extLst/>
          </p:nvPr>
        </p:nvGraphicFramePr>
        <p:xfrm>
          <a:off x="12520246" y="2864112"/>
          <a:ext cx="10972800" cy="8572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796077" y="2953315"/>
          <a:ext cx="10972800" cy="857237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p:cNvSpPr txBox="1"/>
          <p:nvPr/>
        </p:nvSpPr>
        <p:spPr>
          <a:xfrm>
            <a:off x="1500554" y="1762470"/>
            <a:ext cx="10640435" cy="1755875"/>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AEs: Observed TFP for low and high rollover risk firms 1/</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(index; 2005=100)</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spTree>
    <p:extLst>
      <p:ext uri="{BB962C8B-B14F-4D97-AF65-F5344CB8AC3E}">
        <p14:creationId xmlns:p14="http://schemas.microsoft.com/office/powerpoint/2010/main" val="3710292432"/>
      </p:ext>
    </p:extLst>
  </p:cSld>
  <p:clrMapOvr>
    <a:masterClrMapping/>
  </p:clrMapOvr>
  <p:transition xmlns:p14="http://schemas.microsoft.com/office/powerpoint/2010/mai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600" b="1" kern="0"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Growth, openness, and distribution</a:t>
            </a:r>
            <a:endPar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p:txBody>
      </p:sp>
    </p:spTree>
    <p:extLst>
      <p:ext uri="{BB962C8B-B14F-4D97-AF65-F5344CB8AC3E}">
        <p14:creationId xmlns:p14="http://schemas.microsoft.com/office/powerpoint/2010/main" val="3550738314"/>
      </p:ext>
    </p:extLst>
  </p:cSld>
  <p:clrMapOvr>
    <a:masterClrMapping/>
  </p:clrMapOvr>
  <p:transition xmlns:p14="http://schemas.microsoft.com/office/powerpoint/2010/mai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61261"/>
            <a:ext cx="24384000" cy="1059366"/>
          </a:xfrm>
          <a:prstGeom prst="rect">
            <a:avLst/>
          </a:prstGeom>
        </p:spPr>
        <p:txBody>
          <a:bodyPr vert="horz" lIns="234461" tIns="117231" rIns="234461" bIns="117231"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200" b="1" i="0" u="none" strike="noStrike" kern="0" cap="none" spc="0" normalizeH="0" baseline="0" noProof="0" dirty="0">
                <a:ln>
                  <a:noFill/>
                </a:ln>
                <a:solidFill>
                  <a:srgbClr val="FFFF00"/>
                </a:solidFill>
                <a:effectLst/>
                <a:uLnTx/>
                <a:uFillTx/>
                <a:latin typeface="Lucida Grande"/>
                <a:ea typeface="Tahoma" pitchFamily="34" charset="0"/>
                <a:cs typeface="Tahoma" pitchFamily="34" charset="0"/>
              </a:rPr>
              <a:t>Why is labor receiving a declining share of GDP?</a:t>
            </a:r>
          </a:p>
        </p:txBody>
      </p:sp>
      <p:sp>
        <p:nvSpPr>
          <p:cNvPr id="12" name="TextBox 11"/>
          <p:cNvSpPr txBox="1"/>
          <p:nvPr/>
        </p:nvSpPr>
        <p:spPr>
          <a:xfrm>
            <a:off x="1140789" y="12329632"/>
            <a:ext cx="22159065" cy="958500"/>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Sources: World Input-Output Database; CEIC database; OECD database; IMF, </a:t>
            </a:r>
            <a:r>
              <a:rPr kumimoji="0" lang="en-US" sz="2400" b="0" i="1" u="none" strike="noStrike" kern="0" cap="none" spc="0" normalizeH="0" baseline="0" noProof="0" dirty="0">
                <a:ln>
                  <a:noFill/>
                </a:ln>
                <a:solidFill>
                  <a:srgbClr val="FFFFFF"/>
                </a:solidFill>
                <a:effectLst/>
                <a:uLnTx/>
                <a:uFillTx/>
                <a:latin typeface="Lucida Grande"/>
                <a:ea typeface="MS PGothic" pitchFamily="34" charset="-128"/>
              </a:rPr>
              <a:t>World Economic Outlook</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 and IMF staff calculations.</a:t>
            </a: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noProof="0" dirty="0">
                <a:solidFill>
                  <a:srgbClr val="FFFFFF"/>
                </a:solidFill>
                <a:latin typeface="Lucida Grande"/>
                <a:ea typeface="MS PGothic" pitchFamily="34" charset="-128"/>
              </a:rPr>
              <a:t>1</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 Derived contributions are scaled to show total changes over 25 years.</a:t>
            </a:r>
          </a:p>
        </p:txBody>
      </p:sp>
      <p:sp>
        <p:nvSpPr>
          <p:cNvPr id="14"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lumMod val="20000"/>
                    <a:lumOff val="80000"/>
                  </a:schemeClr>
                </a:solidFill>
                <a:effectLst/>
                <a:uLnTx/>
                <a:uFillTx/>
                <a:latin typeface="Lucida Grande"/>
              </a:rPr>
              <a:t>15</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graphicFrame>
        <p:nvGraphicFramePr>
          <p:cNvPr id="15" name="Object 3"/>
          <p:cNvGraphicFramePr>
            <a:graphicFrameLocks/>
          </p:cNvGraphicFramePr>
          <p:nvPr>
            <p:extLst/>
          </p:nvPr>
        </p:nvGraphicFramePr>
        <p:xfrm>
          <a:off x="12547903" y="3205379"/>
          <a:ext cx="11524201" cy="876828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13061538" y="1602280"/>
            <a:ext cx="10598413" cy="183786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dirty="0">
                <a:ln>
                  <a:noFill/>
                </a:ln>
                <a:solidFill>
                  <a:srgbClr val="FFFFFF"/>
                </a:solidFill>
                <a:effectLst/>
                <a:uLnTx/>
                <a:uFillTx/>
                <a:latin typeface="Lucida Grande"/>
                <a:ea typeface="+mn-ea"/>
                <a:cs typeface="Arial" pitchFamily="34" charset="0"/>
              </a:rPr>
              <a:t>Evolution of the labor share of income, by skill – Advanced economies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FFFF"/>
                </a:solidFill>
                <a:effectLst/>
                <a:uLnTx/>
                <a:uFillTx/>
                <a:latin typeface="Lucida Grande"/>
                <a:ea typeface="+mn-ea"/>
                <a:cs typeface="Arial" pitchFamily="34" charset="0"/>
              </a:rPr>
              <a:t>(percent)</a:t>
            </a:r>
          </a:p>
        </p:txBody>
      </p:sp>
      <p:graphicFrame>
        <p:nvGraphicFramePr>
          <p:cNvPr id="9" name="Object 3"/>
          <p:cNvGraphicFramePr>
            <a:graphicFrameLocks/>
          </p:cNvGraphicFramePr>
          <p:nvPr>
            <p:extLst/>
          </p:nvPr>
        </p:nvGraphicFramePr>
        <p:xfrm>
          <a:off x="502097" y="3332530"/>
          <a:ext cx="11524201" cy="899710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1310908" y="1588755"/>
            <a:ext cx="10715389" cy="182880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dirty="0">
                <a:ln>
                  <a:noFill/>
                </a:ln>
                <a:solidFill>
                  <a:srgbClr val="FFFFFF"/>
                </a:solidFill>
                <a:effectLst/>
                <a:uLnTx/>
                <a:uFillTx/>
                <a:latin typeface="Lucida Grande"/>
                <a:ea typeface="+mn-ea"/>
                <a:cs typeface="Arial" pitchFamily="34" charset="0"/>
              </a:rPr>
              <a:t>Contributions to aggregate labor share changes, 1993-2014</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FFFF"/>
                </a:solidFill>
                <a:effectLst/>
                <a:uLnTx/>
                <a:uFillTx/>
                <a:latin typeface="Lucida Grande"/>
                <a:ea typeface="+mn-ea"/>
                <a:cs typeface="Arial" pitchFamily="34" charset="0"/>
              </a:rPr>
              <a:t>(deviation from regression constant) 1/</a:t>
            </a:r>
          </a:p>
        </p:txBody>
      </p:sp>
    </p:spTree>
    <p:extLst>
      <p:ext uri="{BB962C8B-B14F-4D97-AF65-F5344CB8AC3E}">
        <p14:creationId xmlns:p14="http://schemas.microsoft.com/office/powerpoint/2010/main" val="2270788055"/>
      </p:ext>
    </p:extLst>
  </p:cSld>
  <p:clrMapOvr>
    <a:masterClrMapping/>
  </p:clrMapOvr>
  <p:transition xmlns:p14="http://schemas.microsoft.com/office/powerpoint/2010/mai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744279" y="2696610"/>
          <a:ext cx="24294683" cy="979292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10271489" y="4599988"/>
            <a:ext cx="1442432" cy="5262979"/>
          </a:xfrm>
          <a:prstGeom prst="rect">
            <a:avLst/>
          </a:prstGeom>
          <a:noFill/>
        </p:spPr>
        <p:txBody>
          <a:bodyPr wrap="square" rtlCol="0">
            <a:spAutoFit/>
          </a:bodyPr>
          <a:lstStyle/>
          <a:p>
            <a:pPr algn="l"/>
            <a:r>
              <a:rPr lang="en-US" sz="2400" dirty="0">
                <a:solidFill>
                  <a:srgbClr val="FFFFFF"/>
                </a:solidFill>
                <a:latin typeface="Lucida Grande"/>
              </a:rPr>
              <a:t>  4%</a:t>
            </a: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r>
              <a:rPr lang="en-US" sz="2400" dirty="0">
                <a:solidFill>
                  <a:srgbClr val="FFCC00"/>
                </a:solidFill>
                <a:latin typeface="Lucida Grande"/>
              </a:rPr>
              <a:t>   3%</a:t>
            </a: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r>
              <a:rPr lang="en-US" sz="2400" dirty="0">
                <a:solidFill>
                  <a:srgbClr val="FFFFFF"/>
                </a:solidFill>
                <a:latin typeface="Lucida Grande"/>
              </a:rPr>
              <a:t> </a:t>
            </a: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r>
              <a:rPr lang="en-US" sz="2400" dirty="0">
                <a:solidFill>
                  <a:srgbClr val="FFFFFF"/>
                </a:solidFill>
                <a:latin typeface="Lucida Grande"/>
              </a:rPr>
              <a:t>     </a:t>
            </a:r>
          </a:p>
          <a:p>
            <a:pPr algn="l"/>
            <a:r>
              <a:rPr lang="en-US" sz="2400" dirty="0">
                <a:solidFill>
                  <a:srgbClr val="93FFFF"/>
                </a:solidFill>
                <a:latin typeface="Lucida Grande"/>
              </a:rPr>
              <a:t>  -3%   </a:t>
            </a:r>
          </a:p>
        </p:txBody>
      </p:sp>
      <p:graphicFrame>
        <p:nvGraphicFramePr>
          <p:cNvPr id="25" name="Chart 24"/>
          <p:cNvGraphicFramePr/>
          <p:nvPr>
            <p:extLst/>
          </p:nvPr>
        </p:nvGraphicFramePr>
        <p:xfrm>
          <a:off x="12528369" y="2661570"/>
          <a:ext cx="12075371" cy="9792929"/>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22139265" y="3853981"/>
            <a:ext cx="1519277" cy="6001643"/>
          </a:xfrm>
          <a:prstGeom prst="rect">
            <a:avLst/>
          </a:prstGeom>
          <a:noFill/>
        </p:spPr>
        <p:txBody>
          <a:bodyPr wrap="square" rtlCol="0">
            <a:spAutoFit/>
          </a:bodyPr>
          <a:lstStyle/>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r>
              <a:rPr lang="en-US" sz="2400" dirty="0">
                <a:solidFill>
                  <a:srgbClr val="FFFFFF"/>
                </a:solidFill>
                <a:latin typeface="Lucida Grande"/>
              </a:rPr>
              <a:t>60%</a:t>
            </a:r>
          </a:p>
          <a:p>
            <a:pPr algn="l"/>
            <a:endParaRPr lang="en-US" sz="2400" dirty="0">
              <a:solidFill>
                <a:srgbClr val="FFFFFF"/>
              </a:solidFill>
              <a:latin typeface="Lucida Grande"/>
            </a:endParaRPr>
          </a:p>
          <a:p>
            <a:pPr algn="l"/>
            <a:r>
              <a:rPr lang="en-US" sz="2400" dirty="0">
                <a:solidFill>
                  <a:srgbClr val="FFFFFF"/>
                </a:solidFill>
                <a:latin typeface="Lucida Grande"/>
              </a:rPr>
              <a:t>    </a:t>
            </a:r>
          </a:p>
          <a:p>
            <a:pPr algn="l"/>
            <a:r>
              <a:rPr lang="en-US" sz="2400" dirty="0">
                <a:solidFill>
                  <a:srgbClr val="FFFFFF"/>
                </a:solidFill>
                <a:latin typeface="Lucida Grande"/>
              </a:rPr>
              <a:t>    </a:t>
            </a:r>
            <a:r>
              <a:rPr lang="en-US" sz="2400" dirty="0">
                <a:solidFill>
                  <a:srgbClr val="FFCC00"/>
                </a:solidFill>
                <a:latin typeface="Lucida Grande"/>
              </a:rPr>
              <a:t>70%</a:t>
            </a: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endParaRPr lang="en-US" sz="2400" dirty="0">
              <a:solidFill>
                <a:srgbClr val="FFFFFF"/>
              </a:solidFill>
              <a:latin typeface="Lucida Grande"/>
            </a:endParaRPr>
          </a:p>
          <a:p>
            <a:pPr algn="l"/>
            <a:r>
              <a:rPr lang="en-US" sz="2400" dirty="0">
                <a:solidFill>
                  <a:srgbClr val="FFFFFF"/>
                </a:solidFill>
                <a:latin typeface="Lucida Grande"/>
              </a:rPr>
              <a:t>  </a:t>
            </a:r>
            <a:endParaRPr lang="en-US" sz="2400" dirty="0">
              <a:solidFill>
                <a:srgbClr val="93FFFF"/>
              </a:solidFill>
              <a:latin typeface="Lucida Grande"/>
            </a:endParaRPr>
          </a:p>
          <a:p>
            <a:pPr algn="l"/>
            <a:r>
              <a:rPr lang="en-US" sz="2400" dirty="0">
                <a:solidFill>
                  <a:srgbClr val="93FFFF"/>
                </a:solidFill>
                <a:latin typeface="Lucida Grande"/>
              </a:rPr>
              <a:t>   67%</a:t>
            </a:r>
          </a:p>
        </p:txBody>
      </p:sp>
      <p:sp>
        <p:nvSpPr>
          <p:cNvPr id="14" name="Slide Number Placeholder 3"/>
          <p:cNvSpPr txBox="1">
            <a:spLocks/>
          </p:cNvSpPr>
          <p:nvPr/>
        </p:nvSpPr>
        <p:spPr>
          <a:xfrm>
            <a:off x="23430931" y="13074400"/>
            <a:ext cx="974775" cy="641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lumMod val="20000"/>
                    <a:lumOff val="80000"/>
                  </a:schemeClr>
                </a:solidFill>
                <a:latin typeface="Lucida Grande"/>
              </a:rPr>
              <a:t>16</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sp>
        <p:nvSpPr>
          <p:cNvPr id="22"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lvl="0">
              <a:defRPr/>
            </a:pPr>
            <a:r>
              <a:rPr lang="en-US" sz="62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Growth has done more to lift lower incomes in EMs</a:t>
            </a:r>
          </a:p>
        </p:txBody>
      </p:sp>
      <p:sp>
        <p:nvSpPr>
          <p:cNvPr id="23" name="TextBox 1"/>
          <p:cNvSpPr txBox="1"/>
          <p:nvPr/>
        </p:nvSpPr>
        <p:spPr>
          <a:xfrm>
            <a:off x="744279" y="1632672"/>
            <a:ext cx="22915673" cy="191139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a:solidFill>
                  <a:srgbClr val="FFFFFF"/>
                </a:solidFill>
                <a:latin typeface="Lucida Grande"/>
                <a:cs typeface="Arial" pitchFamily="34" charset="0"/>
              </a:rPr>
              <a:t>Aggregate average per capita income by income group</a:t>
            </a:r>
          </a:p>
          <a:p>
            <a:r>
              <a:rPr lang="en-US" sz="3200" i="1" dirty="0">
                <a:solidFill>
                  <a:srgbClr val="FFFFFF"/>
                </a:solidFill>
                <a:latin typeface="Lucida Grande"/>
                <a:cs typeface="Arial" pitchFamily="34" charset="0"/>
              </a:rPr>
              <a:t>(2011 PPP; in thousands of U.S. dollars; aggregation based on population weights)</a:t>
            </a:r>
          </a:p>
        </p:txBody>
      </p:sp>
      <p:sp>
        <p:nvSpPr>
          <p:cNvPr id="24" name="TextBox 23"/>
          <p:cNvSpPr txBox="1"/>
          <p:nvPr/>
        </p:nvSpPr>
        <p:spPr>
          <a:xfrm>
            <a:off x="968682" y="12434871"/>
            <a:ext cx="20885478" cy="958500"/>
          </a:xfrm>
          <a:prstGeom prst="rect">
            <a:avLst/>
          </a:prstGeom>
          <a:noFill/>
        </p:spPr>
        <p:txBody>
          <a:bodyPr wrap="square" lIns="217709" tIns="108855" rIns="217709" bIns="108855" rtlCol="0">
            <a:spAutoFit/>
          </a:bodyPr>
          <a:lstStyle/>
          <a:p>
            <a:pPr algn="l"/>
            <a:r>
              <a:rPr lang="en-US" sz="2400" dirty="0">
                <a:solidFill>
                  <a:srgbClr val="FFFFFF"/>
                </a:solidFill>
                <a:latin typeface="Lucida Grande"/>
                <a:ea typeface="MS PGothic" pitchFamily="34" charset="-128"/>
              </a:rPr>
              <a:t>Sources: World Panel Income Distribution Dataset (Lakner-</a:t>
            </a:r>
            <a:r>
              <a:rPr lang="en-US" sz="2400" dirty="0" err="1">
                <a:solidFill>
                  <a:srgbClr val="FFFFFF"/>
                </a:solidFill>
                <a:latin typeface="Lucida Grande"/>
                <a:ea typeface="MS PGothic" pitchFamily="34" charset="-128"/>
              </a:rPr>
              <a:t>Milanovic</a:t>
            </a:r>
            <a:r>
              <a:rPr lang="en-US" sz="2400" dirty="0">
                <a:solidFill>
                  <a:srgbClr val="FFFFFF"/>
                </a:solidFill>
                <a:latin typeface="Lucida Grande"/>
                <a:ea typeface="MS PGothic" pitchFamily="34" charset="-128"/>
              </a:rPr>
              <a:t>-WPID); and IMF staff calculations.</a:t>
            </a:r>
          </a:p>
          <a:p>
            <a:pPr algn="l"/>
            <a:r>
              <a:rPr lang="en-US" sz="2400" dirty="0">
                <a:solidFill>
                  <a:srgbClr val="FFFFFF"/>
                </a:solidFill>
                <a:latin typeface="Lucida Grande"/>
                <a:ea typeface="MS PGothic" pitchFamily="34" charset="-128"/>
              </a:rPr>
              <a:t>1/ Based on a sample of 14 advanced countries and 16 emerging markets, respectively.</a:t>
            </a:r>
          </a:p>
        </p:txBody>
      </p:sp>
      <p:cxnSp>
        <p:nvCxnSpPr>
          <p:cNvPr id="27" name="Straight Arrow Connector 26"/>
          <p:cNvCxnSpPr/>
          <p:nvPr/>
        </p:nvCxnSpPr>
        <p:spPr bwMode="auto">
          <a:xfrm flipH="1" flipV="1">
            <a:off x="10675088" y="5103628"/>
            <a:ext cx="9328" cy="359718"/>
          </a:xfrm>
          <a:prstGeom prst="straightConnector1">
            <a:avLst/>
          </a:prstGeom>
          <a:blipFill dpi="0" rotWithShape="0">
            <a:blip r:embed="rId5"/>
            <a:srcRect/>
            <a:tile tx="0" ty="0" sx="100000" sy="100000" flip="none" algn="tl"/>
          </a:blipFill>
          <a:ln w="57150" cap="flat" cmpd="sng" algn="ctr">
            <a:solidFill>
              <a:srgbClr val="FFFFFF"/>
            </a:solidFill>
            <a:prstDash val="solid"/>
            <a:round/>
            <a:headEnd type="none" w="lg" len="med"/>
            <a:tailEnd type="triangle"/>
          </a:ln>
          <a:effectLst/>
        </p:spPr>
      </p:cxnSp>
      <p:cxnSp>
        <p:nvCxnSpPr>
          <p:cNvPr id="29" name="Straight Arrow Connector 28"/>
          <p:cNvCxnSpPr/>
          <p:nvPr/>
        </p:nvCxnSpPr>
        <p:spPr bwMode="auto">
          <a:xfrm flipH="1" flipV="1">
            <a:off x="10684416" y="6225602"/>
            <a:ext cx="9328" cy="390923"/>
          </a:xfrm>
          <a:prstGeom prst="straightConnector1">
            <a:avLst/>
          </a:prstGeom>
          <a:blipFill dpi="0" rotWithShape="0">
            <a:blip r:embed="rId5"/>
            <a:srcRect/>
            <a:tile tx="0" ty="0" sx="100000" sy="100000" flip="none" algn="tl"/>
          </a:blipFill>
          <a:ln w="57150" cap="flat" cmpd="sng" algn="ctr">
            <a:solidFill>
              <a:srgbClr val="FFC000"/>
            </a:solidFill>
            <a:prstDash val="solid"/>
            <a:round/>
            <a:headEnd type="none" w="lg" len="med"/>
            <a:tailEnd type="triangle"/>
          </a:ln>
          <a:effectLst/>
        </p:spPr>
      </p:cxnSp>
      <p:cxnSp>
        <p:nvCxnSpPr>
          <p:cNvPr id="30" name="Straight Arrow Connector 29"/>
          <p:cNvCxnSpPr/>
          <p:nvPr/>
        </p:nvCxnSpPr>
        <p:spPr bwMode="auto">
          <a:xfrm>
            <a:off x="10798996" y="9804966"/>
            <a:ext cx="2323" cy="410385"/>
          </a:xfrm>
          <a:prstGeom prst="straightConnector1">
            <a:avLst/>
          </a:prstGeom>
          <a:blipFill dpi="0" rotWithShape="0">
            <a:blip r:embed="rId5"/>
            <a:srcRect/>
            <a:tile tx="0" ty="0" sx="100000" sy="100000" flip="none" algn="tl"/>
          </a:blipFill>
          <a:ln w="57150" cap="flat" cmpd="sng" algn="ctr">
            <a:solidFill>
              <a:srgbClr val="93FFFF"/>
            </a:solidFill>
            <a:prstDash val="solid"/>
            <a:round/>
            <a:headEnd type="none" w="lg" len="med"/>
            <a:tailEnd type="triangle"/>
          </a:ln>
          <a:effectLst/>
        </p:spPr>
      </p:cxnSp>
      <p:cxnSp>
        <p:nvCxnSpPr>
          <p:cNvPr id="31" name="Straight Arrow Connector 30"/>
          <p:cNvCxnSpPr/>
          <p:nvPr/>
        </p:nvCxnSpPr>
        <p:spPr bwMode="auto">
          <a:xfrm flipH="1" flipV="1">
            <a:off x="22457460" y="5463346"/>
            <a:ext cx="19704" cy="2359975"/>
          </a:xfrm>
          <a:prstGeom prst="straightConnector1">
            <a:avLst/>
          </a:prstGeom>
          <a:blipFill dpi="0" rotWithShape="0">
            <a:blip r:embed="rId5"/>
            <a:srcRect/>
            <a:tile tx="0" ty="0" sx="100000" sy="100000" flip="none" algn="tl"/>
          </a:blipFill>
          <a:ln w="57150" cap="flat" cmpd="sng" algn="ctr">
            <a:solidFill>
              <a:srgbClr val="FFFFFF"/>
            </a:solidFill>
            <a:prstDash val="solid"/>
            <a:round/>
            <a:headEnd type="none" w="lg" len="med"/>
            <a:tailEnd type="triangle"/>
          </a:ln>
          <a:effectLst/>
        </p:spPr>
      </p:cxnSp>
      <p:cxnSp>
        <p:nvCxnSpPr>
          <p:cNvPr id="34" name="Straight Arrow Connector 33"/>
          <p:cNvCxnSpPr/>
          <p:nvPr/>
        </p:nvCxnSpPr>
        <p:spPr bwMode="auto">
          <a:xfrm flipH="1" flipV="1">
            <a:off x="22715827" y="9804966"/>
            <a:ext cx="1" cy="709971"/>
          </a:xfrm>
          <a:prstGeom prst="straightConnector1">
            <a:avLst/>
          </a:prstGeom>
          <a:blipFill dpi="0" rotWithShape="0">
            <a:blip r:embed="rId5"/>
            <a:srcRect/>
            <a:tile tx="0" ty="0" sx="100000" sy="100000" flip="none" algn="tl"/>
          </a:blipFill>
          <a:ln w="57150" cap="flat" cmpd="sng" algn="ctr">
            <a:solidFill>
              <a:srgbClr val="93FFFF"/>
            </a:solidFill>
            <a:prstDash val="solid"/>
            <a:round/>
            <a:headEnd type="none" w="lg" len="med"/>
            <a:tailEnd type="triangle"/>
          </a:ln>
          <a:effectLst/>
        </p:spPr>
      </p:cxnSp>
      <p:sp>
        <p:nvSpPr>
          <p:cNvPr id="37" name="TextBox 1"/>
          <p:cNvSpPr txBox="1"/>
          <p:nvPr/>
        </p:nvSpPr>
        <p:spPr>
          <a:xfrm>
            <a:off x="3268921" y="2935954"/>
            <a:ext cx="19629982" cy="87497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3200" b="1" dirty="0">
                <a:solidFill>
                  <a:srgbClr val="FFFFFF"/>
                </a:solidFill>
                <a:latin typeface="Lucida Grande"/>
                <a:cs typeface="Arial" pitchFamily="34" charset="0"/>
              </a:rPr>
              <a:t>Advanced countries 1/                                                                         Emerging countries 1/</a:t>
            </a:r>
            <a:endParaRPr lang="en-US" sz="3200" i="1" dirty="0">
              <a:solidFill>
                <a:srgbClr val="FFFFFF"/>
              </a:solidFill>
              <a:latin typeface="Lucida Grande"/>
              <a:cs typeface="Arial" pitchFamily="34" charset="0"/>
            </a:endParaRPr>
          </a:p>
        </p:txBody>
      </p:sp>
      <p:cxnSp>
        <p:nvCxnSpPr>
          <p:cNvPr id="26" name="Straight Arrow Connector 25"/>
          <p:cNvCxnSpPr/>
          <p:nvPr/>
        </p:nvCxnSpPr>
        <p:spPr bwMode="auto">
          <a:xfrm flipH="1" flipV="1">
            <a:off x="22709434" y="6576120"/>
            <a:ext cx="6393" cy="2191711"/>
          </a:xfrm>
          <a:prstGeom prst="straightConnector1">
            <a:avLst/>
          </a:prstGeom>
          <a:blipFill dpi="0" rotWithShape="0">
            <a:blip r:embed="rId5"/>
            <a:srcRect/>
            <a:tile tx="0" ty="0" sx="100000" sy="100000" flip="none" algn="tl"/>
          </a:blipFill>
          <a:ln w="57150" cap="flat" cmpd="sng" algn="ctr">
            <a:solidFill>
              <a:srgbClr val="FFC000"/>
            </a:solidFill>
            <a:prstDash val="solid"/>
            <a:round/>
            <a:headEnd type="none" w="lg" len="med"/>
            <a:tailEnd type="triangle"/>
          </a:ln>
          <a:effectLst/>
        </p:spPr>
      </p:cxnSp>
    </p:spTree>
    <p:extLst>
      <p:ext uri="{BB962C8B-B14F-4D97-AF65-F5344CB8AC3E}">
        <p14:creationId xmlns:p14="http://schemas.microsoft.com/office/powerpoint/2010/main" val="1125741217"/>
      </p:ext>
    </p:extLst>
  </p:cSld>
  <p:clrMapOvr>
    <a:masterClrMapping/>
  </p:clrMapOvr>
  <p:transition xmlns:p14="http://schemas.microsoft.com/office/powerpoint/2010/mai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600" b="1" kern="0"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Policy conclusions</a:t>
            </a:r>
            <a:endPar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p:txBody>
      </p:sp>
    </p:spTree>
    <p:extLst>
      <p:ext uri="{BB962C8B-B14F-4D97-AF65-F5344CB8AC3E}">
        <p14:creationId xmlns:p14="http://schemas.microsoft.com/office/powerpoint/2010/main" val="2124464687"/>
      </p:ext>
    </p:extLst>
  </p:cSld>
  <p:clrMapOvr>
    <a:masterClrMapping/>
  </p:clrMapOvr>
  <p:transition xmlns:p14="http://schemas.microsoft.com/office/powerpoint/2010/mai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372140"/>
            <a:ext cx="24384000" cy="914400"/>
          </a:xfrm>
          <a:prstGeom prst="rect">
            <a:avLst/>
          </a:prstGeom>
        </p:spPr>
        <p:txBody>
          <a:bodyPr vert="horz" lIns="234462" tIns="117232" rIns="234462" bIns="117232" rtlCol="0">
            <a:noAutofit/>
          </a:bodyPr>
          <a:lstStyle/>
          <a:p>
            <a:pPr marL="879230" marR="0" lvl="0" indent="-879230" defTabSz="2344558" eaLnBrk="1" fontAlgn="auto" latinLnBrk="0" hangingPunct="1">
              <a:lnSpc>
                <a:spcPct val="100000"/>
              </a:lnSpc>
              <a:spcBef>
                <a:spcPct val="20000"/>
              </a:spcBef>
              <a:spcAft>
                <a:spcPts val="0"/>
              </a:spcAft>
              <a:buClrTx/>
              <a:buSzTx/>
              <a:buFontTx/>
              <a:buNone/>
              <a:tabLst/>
              <a:defRPr/>
            </a:pPr>
            <a:r>
              <a:rPr kumimoji="0" lang="en-US" sz="6200" b="1" i="0" u="none" strike="noStrike" kern="0" cap="none" spc="-30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Policy recommendations</a:t>
            </a:r>
          </a:p>
        </p:txBody>
      </p:sp>
      <p:sp>
        <p:nvSpPr>
          <p:cNvPr id="5" name="TextBox 4"/>
          <p:cNvSpPr txBox="1"/>
          <p:nvPr/>
        </p:nvSpPr>
        <p:spPr>
          <a:xfrm>
            <a:off x="1028982" y="1709862"/>
            <a:ext cx="22677120" cy="4965406"/>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10" tIns="108856" rIns="217710" bIns="108856" rtlCol="0" anchor="ctr">
            <a:noAutofit/>
          </a:bodyPr>
          <a:lstStyle/>
          <a:p>
            <a:pPr marL="288926" marR="0" lvl="0" indent="-288926" algn="l" defTabSz="914400" eaLnBrk="1" fontAlgn="auto" latinLnBrk="0" hangingPunct="1">
              <a:lnSpc>
                <a:spcPct val="100000"/>
              </a:lnSpc>
              <a:spcBef>
                <a:spcPts val="0"/>
              </a:spcBef>
              <a:spcAft>
                <a:spcPts val="1800"/>
              </a:spcAft>
              <a:buClrTx/>
              <a:buSzTx/>
              <a:buFontTx/>
              <a:buNone/>
              <a:tabLst/>
              <a:defRPr/>
            </a:pPr>
            <a:r>
              <a:rPr lang="en-US" sz="3800" b="1" kern="0" dirty="0">
                <a:solidFill>
                  <a:srgbClr val="FFFFFF"/>
                </a:solidFill>
                <a:effectLst>
                  <a:outerShdw blurRad="38100" dist="38100" dir="2700000" algn="tl">
                    <a:srgbClr val="000000">
                      <a:alpha val="43137"/>
                    </a:srgbClr>
                  </a:outerShdw>
                </a:effectLst>
                <a:latin typeface="Lucida Grande"/>
                <a:ea typeface="Tahoma" pitchFamily="34" charset="0"/>
                <a:cs typeface="Tahoma" pitchFamily="34" charset="0"/>
              </a:rPr>
              <a:t>Comprehensive, consistent, well-communicated policy mixes are vital to sustain the momentum</a:t>
            </a:r>
          </a:p>
          <a:p>
            <a:pPr marL="288926" marR="0" lvl="0" indent="-288926"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b="1" kern="0" dirty="0">
                <a:solidFill>
                  <a:srgbClr val="FFFFFF"/>
                </a:solidFill>
                <a:effectLst>
                  <a:outerShdw blurRad="38100" dist="38100" dir="2700000" algn="tl">
                    <a:srgbClr val="000000">
                      <a:alpha val="43137"/>
                    </a:srgbClr>
                  </a:outerShdw>
                </a:effectLst>
                <a:latin typeface="Lucida Grande"/>
              </a:rPr>
              <a:t>With diverse cyclical positions, policy priorities differ across countries. There is a general need for fiscal policy to support inclusive growth and ensure fiscal sustainability, while adequately managing risks:</a:t>
            </a:r>
          </a:p>
          <a:p>
            <a:pPr marL="1485900" marR="0" lvl="1" indent="-571500" algn="l"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3200" b="1" kern="0" dirty="0">
                <a:solidFill>
                  <a:srgbClr val="FFFFFF"/>
                </a:solidFill>
                <a:effectLst>
                  <a:outerShdw blurRad="38100" dist="38100" dir="2700000" algn="tl">
                    <a:srgbClr val="000000">
                      <a:alpha val="43137"/>
                    </a:srgbClr>
                  </a:outerShdw>
                </a:effectLst>
                <a:latin typeface="Lucida Grande"/>
              </a:rPr>
              <a:t>AEs with output gaps: Accommodative monetary and fiscal policy as needed and feasible</a:t>
            </a:r>
          </a:p>
          <a:p>
            <a:pPr marL="1485900" marR="0" lvl="1" indent="-571500" algn="l"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3200" b="1" kern="0" dirty="0">
                <a:solidFill>
                  <a:srgbClr val="FFFFFF"/>
                </a:solidFill>
                <a:effectLst>
                  <a:outerShdw blurRad="38100" dist="38100" dir="2700000" algn="tl">
                    <a:srgbClr val="000000">
                      <a:alpha val="43137"/>
                    </a:srgbClr>
                  </a:outerShdw>
                </a:effectLst>
                <a:latin typeface="Lucida Grande"/>
              </a:rPr>
              <a:t>AEs without output gaps: Data-dependent monetary normalization; fiscal policy should be growth-friendly, and switch to consolidation where necessary; where appropriate focus on reducing CA imbalances</a:t>
            </a:r>
          </a:p>
          <a:p>
            <a:pPr marL="1485900" marR="0" lvl="1" indent="-571500" algn="l"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3200" b="1" kern="0" dirty="0">
                <a:solidFill>
                  <a:srgbClr val="FFFFFF"/>
                </a:solidFill>
                <a:effectLst>
                  <a:outerShdw blurRad="38100" dist="38100" dir="2700000" algn="tl">
                    <a:srgbClr val="000000">
                      <a:alpha val="43137"/>
                    </a:srgbClr>
                  </a:outerShdw>
                </a:effectLst>
                <a:latin typeface="Lucida Grande"/>
              </a:rPr>
              <a:t>EMDEs: No one size fits all (see WEO details)</a:t>
            </a:r>
          </a:p>
        </p:txBody>
      </p:sp>
      <p:sp>
        <p:nvSpPr>
          <p:cNvPr id="10" name="TextBox 9"/>
          <p:cNvSpPr txBox="1"/>
          <p:nvPr/>
        </p:nvSpPr>
        <p:spPr>
          <a:xfrm>
            <a:off x="1028982" y="10654092"/>
            <a:ext cx="22677120" cy="25925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10" tIns="108856" rIns="217710" bIns="108856" rtlCol="0" anchor="ctr">
            <a:noAutofit/>
          </a:bodyPr>
          <a:lstStyle/>
          <a:p>
            <a:pPr marL="288926" marR="0" lvl="0" indent="-288926" algn="l" defTabSz="914400" eaLnBrk="1" fontAlgn="auto" latinLnBrk="0" hangingPunct="1">
              <a:lnSpc>
                <a:spcPct val="100000"/>
              </a:lnSpc>
              <a:spcBef>
                <a:spcPts val="0"/>
              </a:spcBef>
              <a:spcAft>
                <a:spcPts val="1200"/>
              </a:spcAft>
              <a:buClrTx/>
              <a:buSzTx/>
              <a:buFontTx/>
              <a:buNone/>
              <a:tabLst/>
              <a:defRPr/>
            </a:pPr>
            <a:r>
              <a:rPr kumimoji="0" lang="en-US" sz="3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Reinvigorate multilateral efforts</a:t>
            </a:r>
          </a:p>
          <a:p>
            <a:pPr marL="346076" marR="0" lvl="0" indent="-346076"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Refocus trade discussion toward net integration benefits and policies to mitigate side effects</a:t>
            </a:r>
          </a:p>
          <a:p>
            <a:pPr marL="346076" marR="0" lvl="0" indent="-346076"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rPr>
              <a:t>Address cooperatively other public-good problems</a:t>
            </a:r>
            <a:endParaRPr kumimoji="0" lang="en-US" sz="3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8" name="Slide Number Placeholder 3"/>
          <p:cNvSpPr txBox="1">
            <a:spLocks/>
          </p:cNvSpPr>
          <p:nvPr/>
        </p:nvSpPr>
        <p:spPr>
          <a:xfrm>
            <a:off x="23659952" y="13048231"/>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sp>
        <p:nvSpPr>
          <p:cNvPr id="11" name="Title 1"/>
          <p:cNvSpPr txBox="1">
            <a:spLocks/>
          </p:cNvSpPr>
          <p:nvPr/>
        </p:nvSpPr>
        <p:spPr>
          <a:xfrm>
            <a:off x="18903675" y="0"/>
            <a:ext cx="5769428" cy="914400"/>
          </a:xfrm>
          <a:prstGeom prst="rect">
            <a:avLst/>
          </a:prstGeom>
        </p:spPr>
        <p:txBody>
          <a:bodyPr vert="horz" lIns="234462" tIns="117232" rIns="234462" bIns="117232" rtlCol="0">
            <a:noAutofit/>
          </a:bodyPr>
          <a:lstStyle/>
          <a:p>
            <a:pPr marL="879230" marR="0" lvl="0" indent="-879230" defTabSz="2344558" eaLnBrk="1" fontAlgn="auto" latinLnBrk="0" hangingPunct="1">
              <a:lnSpc>
                <a:spcPct val="100000"/>
              </a:lnSpc>
              <a:spcBef>
                <a:spcPct val="20000"/>
              </a:spcBef>
              <a:spcAft>
                <a:spcPts val="0"/>
              </a:spcAft>
              <a:buClrTx/>
              <a:buSzTx/>
              <a:buFontTx/>
              <a:buNone/>
              <a:tabLst/>
              <a:defRPr/>
            </a:pPr>
            <a:endParaRPr kumimoji="0" lang="en-US" sz="3600" b="1" i="0" u="none" strike="noStrike" kern="0" cap="none" spc="-30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p:txBody>
      </p:sp>
      <p:sp>
        <p:nvSpPr>
          <p:cNvPr id="12" name="TextBox 11"/>
          <p:cNvSpPr txBox="1"/>
          <p:nvPr/>
        </p:nvSpPr>
        <p:spPr>
          <a:xfrm>
            <a:off x="1028982" y="6802858"/>
            <a:ext cx="22677120" cy="370210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effectLst>
            <a:outerShdw blurRad="50800" dist="38100" dir="2700000" algn="tl" rotWithShape="0">
              <a:prstClr val="black">
                <a:alpha val="40000"/>
              </a:prstClr>
            </a:outerShdw>
          </a:effectLst>
        </p:spPr>
        <p:txBody>
          <a:bodyPr wrap="square" lIns="217710" tIns="108856" rIns="217710" bIns="108856" rtlCol="0" anchor="ctr">
            <a:noAutofit/>
          </a:bodyPr>
          <a:lstStyle/>
          <a:p>
            <a:pPr marL="288926" marR="0" lvl="0" indent="-288926" algn="l" defTabSz="914400" eaLnBrk="1" fontAlgn="auto" latinLnBrk="0" hangingPunct="1">
              <a:lnSpc>
                <a:spcPct val="100000"/>
              </a:lnSpc>
              <a:spcBef>
                <a:spcPts val="0"/>
              </a:spcBef>
              <a:spcAft>
                <a:spcPts val="1200"/>
              </a:spcAft>
              <a:buClrTx/>
              <a:buSzTx/>
              <a:buFontTx/>
              <a:buNone/>
              <a:tabLst/>
              <a:defRPr/>
            </a:pPr>
            <a:r>
              <a:rPr lang="en-US" sz="3800" b="1" kern="0" dirty="0">
                <a:solidFill>
                  <a:srgbClr val="FFFFFF"/>
                </a:solidFill>
                <a:effectLst>
                  <a:outerShdw blurRad="38100" dist="38100" dir="2700000" algn="tl">
                    <a:srgbClr val="000000">
                      <a:alpha val="43137"/>
                    </a:srgbClr>
                  </a:outerShdw>
                </a:effectLst>
                <a:latin typeface="Lucida Grande"/>
                <a:ea typeface="Tahoma" pitchFamily="34" charset="0"/>
                <a:cs typeface="Tahoma" pitchFamily="34" charset="0"/>
              </a:rPr>
              <a:t>Structural reforms for all—well-sequenced, and paired with supportive macro policies as needed</a:t>
            </a:r>
            <a:endParaRPr kumimoji="0" lang="en-US" sz="3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Tahoma" pitchFamily="34" charset="0"/>
              <a:cs typeface="Tahoma" pitchFamily="34" charset="0"/>
            </a:endParaRPr>
          </a:p>
          <a:p>
            <a:pPr marL="457200" indent="-457200" algn="l">
              <a:spcAft>
                <a:spcPts val="1000"/>
              </a:spcAft>
              <a:buFont typeface="Arial" panose="020B0604020202020204" pitchFamily="34" charset="0"/>
              <a:buChar char="•"/>
            </a:pPr>
            <a:r>
              <a:rPr lang="en-US" sz="3200" b="1" kern="0" dirty="0">
                <a:solidFill>
                  <a:srgbClr val="FFFFFF"/>
                </a:solidFill>
                <a:effectLst>
                  <a:outerShdw blurRad="38100" dist="38100" dir="2700000" algn="tl">
                    <a:srgbClr val="000000">
                      <a:alpha val="43137"/>
                    </a:srgbClr>
                  </a:outerShdw>
                </a:effectLst>
                <a:latin typeface="Lucida Grande"/>
              </a:rPr>
              <a:t>Productive infrastructure</a:t>
            </a:r>
          </a:p>
          <a:p>
            <a:pPr marL="457200" indent="-457200" algn="l">
              <a:spcAft>
                <a:spcPts val="1000"/>
              </a:spcAft>
              <a:buFont typeface="Arial" panose="020B0604020202020204" pitchFamily="34" charset="0"/>
              <a:buChar char="•"/>
            </a:pPr>
            <a:r>
              <a:rPr lang="en-US" sz="3200" b="1" kern="0" dirty="0">
                <a:solidFill>
                  <a:srgbClr val="FFFFFF"/>
                </a:solidFill>
                <a:effectLst>
                  <a:outerShdw blurRad="38100" dist="38100" dir="2700000" algn="tl">
                    <a:srgbClr val="000000">
                      <a:alpha val="43137"/>
                    </a:srgbClr>
                  </a:outerShdw>
                </a:effectLst>
                <a:latin typeface="Lucida Grande"/>
              </a:rPr>
              <a:t>Investment in education</a:t>
            </a:r>
          </a:p>
          <a:p>
            <a:pPr marL="457200" indent="-457200" algn="l">
              <a:spcAft>
                <a:spcPts val="1000"/>
              </a:spcAft>
              <a:buFont typeface="Arial" panose="020B0604020202020204" pitchFamily="34" charset="0"/>
              <a:buChar char="•"/>
            </a:pPr>
            <a:r>
              <a:rPr lang="en-US" sz="3200" b="1" kern="0" dirty="0">
                <a:solidFill>
                  <a:srgbClr val="FFFFFF"/>
                </a:solidFill>
                <a:effectLst>
                  <a:outerShdw blurRad="38100" dist="38100" dir="2700000" algn="tl">
                    <a:srgbClr val="000000">
                      <a:alpha val="43137"/>
                    </a:srgbClr>
                  </a:outerShdw>
                </a:effectLst>
                <a:latin typeface="Lucida Grande"/>
              </a:rPr>
              <a:t>Fiscal reforms that encourage labor-market participation (especially for women), investment, R&amp;D </a:t>
            </a:r>
          </a:p>
          <a:p>
            <a:pPr marL="457200" indent="-457200" algn="l">
              <a:spcAft>
                <a:spcPts val="1000"/>
              </a:spcAft>
              <a:buFont typeface="Arial" panose="020B0604020202020204" pitchFamily="34" charset="0"/>
              <a:buChar char="•"/>
            </a:pPr>
            <a:r>
              <a:rPr lang="en-US" sz="3200" b="1" kern="0" dirty="0">
                <a:solidFill>
                  <a:srgbClr val="FFFFFF"/>
                </a:solidFill>
                <a:effectLst>
                  <a:outerShdw blurRad="38100" dist="38100" dir="2700000" algn="tl">
                    <a:srgbClr val="000000">
                      <a:alpha val="43137"/>
                    </a:srgbClr>
                  </a:outerShdw>
                </a:effectLst>
                <a:latin typeface="Lucida Grande"/>
              </a:rPr>
              <a:t>Policies that promote efficient use of human resources can raise inclusion while also helping productivity</a:t>
            </a:r>
          </a:p>
        </p:txBody>
      </p:sp>
      <p:sp>
        <p:nvSpPr>
          <p:cNvPr id="9" name="Slide Number Placeholder 3"/>
          <p:cNvSpPr txBox="1">
            <a:spLocks/>
          </p:cNvSpPr>
          <p:nvPr/>
        </p:nvSpPr>
        <p:spPr>
          <a:xfrm>
            <a:off x="23673434" y="13134243"/>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lumMod val="20000"/>
                    <a:lumOff val="80000"/>
                  </a:schemeClr>
                </a:solidFill>
                <a:effectLst/>
                <a:uLnTx/>
                <a:uFillTx/>
                <a:latin typeface="Lucida Grande"/>
              </a:rPr>
              <a:t>17</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spTree>
    <p:extLst>
      <p:ext uri="{BB962C8B-B14F-4D97-AF65-F5344CB8AC3E}">
        <p14:creationId xmlns:p14="http://schemas.microsoft.com/office/powerpoint/2010/main" val="6937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An update on the world economy</a:t>
            </a:r>
          </a:p>
        </p:txBody>
      </p:sp>
    </p:spTree>
    <p:extLst>
      <p:ext uri="{BB962C8B-B14F-4D97-AF65-F5344CB8AC3E}">
        <p14:creationId xmlns:p14="http://schemas.microsoft.com/office/powerpoint/2010/main" val="1112415278"/>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lvl="0">
              <a:defRPr/>
            </a:pPr>
            <a:r>
              <a:rPr lang="en-US" sz="62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The global economy seems to be gathering strength</a:t>
            </a:r>
          </a:p>
        </p:txBody>
      </p:sp>
      <p:sp>
        <p:nvSpPr>
          <p:cNvPr id="12" name="TextBox 11"/>
          <p:cNvSpPr txBox="1"/>
          <p:nvPr/>
        </p:nvSpPr>
        <p:spPr>
          <a:xfrm>
            <a:off x="2274277" y="12347336"/>
            <a:ext cx="20986478" cy="589168"/>
          </a:xfrm>
          <a:prstGeom prst="rect">
            <a:avLst/>
          </a:prstGeom>
          <a:noFill/>
        </p:spPr>
        <p:txBody>
          <a:bodyPr wrap="square" lIns="217709" tIns="108855" rIns="217709" bIns="108855" rtlCol="0">
            <a:spAutoFit/>
          </a:bodyPr>
          <a:lstStyle/>
          <a:p>
            <a:pPr algn="l"/>
            <a:r>
              <a:rPr lang="en-US" sz="2400" dirty="0">
                <a:solidFill>
                  <a:srgbClr val="FFFFFF"/>
                </a:solidFill>
                <a:latin typeface="Lucida Grande"/>
                <a:ea typeface="MS PGothic" pitchFamily="34" charset="-128"/>
              </a:rPr>
              <a:t>Source: IMF, </a:t>
            </a:r>
            <a:r>
              <a:rPr lang="en-US" sz="2400" i="1" dirty="0">
                <a:solidFill>
                  <a:srgbClr val="FFFFFF"/>
                </a:solidFill>
                <a:latin typeface="Lucida Grande"/>
                <a:ea typeface="MS PGothic" pitchFamily="34" charset="-128"/>
              </a:rPr>
              <a:t>Global Data Source.</a:t>
            </a:r>
            <a:endParaRPr lang="en-US" sz="2400" dirty="0">
              <a:solidFill>
                <a:srgbClr val="FFFFFF"/>
              </a:solidFill>
              <a:latin typeface="Lucida Grande"/>
              <a:ea typeface="MS PGothic" pitchFamily="34" charset="-128"/>
            </a:endParaRPr>
          </a:p>
        </p:txBody>
      </p:sp>
      <p:sp>
        <p:nvSpPr>
          <p:cNvPr id="14"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2</a:t>
            </a:r>
          </a:p>
        </p:txBody>
      </p:sp>
      <p:graphicFrame>
        <p:nvGraphicFramePr>
          <p:cNvPr id="15" name="Object 3"/>
          <p:cNvGraphicFramePr>
            <a:graphicFrameLocks/>
          </p:cNvGraphicFramePr>
          <p:nvPr>
            <p:extLst/>
          </p:nvPr>
        </p:nvGraphicFramePr>
        <p:xfrm>
          <a:off x="1781909" y="3214194"/>
          <a:ext cx="10105292" cy="880711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2485292" y="1842592"/>
            <a:ext cx="21613236"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Global manufacturing PMI</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(index; &gt;50 = expansion; sa)</a:t>
            </a:r>
          </a:p>
        </p:txBody>
      </p:sp>
      <p:graphicFrame>
        <p:nvGraphicFramePr>
          <p:cNvPr id="7" name="Object 3"/>
          <p:cNvGraphicFramePr>
            <a:graphicFrameLocks/>
          </p:cNvGraphicFramePr>
          <p:nvPr>
            <p:extLst/>
          </p:nvPr>
        </p:nvGraphicFramePr>
        <p:xfrm>
          <a:off x="12588526" y="3214194"/>
          <a:ext cx="11071425" cy="880711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13291910" y="1842592"/>
            <a:ext cx="10552828"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Consumer confidence</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(2010=100)</a:t>
            </a:r>
          </a:p>
        </p:txBody>
      </p:sp>
    </p:spTree>
    <p:extLst>
      <p:ext uri="{BB962C8B-B14F-4D97-AF65-F5344CB8AC3E}">
        <p14:creationId xmlns:p14="http://schemas.microsoft.com/office/powerpoint/2010/main" val="1393383740"/>
      </p:ext>
    </p:extLst>
  </p:cSld>
  <p:clrMapOvr>
    <a:masterClrMapping/>
  </p:clrMapOvr>
  <p:transition xmlns:p14="http://schemas.microsoft.com/office/powerpoint/2010/mai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457200"/>
            <a:ext cx="24384000" cy="1059366"/>
          </a:xfrm>
          <a:prstGeom prst="rect">
            <a:avLst/>
          </a:prstGeom>
        </p:spPr>
        <p:txBody>
          <a:bodyPr vert="horz" lIns="234461" tIns="117231" rIns="234461" bIns="117231" rtlCol="0" anchor="ctr">
            <a:noAutofit/>
          </a:bodyPr>
          <a:lstStyle/>
          <a:p>
            <a:pPr lvl="0">
              <a:defRPr/>
            </a:pPr>
            <a:r>
              <a:rPr lang="en-US" sz="6200" b="1"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Uptick in trade and higher commodity prices </a:t>
            </a:r>
          </a:p>
        </p:txBody>
      </p:sp>
      <p:sp>
        <p:nvSpPr>
          <p:cNvPr id="12" name="TextBox 11"/>
          <p:cNvSpPr txBox="1"/>
          <p:nvPr/>
        </p:nvSpPr>
        <p:spPr>
          <a:xfrm>
            <a:off x="1549791" y="12062016"/>
            <a:ext cx="21621140" cy="1697164"/>
          </a:xfrm>
          <a:prstGeom prst="rect">
            <a:avLst/>
          </a:prstGeom>
          <a:noFill/>
        </p:spPr>
        <p:txBody>
          <a:bodyPr wrap="square" lIns="217709" tIns="108855" rIns="217709" bIns="108855" rtlCol="0">
            <a:spAutoFit/>
          </a:bodyPr>
          <a:lstStyle/>
          <a:p>
            <a:pPr algn="l"/>
            <a:r>
              <a:rPr lang="en-US" sz="2400" dirty="0">
                <a:solidFill>
                  <a:srgbClr val="FFFFFF"/>
                </a:solidFill>
                <a:latin typeface="Lucida Grande"/>
                <a:ea typeface="MS PGothic" pitchFamily="34" charset="-128"/>
              </a:rPr>
              <a:t>Sources: IMF, </a:t>
            </a:r>
            <a:r>
              <a:rPr lang="en-US" sz="2400" i="1" dirty="0">
                <a:solidFill>
                  <a:srgbClr val="FFFFFF"/>
                </a:solidFill>
                <a:latin typeface="Lucida Grande"/>
                <a:ea typeface="MS PGothic" pitchFamily="34" charset="-128"/>
              </a:rPr>
              <a:t>World Economic Outlook</a:t>
            </a:r>
            <a:r>
              <a:rPr lang="en-US" sz="2400" dirty="0">
                <a:solidFill>
                  <a:srgbClr val="FFFFFF"/>
                </a:solidFill>
                <a:latin typeface="Lucida Grande"/>
                <a:ea typeface="MS PGothic" pitchFamily="34" charset="-128"/>
              </a:rPr>
              <a:t>; and CPB Netherlands Bureau for Economic Policy Analysis, </a:t>
            </a:r>
            <a:r>
              <a:rPr lang="en-US" sz="2400" i="1" dirty="0">
                <a:solidFill>
                  <a:srgbClr val="FFFFFF"/>
                </a:solidFill>
                <a:latin typeface="Lucida Grande"/>
                <a:ea typeface="MS PGothic" pitchFamily="34" charset="-128"/>
              </a:rPr>
              <a:t>World Trade Monitor</a:t>
            </a:r>
            <a:r>
              <a:rPr lang="en-US" sz="2400" dirty="0">
                <a:solidFill>
                  <a:srgbClr val="FFFFFF"/>
                </a:solidFill>
                <a:latin typeface="Lucida Grande"/>
                <a:ea typeface="MS PGothic" pitchFamily="34" charset="-128"/>
              </a:rPr>
              <a:t>.</a:t>
            </a:r>
          </a:p>
          <a:p>
            <a:pPr algn="l"/>
            <a:r>
              <a:rPr lang="en-US" sz="2400" dirty="0">
                <a:solidFill>
                  <a:srgbClr val="FFFFFF"/>
                </a:solidFill>
                <a:latin typeface="Lucida Grande"/>
                <a:ea typeface="MS PGothic" pitchFamily="34" charset="-128"/>
              </a:rPr>
              <a:t>1/ Sum of world exports and imports, measured in U.S. dollars.</a:t>
            </a:r>
          </a:p>
          <a:p>
            <a:pPr algn="l"/>
            <a:r>
              <a:rPr lang="en-US" sz="2400" dirty="0">
                <a:solidFill>
                  <a:srgbClr val="FFFFFF"/>
                </a:solidFill>
                <a:latin typeface="Lucida Grande"/>
                <a:ea typeface="MS PGothic" pitchFamily="34" charset="-128"/>
              </a:rPr>
              <a:t>2/ APSP (Average Petroleum Spot Price): average of U.K. Brent, Dubai, and West Texas Intermediate, equally weighted.</a:t>
            </a:r>
          </a:p>
          <a:p>
            <a:pPr algn="l"/>
            <a:endParaRPr lang="en-US" sz="2400" dirty="0">
              <a:solidFill>
                <a:srgbClr val="FFFFFF"/>
              </a:solidFill>
              <a:latin typeface="Lucida Grande"/>
              <a:ea typeface="MS PGothic" pitchFamily="34" charset="-128"/>
            </a:endParaRPr>
          </a:p>
        </p:txBody>
      </p:sp>
      <p:sp>
        <p:nvSpPr>
          <p:cNvPr id="10" name="TextBox 1"/>
          <p:cNvSpPr txBox="1"/>
          <p:nvPr/>
        </p:nvSpPr>
        <p:spPr>
          <a:xfrm>
            <a:off x="1800351" y="1798735"/>
            <a:ext cx="7178843"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World merchandise trade</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(year-on-year percent change)</a:t>
            </a:r>
          </a:p>
        </p:txBody>
      </p:sp>
      <p:sp>
        <p:nvSpPr>
          <p:cNvPr id="14"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lumMod val="20000"/>
                    <a:lumOff val="80000"/>
                  </a:schemeClr>
                </a:solidFill>
                <a:latin typeface="Lucida Grande"/>
              </a:rPr>
              <a:t>3</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graphicFrame>
        <p:nvGraphicFramePr>
          <p:cNvPr id="8" name="Object 3"/>
          <p:cNvGraphicFramePr>
            <a:graphicFrameLocks/>
          </p:cNvGraphicFramePr>
          <p:nvPr>
            <p:extLst>
              <p:ext uri="{D42A27DB-BD31-4B8C-83A1-F6EECF244321}">
                <p14:modId xmlns:p14="http://schemas.microsoft.com/office/powerpoint/2010/main" val="318054023"/>
              </p:ext>
            </p:extLst>
          </p:nvPr>
        </p:nvGraphicFramePr>
        <p:xfrm>
          <a:off x="1036081" y="3010830"/>
          <a:ext cx="10559000" cy="901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3"/>
          <p:cNvGraphicFramePr>
            <a:graphicFrameLocks/>
          </p:cNvGraphicFramePr>
          <p:nvPr>
            <p:extLst/>
          </p:nvPr>
        </p:nvGraphicFramePr>
        <p:xfrm>
          <a:off x="12668965" y="3214194"/>
          <a:ext cx="10667997" cy="880711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13372348" y="1842592"/>
            <a:ext cx="10630652"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Commodity price indices</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(Jan. 1, 2010 = 100)</a:t>
            </a:r>
          </a:p>
        </p:txBody>
      </p:sp>
    </p:spTree>
    <p:extLst>
      <p:ext uri="{BB962C8B-B14F-4D97-AF65-F5344CB8AC3E}">
        <p14:creationId xmlns:p14="http://schemas.microsoft.com/office/powerpoint/2010/main" val="323264763"/>
      </p:ext>
    </p:extLst>
  </p:cSld>
  <p:clrMapOvr>
    <a:masterClrMapping/>
  </p:clrMapOvr>
  <p:transition xmlns:p14="http://schemas.microsoft.com/office/powerpoint/2010/mai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1608082" y="1408744"/>
            <a:ext cx="21089357" cy="111464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l" fontAlgn="auto">
              <a:spcBef>
                <a:spcPts val="0"/>
              </a:spcBef>
              <a:spcAft>
                <a:spcPts val="0"/>
              </a:spcAft>
              <a:defRPr/>
            </a:pPr>
            <a:r>
              <a:rPr lang="en-US" sz="4000" b="1" kern="0" dirty="0">
                <a:solidFill>
                  <a:srgbClr val="FFFFFF"/>
                </a:solidFill>
                <a:effectLst>
                  <a:outerShdw blurRad="38100" dist="38100" dir="2700000" algn="tl">
                    <a:srgbClr val="000000">
                      <a:alpha val="43137"/>
                    </a:srgbClr>
                  </a:outerShdw>
                </a:effectLst>
                <a:latin typeface="Lucida Grande"/>
                <a:cs typeface="Arial" pitchFamily="34" charset="0"/>
              </a:rPr>
              <a:t>Inflation rates in advanced </a:t>
            </a:r>
            <a:r>
              <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cs typeface="Arial" pitchFamily="34" charset="0"/>
              </a:rPr>
              <a:t>and emerging economies 1/</a:t>
            </a:r>
            <a:endParaRPr kumimoji="0" lang="en-US" sz="3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cs typeface="Arial" pitchFamily="34" charset="0"/>
              </a:rPr>
              <a:t>(percent; share of the countries in each sample)</a:t>
            </a:r>
          </a:p>
        </p:txBody>
      </p:sp>
      <p:sp>
        <p:nvSpPr>
          <p:cNvPr id="21" name="Slide Number Placeholder 3"/>
          <p:cNvSpPr txBox="1">
            <a:spLocks/>
          </p:cNvSpPr>
          <p:nvPr/>
        </p:nvSpPr>
        <p:spPr>
          <a:xfrm>
            <a:off x="22088475" y="0"/>
            <a:ext cx="2295526"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extBox 5"/>
          <p:cNvSpPr txBox="1"/>
          <p:nvPr/>
        </p:nvSpPr>
        <p:spPr>
          <a:xfrm>
            <a:off x="1285488" y="12558236"/>
            <a:ext cx="21574512" cy="958500"/>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uLnTx/>
                <a:uFillTx/>
                <a:latin typeface="Lucida Grande"/>
                <a:ea typeface="MS PGothic" pitchFamily="34" charset="-128"/>
              </a:rPr>
              <a:t>Sources: IMF, </a:t>
            </a:r>
            <a:r>
              <a:rPr kumimoji="0" lang="en-US" sz="2400" b="0" i="1" u="none" strike="noStrike" kern="0" cap="none" spc="0" normalizeH="0" baseline="0" noProof="0" dirty="0">
                <a:ln>
                  <a:noFill/>
                </a:ln>
                <a:solidFill>
                  <a:srgbClr val="FFFFFF"/>
                </a:solidFill>
                <a:uLnTx/>
                <a:uFillTx/>
                <a:latin typeface="Lucida Grande"/>
                <a:ea typeface="MS PGothic" pitchFamily="34" charset="-128"/>
              </a:rPr>
              <a:t>Global Data Source</a:t>
            </a:r>
            <a:r>
              <a:rPr kumimoji="0" lang="en-US" sz="2400" b="0" i="0" u="none" strike="noStrike" kern="0" cap="none" spc="0" normalizeH="0" baseline="0" noProof="0" dirty="0">
                <a:ln>
                  <a:noFill/>
                </a:ln>
                <a:solidFill>
                  <a:srgbClr val="FFFFFF"/>
                </a:solidFill>
                <a:uLnTx/>
                <a:uFillTx/>
                <a:latin typeface="Lucida Grande"/>
                <a:ea typeface="MS PGothic" pitchFamily="34" charset="-128"/>
              </a:rPr>
              <a:t>; and IMF staff calculations</a:t>
            </a:r>
            <a:r>
              <a:rPr kumimoji="0" lang="en-US" sz="2400" b="0" i="0" u="none" strike="noStrike" kern="0" cap="none" spc="0" normalizeH="0" baseline="0" noProof="0" dirty="0">
                <a:ln>
                  <a:noFill/>
                </a:ln>
                <a:solidFill>
                  <a:schemeClr val="tx1">
                    <a:lumMod val="20000"/>
                    <a:lumOff val="80000"/>
                  </a:schemeClr>
                </a:solidFill>
                <a:uLnTx/>
                <a:uFillTx/>
                <a:latin typeface="Lucida Grande"/>
              </a:rPr>
              <a:t>.</a:t>
            </a:r>
          </a:p>
          <a:p>
            <a:pPr marL="0" marR="0" lvl="0" indent="0" algn="l"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20000"/>
                    <a:lumOff val="80000"/>
                  </a:schemeClr>
                </a:solidFill>
                <a:latin typeface="Lucida Grande"/>
              </a:rPr>
              <a:t>1/ A total of up to 48 countries are included in the analysis, 32 advanced and 16 emerging economies.</a:t>
            </a:r>
            <a:endParaRPr kumimoji="0" lang="en-US" sz="2400" b="0" i="0" u="none" strike="noStrike" kern="0" cap="none" spc="0" normalizeH="0" baseline="0" noProof="0" dirty="0">
              <a:ln>
                <a:noFill/>
              </a:ln>
              <a:solidFill>
                <a:schemeClr val="tx1">
                  <a:lumMod val="20000"/>
                  <a:lumOff val="80000"/>
                </a:schemeClr>
              </a:solidFill>
              <a:uLnTx/>
              <a:uFillTx/>
              <a:latin typeface="Lucida Grande"/>
            </a:endParaRPr>
          </a:p>
        </p:txBody>
      </p:sp>
      <p:sp>
        <p:nvSpPr>
          <p:cNvPr id="15" name="Title 1"/>
          <p:cNvSpPr txBox="1">
            <a:spLocks/>
          </p:cNvSpPr>
          <p:nvPr/>
        </p:nvSpPr>
        <p:spPr>
          <a:xfrm>
            <a:off x="0" y="203200"/>
            <a:ext cx="24384000" cy="1116876"/>
          </a:xfrm>
          <a:prstGeom prst="rect">
            <a:avLst/>
          </a:prstGeom>
        </p:spPr>
        <p:txBody>
          <a:bodyPr vert="horz" lIns="234461" tIns="117231" rIns="234461" bIns="117231"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1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a:p>
            <a:pPr marL="0" marR="0" lvl="0" indent="0" defTabSz="914400" eaLnBrk="1" fontAlgn="auto" latinLnBrk="0" hangingPunct="1">
              <a:lnSpc>
                <a:spcPct val="100000"/>
              </a:lnSpc>
              <a:spcBef>
                <a:spcPts val="0"/>
              </a:spcBef>
              <a:spcAft>
                <a:spcPts val="0"/>
              </a:spcAft>
              <a:buClrTx/>
              <a:buSzTx/>
              <a:buFontTx/>
              <a:buNone/>
              <a:tabLst/>
              <a:defRPr/>
            </a:pPr>
            <a:r>
              <a:rPr lang="en-US" sz="6100" b="1" kern="0" dirty="0">
                <a:solidFill>
                  <a:srgbClr val="FFFF00"/>
                </a:solidFill>
                <a:effectLst>
                  <a:outerShdw blurRad="38100" dist="38100" dir="2700000" algn="tl">
                    <a:srgbClr val="000000">
                      <a:alpha val="43137"/>
                    </a:srgbClr>
                  </a:outerShdw>
                </a:effectLst>
                <a:latin typeface="Lucida Grande"/>
                <a:ea typeface="Tahoma" pitchFamily="34" charset="0"/>
                <a:cs typeface="Tahoma" pitchFamily="34" charset="0"/>
              </a:rPr>
              <a:t>Risks to prices</a:t>
            </a:r>
            <a:r>
              <a:rPr kumimoji="0" lang="en-US" sz="61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 have receded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61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11" name="TextBox 1"/>
          <p:cNvSpPr txBox="1"/>
          <p:nvPr/>
        </p:nvSpPr>
        <p:spPr>
          <a:xfrm>
            <a:off x="1327137" y="3585267"/>
            <a:ext cx="7220516" cy="82498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rPr>
              <a:t>Headline CPI inflation </a:t>
            </a: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p:txBody>
      </p:sp>
      <p:sp>
        <p:nvSpPr>
          <p:cNvPr id="18" name="TextBox 1"/>
          <p:cNvSpPr txBox="1"/>
          <p:nvPr/>
        </p:nvSpPr>
        <p:spPr>
          <a:xfrm>
            <a:off x="9268872" y="3565389"/>
            <a:ext cx="6965684" cy="82498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rPr>
              <a:t>Core CPI inflation</a:t>
            </a: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p:txBody>
      </p:sp>
      <p:sp>
        <p:nvSpPr>
          <p:cNvPr id="23" name="TextBox 1"/>
          <p:cNvSpPr txBox="1"/>
          <p:nvPr/>
        </p:nvSpPr>
        <p:spPr>
          <a:xfrm>
            <a:off x="17081027" y="3589504"/>
            <a:ext cx="6699338" cy="82498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rPr>
              <a:t>PPI inflation</a:t>
            </a: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p:txBody>
      </p:sp>
      <p:sp>
        <p:nvSpPr>
          <p:cNvPr id="19"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4</a:t>
            </a:r>
          </a:p>
        </p:txBody>
      </p:sp>
      <p:sp>
        <p:nvSpPr>
          <p:cNvPr id="14" name="TextBox 1"/>
          <p:cNvSpPr txBox="1"/>
          <p:nvPr/>
        </p:nvSpPr>
        <p:spPr>
          <a:xfrm rot="16200000">
            <a:off x="-499959" y="5086118"/>
            <a:ext cx="2321059" cy="82498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rPr>
              <a:t>Advanced</a:t>
            </a: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p:txBody>
      </p:sp>
      <p:sp>
        <p:nvSpPr>
          <p:cNvPr id="22" name="TextBox 1"/>
          <p:cNvSpPr txBox="1"/>
          <p:nvPr/>
        </p:nvSpPr>
        <p:spPr>
          <a:xfrm rot="16200000">
            <a:off x="-1040640" y="9560844"/>
            <a:ext cx="3402420" cy="824987"/>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rPr>
              <a:t>Emerging</a:t>
            </a: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1"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ucida Grande"/>
              <a:cs typeface="Arial" pitchFamily="34" charset="0"/>
            </a:endParaRPr>
          </a:p>
        </p:txBody>
      </p:sp>
      <p:graphicFrame>
        <p:nvGraphicFramePr>
          <p:cNvPr id="4" name="Chart 3"/>
          <p:cNvGraphicFramePr/>
          <p:nvPr>
            <p:extLst/>
          </p:nvPr>
        </p:nvGraphicFramePr>
        <p:xfrm>
          <a:off x="1285490" y="3566115"/>
          <a:ext cx="7914008" cy="4419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nvPr>
        </p:nvGraphicFramePr>
        <p:xfrm>
          <a:off x="8815534" y="3566115"/>
          <a:ext cx="7488397" cy="4419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extLst/>
          </p:nvPr>
        </p:nvGraphicFramePr>
        <p:xfrm>
          <a:off x="16234556" y="3538092"/>
          <a:ext cx="7488397" cy="4419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extLst/>
          </p:nvPr>
        </p:nvGraphicFramePr>
        <p:xfrm>
          <a:off x="1303287" y="7943407"/>
          <a:ext cx="7488397" cy="44194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p:cNvGraphicFramePr/>
          <p:nvPr>
            <p:extLst/>
          </p:nvPr>
        </p:nvGraphicFramePr>
        <p:xfrm>
          <a:off x="8833332" y="7943407"/>
          <a:ext cx="7488397" cy="4419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p:nvPr>
            <p:extLst/>
          </p:nvPr>
        </p:nvGraphicFramePr>
        <p:xfrm>
          <a:off x="16252354" y="7915384"/>
          <a:ext cx="7488397" cy="441944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2" name="Chart 51"/>
          <p:cNvGraphicFramePr/>
          <p:nvPr>
            <p:extLst/>
          </p:nvPr>
        </p:nvGraphicFramePr>
        <p:xfrm>
          <a:off x="4374771" y="2765892"/>
          <a:ext cx="15395945" cy="6239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30373116"/>
      </p:ext>
    </p:extLst>
  </p:cSld>
  <p:clrMapOvr>
    <a:masterClrMapping/>
  </p:clrMapOvr>
  <p:transition xmlns:p14="http://schemas.microsoft.com/office/powerpoint/2010/mai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nvPr>
        </p:nvGraphicFramePr>
        <p:xfrm>
          <a:off x="16363386" y="2994488"/>
          <a:ext cx="7499494" cy="97645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24642" y="12360482"/>
            <a:ext cx="21934716" cy="589168"/>
          </a:xfrm>
          <a:prstGeom prst="rect">
            <a:avLst/>
          </a:prstGeom>
          <a:noFill/>
          <a:ln>
            <a:noFill/>
          </a:ln>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20000"/>
                    <a:lumOff val="80000"/>
                  </a:schemeClr>
                </a:solidFill>
                <a:uLnTx/>
                <a:uFillTx/>
                <a:latin typeface="Lucida Grande"/>
                <a:ea typeface="MS PGothic" pitchFamily="34" charset="-128"/>
              </a:rPr>
              <a:t>Sources:  Bloomberg, L.P.; </a:t>
            </a:r>
            <a:r>
              <a:rPr lang="en-US" sz="2400" kern="0" dirty="0">
                <a:solidFill>
                  <a:srgbClr val="FFFFFF"/>
                </a:solidFill>
                <a:latin typeface="Lucida Grande"/>
                <a:ea typeface="MS PGothic" pitchFamily="34" charset="-128"/>
              </a:rPr>
              <a:t>and IMF staff calculations.</a:t>
            </a:r>
            <a:endParaRPr kumimoji="0" lang="en-US" sz="2400" b="0" i="0" u="none" strike="noStrike" kern="0" cap="none" spc="0" normalizeH="0" baseline="0" noProof="0" dirty="0">
              <a:ln>
                <a:noFill/>
              </a:ln>
              <a:solidFill>
                <a:schemeClr val="tx1">
                  <a:lumMod val="20000"/>
                  <a:lumOff val="80000"/>
                </a:schemeClr>
              </a:solidFill>
              <a:uLnTx/>
              <a:uFillTx/>
              <a:latin typeface="Lucida Grande"/>
              <a:ea typeface="MS PGothic" pitchFamily="34" charset="-128"/>
            </a:endParaRPr>
          </a:p>
        </p:txBody>
      </p:sp>
      <p:sp>
        <p:nvSpPr>
          <p:cNvPr id="11" name="Title 1"/>
          <p:cNvSpPr txBox="1">
            <a:spLocks/>
          </p:cNvSpPr>
          <p:nvPr/>
        </p:nvSpPr>
        <p:spPr>
          <a:xfrm>
            <a:off x="0" y="150274"/>
            <a:ext cx="24384000" cy="914400"/>
          </a:xfrm>
          <a:prstGeom prst="rect">
            <a:avLst/>
          </a:prstGeom>
        </p:spPr>
        <p:txBody>
          <a:bodyPr vert="horz" lIns="234461" tIns="117231" rIns="234461" bIns="117231" rtlCol="0">
            <a:noAutofit/>
          </a:bodyPr>
          <a:lstStyle/>
          <a:p>
            <a:pPr marL="879230" marR="0" lvl="0" indent="-879230" defTabSz="2344557" eaLnBrk="1" fontAlgn="auto" latinLnBrk="0" hangingPunct="1">
              <a:lnSpc>
                <a:spcPct val="100000"/>
              </a:lnSpc>
              <a:spcBef>
                <a:spcPct val="20000"/>
              </a:spcBef>
              <a:spcAft>
                <a:spcPts val="0"/>
              </a:spcAft>
              <a:buClrTx/>
              <a:buSzTx/>
              <a:buFontTx/>
              <a:buNone/>
              <a:tabLst/>
              <a:defRPr/>
            </a:pPr>
            <a:r>
              <a:rPr kumimoji="0" lang="en-US" sz="5800" b="1" i="0" u="none" strike="noStrike" kern="0" cap="none" spc="-300" normalizeH="0" baseline="0" noProof="0" dirty="0">
                <a:ln>
                  <a:noFill/>
                </a:ln>
                <a:solidFill>
                  <a:srgbClr val="FFFF00"/>
                </a:solidFill>
                <a:effectLst/>
                <a:uLnTx/>
                <a:uFillTx/>
                <a:latin typeface="Lucida Grande"/>
                <a:ea typeface="Tahoma" pitchFamily="34" charset="0"/>
                <a:cs typeface="Tahoma" pitchFamily="34" charset="0"/>
              </a:rPr>
              <a:t>Low market volatility and EM sovereign</a:t>
            </a:r>
            <a:r>
              <a:rPr kumimoji="0" lang="en-US" sz="5800" b="1" i="0" u="none" strike="noStrike" kern="0" cap="none" spc="-300" normalizeH="0" noProof="0" dirty="0">
                <a:ln>
                  <a:noFill/>
                </a:ln>
                <a:solidFill>
                  <a:srgbClr val="FFFF00"/>
                </a:solidFill>
                <a:effectLst/>
                <a:uLnTx/>
                <a:uFillTx/>
                <a:latin typeface="Lucida Grande"/>
                <a:ea typeface="Tahoma" pitchFamily="34" charset="0"/>
                <a:cs typeface="Tahoma" pitchFamily="34" charset="0"/>
              </a:rPr>
              <a:t> spreads</a:t>
            </a:r>
            <a:endParaRPr kumimoji="0" lang="en-US" sz="5800" b="1" i="0" u="none" strike="noStrike" kern="0" cap="none" spc="-300" normalizeH="0" baseline="0" noProof="0" dirty="0">
              <a:ln>
                <a:noFill/>
              </a:ln>
              <a:solidFill>
                <a:srgbClr val="FFFF00"/>
              </a:solidFill>
              <a:effectLst/>
              <a:uLnTx/>
              <a:uFillTx/>
              <a:latin typeface="Lucida Grande"/>
              <a:ea typeface="Tahoma" pitchFamily="34" charset="0"/>
              <a:cs typeface="Tahoma" pitchFamily="34" charset="0"/>
            </a:endParaRPr>
          </a:p>
        </p:txBody>
      </p:sp>
      <p:sp>
        <p:nvSpPr>
          <p:cNvPr id="12" name="Slide Number Placeholder 3"/>
          <p:cNvSpPr txBox="1">
            <a:spLocks/>
          </p:cNvSpPr>
          <p:nvPr/>
        </p:nvSpPr>
        <p:spPr>
          <a:xfrm>
            <a:off x="23659952"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rPr>
              <a:t>5</a:t>
            </a:r>
          </a:p>
        </p:txBody>
      </p:sp>
      <p:sp>
        <p:nvSpPr>
          <p:cNvPr id="13" name="TextBox 1"/>
          <p:cNvSpPr txBox="1"/>
          <p:nvPr/>
        </p:nvSpPr>
        <p:spPr>
          <a:xfrm>
            <a:off x="9247353" y="1750769"/>
            <a:ext cx="6243370" cy="15461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EM sovereign spreads </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(bps)</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graphicFrame>
        <p:nvGraphicFramePr>
          <p:cNvPr id="14" name="Chart 13"/>
          <p:cNvGraphicFramePr/>
          <p:nvPr>
            <p:extLst/>
          </p:nvPr>
        </p:nvGraphicFramePr>
        <p:xfrm>
          <a:off x="8686800" y="2994491"/>
          <a:ext cx="7499494" cy="9190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ct 3"/>
          <p:cNvGraphicFramePr>
            <a:graphicFrameLocks/>
          </p:cNvGraphicFramePr>
          <p:nvPr>
            <p:extLst/>
          </p:nvPr>
        </p:nvGraphicFramePr>
        <p:xfrm>
          <a:off x="805543" y="3122371"/>
          <a:ext cx="7881257" cy="9148286"/>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
          <p:cNvSpPr txBox="1"/>
          <p:nvPr/>
        </p:nvSpPr>
        <p:spPr>
          <a:xfrm>
            <a:off x="1611086" y="1750769"/>
            <a:ext cx="7328518" cy="146304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mn-ea"/>
                <a:cs typeface="Arial" pitchFamily="34" charset="0"/>
              </a:rPr>
              <a:t>Equity and bond volatility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a typeface="+mn-ea"/>
                <a:cs typeface="Arial" pitchFamily="34" charset="0"/>
              </a:rPr>
              <a:t>(Jan 2013 = 100)</a:t>
            </a:r>
          </a:p>
        </p:txBody>
      </p:sp>
      <p:sp>
        <p:nvSpPr>
          <p:cNvPr id="19" name="TextBox 1"/>
          <p:cNvSpPr txBox="1"/>
          <p:nvPr/>
        </p:nvSpPr>
        <p:spPr>
          <a:xfrm rot="16200000">
            <a:off x="6281274" y="4696584"/>
            <a:ext cx="1350033" cy="4605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FFFFF"/>
                </a:solidFill>
                <a:latin typeface="Lucia Grande"/>
              </a:rPr>
              <a:t>Brexit vote</a:t>
            </a:r>
          </a:p>
        </p:txBody>
      </p:sp>
      <p:sp>
        <p:nvSpPr>
          <p:cNvPr id="20" name="TextBox 1"/>
          <p:cNvSpPr txBox="1"/>
          <p:nvPr/>
        </p:nvSpPr>
        <p:spPr>
          <a:xfrm rot="16200000">
            <a:off x="6711385" y="4751930"/>
            <a:ext cx="1595172" cy="3498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FFFFF"/>
                </a:solidFill>
                <a:latin typeface="Lucia Grande"/>
              </a:rPr>
              <a:t>U.S. election</a:t>
            </a:r>
          </a:p>
        </p:txBody>
      </p:sp>
      <p:sp>
        <p:nvSpPr>
          <p:cNvPr id="21" name="TextBox 1"/>
          <p:cNvSpPr txBox="1"/>
          <p:nvPr/>
        </p:nvSpPr>
        <p:spPr>
          <a:xfrm rot="16200000">
            <a:off x="21563692" y="5152684"/>
            <a:ext cx="1350033" cy="4605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FFFFF"/>
                </a:solidFill>
                <a:latin typeface="Lucia Grande"/>
              </a:rPr>
              <a:t>Brexit vote</a:t>
            </a:r>
          </a:p>
        </p:txBody>
      </p:sp>
      <p:sp>
        <p:nvSpPr>
          <p:cNvPr id="22" name="TextBox 1"/>
          <p:cNvSpPr txBox="1"/>
          <p:nvPr/>
        </p:nvSpPr>
        <p:spPr>
          <a:xfrm rot="16200000">
            <a:off x="22023413" y="5266355"/>
            <a:ext cx="1595172" cy="3498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rgbClr val="FFFFFF"/>
                </a:solidFill>
                <a:latin typeface="Lucia Grande"/>
              </a:rPr>
              <a:t>U.S. election</a:t>
            </a:r>
          </a:p>
        </p:txBody>
      </p:sp>
      <p:sp>
        <p:nvSpPr>
          <p:cNvPr id="23" name="TextBox 1"/>
          <p:cNvSpPr txBox="1"/>
          <p:nvPr/>
        </p:nvSpPr>
        <p:spPr>
          <a:xfrm>
            <a:off x="16568058" y="1750769"/>
            <a:ext cx="7471914" cy="209110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4000" b="1" dirty="0">
                <a:solidFill>
                  <a:srgbClr val="FFFFFF"/>
                </a:solidFill>
                <a:effectLst>
                  <a:outerShdw blurRad="38100" dist="38100" dir="2700000" algn="tl">
                    <a:srgbClr val="000000">
                      <a:alpha val="43137"/>
                    </a:srgbClr>
                  </a:outerShdw>
                </a:effectLst>
                <a:latin typeface="Lucida Grande"/>
                <a:cs typeface="Arial" pitchFamily="34" charset="0"/>
              </a:rPr>
              <a:t>Selected Euro area sovereign spreads against Germany</a:t>
            </a:r>
          </a:p>
          <a:p>
            <a:pPr algn="l"/>
            <a:r>
              <a:rPr lang="en-US" sz="3200" i="1" dirty="0">
                <a:solidFill>
                  <a:srgbClr val="FFFFFF"/>
                </a:solidFill>
                <a:effectLst>
                  <a:outerShdw blurRad="38100" dist="38100" dir="2700000" algn="tl">
                    <a:srgbClr val="000000">
                      <a:alpha val="43137"/>
                    </a:srgbClr>
                  </a:outerShdw>
                </a:effectLst>
                <a:latin typeface="Lucida Grande"/>
                <a:cs typeface="Arial" pitchFamily="34" charset="0"/>
              </a:rPr>
              <a:t>(bps; 10yr)</a:t>
            </a:r>
            <a:endParaRPr lang="en-US" sz="2800" i="1" dirty="0">
              <a:solidFill>
                <a:srgbClr val="FFFFFF"/>
              </a:solidFill>
              <a:effectLst>
                <a:outerShdw blurRad="38100" dist="38100" dir="2700000" algn="tl">
                  <a:srgbClr val="000000">
                    <a:alpha val="43137"/>
                  </a:srgbClr>
                </a:outerShdw>
              </a:effectLst>
              <a:latin typeface="Lucida Grande"/>
              <a:cs typeface="Arial" pitchFamily="34" charset="0"/>
            </a:endParaRPr>
          </a:p>
        </p:txBody>
      </p:sp>
    </p:spTree>
    <p:extLst>
      <p:ext uri="{BB962C8B-B14F-4D97-AF65-F5344CB8AC3E}">
        <p14:creationId xmlns:p14="http://schemas.microsoft.com/office/powerpoint/2010/main" val="4213488297"/>
      </p:ext>
    </p:extLst>
  </p:cSld>
  <p:clrMapOvr>
    <a:masterClrMapping/>
  </p:clrMapOvr>
  <p:transition xmlns:p14="http://schemas.microsoft.com/office/powerpoint/2010/mai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0"/>
            <a:ext cx="24384000" cy="13716000"/>
          </a:xfrm>
          <a:prstGeom prst="rect">
            <a:avLst/>
          </a:prstGeom>
          <a:solidFill>
            <a:schemeClr val="bg1"/>
          </a:solidFill>
          <a:effectLst>
            <a:outerShdw blurRad="50800" dist="38100" dir="2700000" algn="tl" rotWithShape="0">
              <a:prstClr val="black">
                <a:alpha val="40000"/>
              </a:prstClr>
            </a:outerShdw>
          </a:effectLst>
        </p:spPr>
        <p:txBody>
          <a:bodyPr wrap="square" lIns="217709" tIns="108855" rIns="217709" bIns="108855" rtlCol="0" anchor="ctr">
            <a:noAutofit/>
          </a:bodyPr>
          <a:lstStyle/>
          <a:p>
            <a:pPr marL="1268413" marR="0" lvl="1" indent="-11113" algn="l"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ucida Grande"/>
            </a:endParaRPr>
          </a:p>
        </p:txBody>
      </p:sp>
      <p:sp>
        <p:nvSpPr>
          <p:cNvPr id="5" name="Slide Number Placeholder 3"/>
          <p:cNvSpPr txBox="1">
            <a:spLocks/>
          </p:cNvSpPr>
          <p:nvPr/>
        </p:nvSpPr>
        <p:spPr>
          <a:xfrm>
            <a:off x="22088476" y="1"/>
            <a:ext cx="2295525"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uLnTx/>
              <a:uFillTx/>
              <a:latin typeface="Lucida Grande"/>
            </a:endParaRPr>
          </a:p>
        </p:txBody>
      </p:sp>
      <p:sp>
        <p:nvSpPr>
          <p:cNvPr id="6" name="Title 1"/>
          <p:cNvSpPr txBox="1">
            <a:spLocks/>
          </p:cNvSpPr>
          <p:nvPr/>
        </p:nvSpPr>
        <p:spPr>
          <a:xfrm>
            <a:off x="9525" y="6428740"/>
            <a:ext cx="24384000" cy="731520"/>
          </a:xfrm>
          <a:prstGeom prst="rect">
            <a:avLst/>
          </a:prstGeom>
        </p:spPr>
        <p:txBody>
          <a:bodyPr vert="horz" lIns="234457" tIns="117228" rIns="234457" bIns="117228"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WEO projections</a:t>
            </a:r>
          </a:p>
        </p:txBody>
      </p:sp>
    </p:spTree>
    <p:extLst>
      <p:ext uri="{BB962C8B-B14F-4D97-AF65-F5344CB8AC3E}">
        <p14:creationId xmlns:p14="http://schemas.microsoft.com/office/powerpoint/2010/main" val="2254789735"/>
      </p:ext>
    </p:extLst>
  </p:cSld>
  <p:clrMapOvr>
    <a:masterClrMapping/>
  </p:clrMapOvr>
  <p:transition xmlns:p14="http://schemas.microsoft.com/office/powerpoint/2010/mai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479205" y="2094604"/>
          <a:ext cx="23460914" cy="10424160"/>
        </p:xfrm>
        <a:graphic>
          <a:graphicData uri="http://schemas.openxmlformats.org/drawingml/2006/table">
            <a:tbl>
              <a:tblPr firstRow="1" bandRow="1">
                <a:tableStyleId>{3B4B98B0-60AC-42C2-AFA5-B58CD77FA1E5}</a:tableStyleId>
              </a:tblPr>
              <a:tblGrid>
                <a:gridCol w="2886914">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2286000">
                  <a:extLst>
                    <a:ext uri="{9D8B030D-6E8A-4147-A177-3AD203B41FA5}">
                      <a16:colId xmlns:a16="http://schemas.microsoft.com/office/drawing/2014/main" xmlns="" val="20004"/>
                    </a:ext>
                  </a:extLst>
                </a:gridCol>
                <a:gridCol w="2286000">
                  <a:extLst>
                    <a:ext uri="{9D8B030D-6E8A-4147-A177-3AD203B41FA5}">
                      <a16:colId xmlns:a16="http://schemas.microsoft.com/office/drawing/2014/main" xmlns="" val="20005"/>
                    </a:ext>
                  </a:extLst>
                </a:gridCol>
                <a:gridCol w="2286000">
                  <a:extLst>
                    <a:ext uri="{9D8B030D-6E8A-4147-A177-3AD203B41FA5}">
                      <a16:colId xmlns:a16="http://schemas.microsoft.com/office/drawing/2014/main" xmlns="" val="20006"/>
                    </a:ext>
                  </a:extLst>
                </a:gridCol>
                <a:gridCol w="2286000">
                  <a:extLst>
                    <a:ext uri="{9D8B030D-6E8A-4147-A177-3AD203B41FA5}">
                      <a16:colId xmlns:a16="http://schemas.microsoft.com/office/drawing/2014/main" xmlns="" val="20007"/>
                    </a:ext>
                  </a:extLst>
                </a:gridCol>
                <a:gridCol w="2286000">
                  <a:extLst>
                    <a:ext uri="{9D8B030D-6E8A-4147-A177-3AD203B41FA5}">
                      <a16:colId xmlns:a16="http://schemas.microsoft.com/office/drawing/2014/main" xmlns="" val="20008"/>
                    </a:ext>
                  </a:extLst>
                </a:gridCol>
                <a:gridCol w="2286000">
                  <a:extLst>
                    <a:ext uri="{9D8B030D-6E8A-4147-A177-3AD203B41FA5}">
                      <a16:colId xmlns:a16="http://schemas.microsoft.com/office/drawing/2014/main" xmlns="" val="20009"/>
                    </a:ext>
                  </a:extLst>
                </a:gridCol>
              </a:tblGrid>
              <a:tr h="2926080">
                <a:tc>
                  <a:txBody>
                    <a:bodyPr/>
                    <a:lstStyle/>
                    <a:p>
                      <a:pPr algn="ctr"/>
                      <a:endParaRPr lang="en-US" sz="3100" dirty="0">
                        <a:solidFill>
                          <a:schemeClr val="bg1"/>
                        </a:solidFill>
                        <a:latin typeface="Lucida Grande"/>
                      </a:endParaRPr>
                    </a:p>
                  </a:txBody>
                  <a:tcPr marL="243840" marR="243840" marT="91440" marB="91440"/>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World</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Advanced</a:t>
                      </a:r>
                    </a:p>
                    <a:p>
                      <a:pPr algn="ctr"/>
                      <a:r>
                        <a:rPr lang="en-US" sz="2400" dirty="0">
                          <a:solidFill>
                            <a:srgbClr val="FFFFFF"/>
                          </a:solidFill>
                          <a:effectLst>
                            <a:outerShdw blurRad="38100" dist="38100" dir="2700000" algn="tl">
                              <a:srgbClr val="000000">
                                <a:alpha val="43137"/>
                              </a:srgbClr>
                            </a:outerShdw>
                          </a:effectLst>
                          <a:latin typeface="Lucida Grande"/>
                        </a:rPr>
                        <a:t>Economies</a:t>
                      </a:r>
                    </a:p>
                  </a:txBody>
                  <a:tcPr marL="243840" marR="243840" marT="91440" marB="91440" anchor="b"/>
                </a:tc>
                <a:tc>
                  <a:txBody>
                    <a:bodyPr/>
                    <a:lstStyle/>
                    <a:p>
                      <a:pPr algn="ctr"/>
                      <a:endParaRPr lang="en-US" sz="2400" dirty="0">
                        <a:solidFill>
                          <a:srgbClr val="FFFFFF"/>
                        </a:solidFill>
                        <a:effectLst>
                          <a:outerShdw blurRad="38100" dist="38100" dir="2700000" algn="tl">
                            <a:srgbClr val="000000">
                              <a:alpha val="43137"/>
                            </a:srgbClr>
                          </a:outerShdw>
                        </a:effectLst>
                        <a:latin typeface="Lucida Grande"/>
                      </a:endParaRPr>
                    </a:p>
                    <a:p>
                      <a:pPr algn="ctr"/>
                      <a:endParaRPr lang="en-US" sz="2400" dirty="0">
                        <a:solidFill>
                          <a:srgbClr val="FFFFFF"/>
                        </a:solidFill>
                        <a:effectLst>
                          <a:outerShdw blurRad="38100" dist="38100" dir="2700000" algn="tl">
                            <a:srgbClr val="000000">
                              <a:alpha val="43137"/>
                            </a:srgbClr>
                          </a:outerShdw>
                        </a:effectLst>
                        <a:latin typeface="Lucida Grande"/>
                      </a:endParaRPr>
                    </a:p>
                    <a:p>
                      <a:pPr algn="ctr"/>
                      <a:endParaRPr lang="en-US" sz="2400" dirty="0">
                        <a:solidFill>
                          <a:srgbClr val="FFFFFF"/>
                        </a:solidFill>
                        <a:effectLst>
                          <a:outerShdw blurRad="38100" dist="38100" dir="2700000" algn="tl">
                            <a:srgbClr val="000000">
                              <a:alpha val="43137"/>
                            </a:srgbClr>
                          </a:outerShdw>
                        </a:effectLst>
                        <a:latin typeface="Lucida Grande"/>
                      </a:endParaRPr>
                    </a:p>
                    <a:p>
                      <a:pPr algn="ctr"/>
                      <a:endParaRPr lang="en-US" sz="2400" dirty="0">
                        <a:solidFill>
                          <a:srgbClr val="FFFFFF"/>
                        </a:solidFill>
                        <a:effectLst>
                          <a:outerShdw blurRad="38100" dist="38100" dir="2700000" algn="tl">
                            <a:srgbClr val="000000">
                              <a:alpha val="43137"/>
                            </a:srgbClr>
                          </a:outerShdw>
                        </a:effectLst>
                        <a:latin typeface="Lucida Grande"/>
                      </a:endParaRPr>
                    </a:p>
                    <a:p>
                      <a:pPr algn="ctr"/>
                      <a:r>
                        <a:rPr lang="en-US" sz="2400" dirty="0">
                          <a:solidFill>
                            <a:srgbClr val="FFFFFF"/>
                          </a:solidFill>
                          <a:effectLst>
                            <a:outerShdw blurRad="38100" dist="38100" dir="2700000" algn="tl">
                              <a:srgbClr val="000000">
                                <a:alpha val="43137"/>
                              </a:srgbClr>
                            </a:outerShdw>
                          </a:effectLst>
                          <a:latin typeface="Lucida Grande"/>
                        </a:rPr>
                        <a:t>U.S.</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U.K.</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Japan</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Euro Area</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Germany</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Canada</a:t>
                      </a:r>
                    </a:p>
                  </a:txBody>
                  <a:tcPr marL="243840" marR="243840" marT="91440" marB="91440" anchor="b"/>
                </a:tc>
                <a:tc>
                  <a:txBody>
                    <a:bodyPr/>
                    <a:lstStyle/>
                    <a:p>
                      <a:pPr algn="ctr"/>
                      <a:r>
                        <a:rPr lang="en-US" sz="2400" dirty="0">
                          <a:solidFill>
                            <a:srgbClr val="FFFFFF"/>
                          </a:solidFill>
                          <a:effectLst>
                            <a:outerShdw blurRad="38100" dist="38100" dir="2700000" algn="tl">
                              <a:srgbClr val="000000">
                                <a:alpha val="43137"/>
                              </a:srgbClr>
                            </a:outerShdw>
                          </a:effectLst>
                          <a:latin typeface="Lucida Grande"/>
                        </a:rPr>
                        <a:t>Other Advanced Asia</a:t>
                      </a:r>
                    </a:p>
                  </a:txBody>
                  <a:tcPr marL="243840" marR="243840" marT="91440" marB="91440" anchor="b"/>
                </a:tc>
                <a:extLst>
                  <a:ext uri="{0D108BD9-81ED-4DB2-BD59-A6C34878D82A}">
                    <a16:rowId xmlns:a16="http://schemas.microsoft.com/office/drawing/2014/main" xmlns="" val="10000"/>
                  </a:ext>
                </a:extLst>
              </a:tr>
              <a:tr h="1463040">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2016</a:t>
                      </a:r>
                    </a:p>
                  </a:txBody>
                  <a:tcPr marL="243840" marR="243840" marT="91440" marB="9144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3.1</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1.7</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1.6</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1.8</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1.0</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1.7</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1.8</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1.4</a:t>
                      </a:r>
                    </a:p>
                  </a:txBody>
                  <a:tcPr marL="0" marR="0" marT="0" marB="0" anchor="ctr">
                    <a:noFill/>
                  </a:tcPr>
                </a:tc>
                <a:tc>
                  <a:txBody>
                    <a:bodyPr/>
                    <a:lstStyle/>
                    <a:p>
                      <a:pPr marL="0" algn="ctr" defTabSz="914399" rtl="0" eaLnBrk="1" fontAlgn="b" latinLnBrk="0" hangingPunct="1"/>
                      <a:r>
                        <a:rPr lang="en-US" sz="4000" b="1" kern="1200" dirty="0">
                          <a:solidFill>
                            <a:srgbClr val="99CCFF"/>
                          </a:solidFill>
                          <a:effectLst>
                            <a:outerShdw blurRad="38100" dist="38100" dir="2700000" algn="tl">
                              <a:srgbClr val="000000">
                                <a:alpha val="43137"/>
                              </a:srgbClr>
                            </a:outerShdw>
                          </a:effectLst>
                          <a:latin typeface="Lucida Grande"/>
                          <a:ea typeface="+mn-ea"/>
                          <a:cs typeface="+mn-cs"/>
                        </a:rPr>
                        <a:t>2.3</a:t>
                      </a:r>
                    </a:p>
                  </a:txBody>
                  <a:tcPr marL="0" marR="0" marT="0" marB="0" anchor="ctr">
                    <a:noFill/>
                  </a:tcPr>
                </a:tc>
                <a:extLst>
                  <a:ext uri="{0D108BD9-81ED-4DB2-BD59-A6C34878D82A}">
                    <a16:rowId xmlns:a16="http://schemas.microsoft.com/office/drawing/2014/main" xmlns="" val="10001"/>
                  </a:ext>
                </a:extLst>
              </a:tr>
              <a:tr h="1463040">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2017</a:t>
                      </a:r>
                    </a:p>
                  </a:txBody>
                  <a:tcPr marL="243840" marR="243840" marT="91440" marB="9144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3.5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2.3</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1.2</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1.7</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1.9</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2.5</a:t>
                      </a:r>
                    </a:p>
                  </a:txBody>
                  <a:tcPr marL="0" marR="0" marT="0" marB="0" anchor="ctr">
                    <a:solidFill>
                      <a:schemeClr val="tx1">
                        <a:lumMod val="20000"/>
                        <a:lumOff val="80000"/>
                      </a:schemeClr>
                    </a:solidFill>
                  </a:tcPr>
                </a:tc>
                <a:extLst>
                  <a:ext uri="{0D108BD9-81ED-4DB2-BD59-A6C34878D82A}">
                    <a16:rowId xmlns:a16="http://schemas.microsoft.com/office/drawing/2014/main" xmlns="" val="10002"/>
                  </a:ext>
                </a:extLst>
              </a:tr>
              <a:tr h="1463040">
                <a:tc>
                  <a:txBody>
                    <a:bodyPr/>
                    <a:lstStyle/>
                    <a:p>
                      <a:pPr marL="0" algn="ctr" defTabSz="914399" rtl="0" eaLnBrk="1" fontAlgn="b" latinLnBrk="0" hangingPunct="1"/>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Revision from</a:t>
                      </a:r>
                      <a:r>
                        <a:rPr lang="en-US" sz="3000" b="1" kern="1200" baseline="0" dirty="0">
                          <a:solidFill>
                            <a:srgbClr val="FFFFFF"/>
                          </a:solidFill>
                          <a:effectLst>
                            <a:outerShdw blurRad="38100" dist="38100" dir="2700000" algn="tl">
                              <a:srgbClr val="000000">
                                <a:alpha val="43137"/>
                              </a:srgbClr>
                            </a:outerShdw>
                          </a:effectLst>
                          <a:latin typeface="Lucida Grande"/>
                          <a:ea typeface="+mn-ea"/>
                          <a:cs typeface="+mn-cs"/>
                        </a:rPr>
                        <a:t> Jan.</a:t>
                      </a:r>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 2017</a:t>
                      </a:r>
                    </a:p>
                  </a:txBody>
                  <a:tcPr marL="243840" marR="243840" marT="91440" marB="9144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0.5</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0.4</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0.2</a:t>
                      </a:r>
                    </a:p>
                  </a:txBody>
                  <a:tcPr marL="0" marR="0" marT="0" marB="0" anchor="ctr">
                    <a:noFill/>
                  </a:tcPr>
                </a:tc>
                <a:extLst>
                  <a:ext uri="{0D108BD9-81ED-4DB2-BD59-A6C34878D82A}">
                    <a16:rowId xmlns:a16="http://schemas.microsoft.com/office/drawing/2014/main" xmlns="" val="10003"/>
                  </a:ext>
                </a:extLst>
              </a:tr>
              <a:tr h="1463040">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2018</a:t>
                      </a:r>
                    </a:p>
                  </a:txBody>
                  <a:tcPr marL="243840" marR="243840" marT="91440" marB="9144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3.6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0.6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1.6</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1.5</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2.0</a:t>
                      </a:r>
                    </a:p>
                  </a:txBody>
                  <a:tcPr marL="0" marR="0" marT="0" marB="0" anchor="ctr">
                    <a:solidFill>
                      <a:schemeClr val="tx1">
                        <a:lumMod val="20000"/>
                        <a:lumOff val="80000"/>
                      </a:schemeClr>
                    </a:solidFill>
                  </a:tcPr>
                </a:tc>
                <a:tc>
                  <a:txBody>
                    <a:bodyPr/>
                    <a:lstStyle/>
                    <a:p>
                      <a:pPr marL="0" algn="ctr" defTabSz="914399" rtl="0" eaLnBrk="1" fontAlgn="b" latinLnBrk="0" hangingPunct="1"/>
                      <a:r>
                        <a:rPr lang="en-US" sz="4000" b="1" kern="1200" dirty="0">
                          <a:solidFill>
                            <a:srgbClr val="FF0000"/>
                          </a:solidFill>
                          <a:effectLst>
                            <a:outerShdw blurRad="38100" dist="38100" dir="2700000" algn="tl">
                              <a:srgbClr val="000000">
                                <a:alpha val="43137"/>
                              </a:srgbClr>
                            </a:outerShdw>
                          </a:effectLst>
                          <a:latin typeface="Lucida Grande"/>
                          <a:ea typeface="+mn-ea"/>
                          <a:cs typeface="+mn-cs"/>
                        </a:rPr>
                        <a:t>2.6</a:t>
                      </a:r>
                    </a:p>
                  </a:txBody>
                  <a:tcPr marL="0" marR="0" marT="0" marB="0" anchor="ctr">
                    <a:solidFill>
                      <a:schemeClr val="tx1">
                        <a:lumMod val="20000"/>
                        <a:lumOff val="80000"/>
                      </a:schemeClr>
                    </a:solidFill>
                  </a:tcPr>
                </a:tc>
                <a:extLst>
                  <a:ext uri="{0D108BD9-81ED-4DB2-BD59-A6C34878D82A}">
                    <a16:rowId xmlns:a16="http://schemas.microsoft.com/office/drawing/2014/main" xmlns="" val="10004"/>
                  </a:ext>
                </a:extLst>
              </a:tr>
              <a:tr h="1463040">
                <a:tc>
                  <a:txBody>
                    <a:bodyPr/>
                    <a:lstStyle/>
                    <a:p>
                      <a:pPr marL="0" algn="ctr" defTabSz="914399" rtl="0" eaLnBrk="1" fontAlgn="b" latinLnBrk="0" hangingPunct="1"/>
                      <a:r>
                        <a:rPr lang="en-US" sz="3000" b="1" kern="1200" dirty="0">
                          <a:solidFill>
                            <a:srgbClr val="FFFFFF"/>
                          </a:solidFill>
                          <a:effectLst>
                            <a:outerShdw blurRad="38100" dist="38100" dir="2700000" algn="tl">
                              <a:srgbClr val="000000">
                                <a:alpha val="43137"/>
                              </a:srgbClr>
                            </a:outerShdw>
                          </a:effectLst>
                          <a:latin typeface="Lucida Grande"/>
                          <a:ea typeface="+mn-ea"/>
                          <a:cs typeface="+mn-cs"/>
                        </a:rPr>
                        <a:t>Revision from Jan. 2017</a:t>
                      </a:r>
                    </a:p>
                  </a:txBody>
                  <a:tcPr marL="243840" marR="243840" marT="91440" marB="9144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0.1</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n-US" sz="4000" b="0" kern="1200" dirty="0">
                          <a:solidFill>
                            <a:srgbClr val="FFFFFF"/>
                          </a:solidFill>
                          <a:effectLst>
                            <a:outerShdw blurRad="38100" dist="38100" dir="2700000" algn="tl">
                              <a:srgbClr val="000000">
                                <a:alpha val="43137"/>
                              </a:srgbClr>
                            </a:outerShdw>
                          </a:effectLst>
                          <a:latin typeface="Lucida Grande"/>
                          <a:ea typeface="+mn-ea"/>
                          <a:cs typeface="+mn-cs"/>
                        </a:rPr>
                        <a:t>0.0</a:t>
                      </a:r>
                    </a:p>
                  </a:txBody>
                  <a:tcPr marL="0" marR="0" marT="0" marB="0" anchor="ctr">
                    <a:noFill/>
                  </a:tcPr>
                </a:tc>
                <a:extLst>
                  <a:ext uri="{0D108BD9-81ED-4DB2-BD59-A6C34878D82A}">
                    <a16:rowId xmlns:a16="http://schemas.microsoft.com/office/drawing/2014/main" xmlns="" val="10005"/>
                  </a:ext>
                </a:extLst>
              </a:tr>
            </a:tbl>
          </a:graphicData>
        </a:graphic>
      </p:graphicFrame>
      <p:sp>
        <p:nvSpPr>
          <p:cNvPr id="15" name="Rectangle 2"/>
          <p:cNvSpPr txBox="1">
            <a:spLocks noChangeArrowheads="1"/>
          </p:cNvSpPr>
          <p:nvPr/>
        </p:nvSpPr>
        <p:spPr bwMode="auto">
          <a:xfrm>
            <a:off x="0" y="323850"/>
            <a:ext cx="24384000" cy="1520092"/>
          </a:xfrm>
          <a:prstGeom prst="rect">
            <a:avLst/>
          </a:prstGeom>
          <a:noFill/>
          <a:ln w="9525">
            <a:noFill/>
            <a:miter lim="800000"/>
            <a:headEnd/>
            <a:tailEnd/>
          </a:ln>
          <a:effectLst/>
        </p:spPr>
        <p:txBody>
          <a:bodyPr vert="horz" wrap="square" lIns="234461" tIns="117231" rIns="234461" bIns="117231" numCol="1" anchor="t" anchorCtr="0" compatLnSpc="1">
            <a:prstTxWarp prst="textNoShape">
              <a:avLst/>
            </a:prstTxWarp>
          </a:bodyPr>
          <a:lstStyle/>
          <a:p>
            <a:pPr marL="0" marR="0" lvl="0" indent="0" defTabSz="914400" eaLnBrk="1" fontAlgn="auto" latinLnBrk="0" hangingPunct="1">
              <a:lnSpc>
                <a:spcPct val="80000"/>
              </a:lnSpc>
              <a:spcBef>
                <a:spcPts val="0"/>
              </a:spcBef>
              <a:spcAft>
                <a:spcPts val="0"/>
              </a:spcAft>
              <a:buClrTx/>
              <a:buSzTx/>
              <a:buFont typeface="Wingdings" pitchFamily="2" charset="2"/>
              <a:buNone/>
              <a:tabLst/>
              <a:defRPr/>
            </a:pPr>
            <a:r>
              <a:rPr kumimoji="0" lang="en-US" altLang="ko-KR" sz="6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Growth projections:  Advanced economies</a:t>
            </a:r>
            <a:r>
              <a:rPr kumimoji="0" lang="en-US" altLang="ko-KR" sz="51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 </a:t>
            </a:r>
          </a:p>
          <a:p>
            <a:pPr marL="0" marR="0" lvl="0" indent="0" defTabSz="914400" eaLnBrk="1" fontAlgn="auto" latinLnBrk="0" hangingPunct="1">
              <a:lnSpc>
                <a:spcPct val="80000"/>
              </a:lnSpc>
              <a:spcBef>
                <a:spcPts val="0"/>
              </a:spcBef>
              <a:spcAft>
                <a:spcPts val="0"/>
              </a:spcAft>
              <a:buClrTx/>
              <a:buSzTx/>
              <a:buFont typeface="Wingdings" pitchFamily="2" charset="2"/>
              <a:buNone/>
              <a:tabLst/>
              <a:defRPr/>
            </a:pPr>
            <a:r>
              <a:rPr kumimoji="0" lang="en-US" sz="4000" b="0"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(p</a:t>
            </a:r>
            <a:r>
              <a:rPr kumimoji="0" lang="en-US" altLang="ko-KR" sz="4000" b="0"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a typeface="Tahoma" pitchFamily="34" charset="0"/>
                <a:cs typeface="Tahoma" pitchFamily="34" charset="0"/>
              </a:rPr>
              <a:t>ercent change from a year earlier) </a:t>
            </a:r>
            <a:endParaRPr kumimoji="0" lang="en-US" sz="40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ndParaRPr>
          </a:p>
        </p:txBody>
      </p:sp>
      <p:grpSp>
        <p:nvGrpSpPr>
          <p:cNvPr id="2" name="Gruppe 354"/>
          <p:cNvGrpSpPr>
            <a:grpSpLocks/>
          </p:cNvGrpSpPr>
          <p:nvPr/>
        </p:nvGrpSpPr>
        <p:grpSpPr bwMode="auto">
          <a:xfrm>
            <a:off x="15156120" y="2205911"/>
            <a:ext cx="1554480" cy="1554480"/>
            <a:chOff x="981075" y="2832100"/>
            <a:chExt cx="1579881" cy="1576501"/>
          </a:xfrm>
          <a:blipFill>
            <a:blip r:embed="rId3"/>
            <a:stretch>
              <a:fillRect/>
            </a:stretch>
          </a:blipFill>
        </p:grpSpPr>
        <p:sp>
          <p:nvSpPr>
            <p:cNvPr id="71" name="Ellipse 76"/>
            <p:cNvSpPr>
              <a:spLocks noChangeAspect="1"/>
            </p:cNvSpPr>
            <p:nvPr/>
          </p:nvSpPr>
          <p:spPr bwMode="auto">
            <a:xfrm>
              <a:off x="981075" y="2832100"/>
              <a:ext cx="1579881" cy="1576501"/>
            </a:xfrm>
            <a:prstGeom prst="ellipse">
              <a:avLst/>
            </a:pr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endParaRPr>
            </a:p>
          </p:txBody>
        </p:sp>
        <p:sp>
          <p:nvSpPr>
            <p:cNvPr id="72" name="Måne 67"/>
            <p:cNvSpPr/>
            <p:nvPr/>
          </p:nvSpPr>
          <p:spPr bwMode="auto">
            <a:xfrm rot="16552097">
              <a:off x="1375399" y="3256524"/>
              <a:ext cx="640589" cy="1414953"/>
            </a:xfrm>
            <a:prstGeom prst="moon">
              <a:avLst>
                <a:gd name="adj" fmla="val 8311"/>
              </a:avLst>
            </a:prstGeom>
            <a:grpFill/>
            <a:ln w="9525"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sp>
          <p:nvSpPr>
            <p:cNvPr id="73" name="Ellipse 45"/>
            <p:cNvSpPr>
              <a:spLocks noChangeArrowheads="1"/>
            </p:cNvSpPr>
            <p:nvPr/>
          </p:nvSpPr>
          <p:spPr bwMode="auto">
            <a:xfrm>
              <a:off x="1179513" y="2887663"/>
              <a:ext cx="1057275" cy="792162"/>
            </a:xfrm>
            <a:prstGeom prst="ellipse">
              <a:avLst/>
            </a:prstGeom>
            <a:grpFill/>
            <a:ln w="9525">
              <a:no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grpSp>
        <p:nvGrpSpPr>
          <p:cNvPr id="3" name="Group 40"/>
          <p:cNvGrpSpPr>
            <a:grpSpLocks/>
          </p:cNvGrpSpPr>
          <p:nvPr/>
        </p:nvGrpSpPr>
        <p:grpSpPr bwMode="auto">
          <a:xfrm>
            <a:off x="3730286" y="2219427"/>
            <a:ext cx="1554480" cy="1554480"/>
            <a:chOff x="5475288" y="3217862"/>
            <a:chExt cx="3349625" cy="3351470"/>
          </a:xfrm>
        </p:grpSpPr>
        <p:sp>
          <p:nvSpPr>
            <p:cNvPr id="64" name="Oval 63"/>
            <p:cNvSpPr>
              <a:spLocks noChangeArrowheads="1"/>
            </p:cNvSpPr>
            <p:nvPr/>
          </p:nvSpPr>
          <p:spPr bwMode="auto">
            <a:xfrm>
              <a:off x="5475288" y="3217862"/>
              <a:ext cx="3349623" cy="3351470"/>
            </a:xfrm>
            <a:prstGeom prst="ellipse">
              <a:avLst/>
            </a:prstGeom>
            <a:gradFill flip="none" rotWithShape="1">
              <a:gsLst>
                <a:gs pos="0">
                  <a:schemeClr val="accent1">
                    <a:lumMod val="40000"/>
                    <a:lumOff val="60000"/>
                  </a:schemeClr>
                </a:gs>
                <a:gs pos="56000">
                  <a:srgbClr val="1F88C8"/>
                </a:gs>
                <a:gs pos="14000">
                  <a:schemeClr val="accent1">
                    <a:lumMod val="60000"/>
                    <a:lumOff val="40000"/>
                  </a:schemeClr>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anchor="ctr"/>
            <a:lstStyle/>
            <a:p>
              <a:pPr marL="0" marR="0" lvl="0" indent="0" defTabSz="117230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109" charset="0"/>
              </a:endParaRPr>
            </a:p>
          </p:txBody>
        </p:sp>
        <p:sp>
          <p:nvSpPr>
            <p:cNvPr id="74"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chemeClr val="bg1">
                    <a:lumMod val="95000"/>
                  </a:schemeClr>
                </a:gs>
                <a:gs pos="68000">
                  <a:schemeClr val="tx1">
                    <a:lumMod val="50000"/>
                    <a:lumOff val="50000"/>
                  </a:schemeClr>
                </a:gs>
                <a:gs pos="100000">
                  <a:schemeClr val="tx1">
                    <a:lumMod val="65000"/>
                    <a:lumOff val="35000"/>
                  </a:schemeClr>
                </a:gs>
                <a:gs pos="38000">
                  <a:schemeClr val="bg1"/>
                </a:gs>
              </a:gsLst>
              <a:path path="circle">
                <a:fillToRect l="50000" t="50000" r="50000" b="50000"/>
              </a:path>
              <a:tileRect/>
            </a:gradFill>
            <a:ln w="9525">
              <a:noFill/>
              <a:miter lim="800000"/>
              <a:headEnd/>
              <a:tailEnd/>
            </a:ln>
          </p:spPr>
          <p:txBody>
            <a:bodyPr anchor="ctr"/>
            <a:lstStyle/>
            <a:p>
              <a:pPr marL="0" marR="0" lvl="0" indent="0" defTabSz="117230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109" charset="0"/>
              </a:endParaRPr>
            </a:p>
          </p:txBody>
        </p:sp>
      </p:grpSp>
      <p:sp>
        <p:nvSpPr>
          <p:cNvPr id="22" name="Slide Number Placeholder 3"/>
          <p:cNvSpPr txBox="1">
            <a:spLocks/>
          </p:cNvSpPr>
          <p:nvPr/>
        </p:nvSpPr>
        <p:spPr>
          <a:xfrm>
            <a:off x="22088475" y="-190500"/>
            <a:ext cx="2295526" cy="657225"/>
          </a:xfrm>
          <a:prstGeom prst="rect">
            <a:avLst/>
          </a:prstGeom>
        </p:spPr>
        <p:txBody>
          <a:bodyPr lIns="91438" tIns="45718" rIns="91438" bIns="45718"/>
          <a:lstStyle/>
          <a:p>
            <a:pPr marL="0" marR="0" lvl="0" indent="0" defTabSz="914380" eaLnBrk="1" fontAlgn="auto" latinLnBrk="0" hangingPunct="1">
              <a:lnSpc>
                <a:spcPct val="100000"/>
              </a:lnSpc>
              <a:spcBef>
                <a:spcPts val="0"/>
              </a:spcBef>
              <a:spcAft>
                <a:spcPts val="0"/>
              </a:spcAft>
              <a:buClrTx/>
              <a:buSzTx/>
              <a:buFontTx/>
              <a:buNone/>
              <a:tabLst/>
              <a:defRPr/>
            </a:pPr>
            <a:endParaRPr kumimoji="0" lang="en-US" sz="35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Grande"/>
            </a:endParaRPr>
          </a:p>
        </p:txBody>
      </p:sp>
      <p:sp>
        <p:nvSpPr>
          <p:cNvPr id="44" name="Ellipse 43"/>
          <p:cNvSpPr>
            <a:spLocks noChangeArrowheads="1"/>
          </p:cNvSpPr>
          <p:nvPr/>
        </p:nvSpPr>
        <p:spPr bwMode="auto">
          <a:xfrm>
            <a:off x="8331329" y="2247003"/>
            <a:ext cx="1554480" cy="1554480"/>
          </a:xfrm>
          <a:prstGeom prst="ellipse">
            <a:avLst/>
          </a:prstGeom>
          <a:blipFill dpi="0" rotWithShape="1">
            <a:blip r:embed="rId4" cstate="print"/>
            <a:srcRect/>
            <a:stretch>
              <a:fillRect/>
            </a:stretch>
          </a:bli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Calibri" charset="0"/>
            </a:endParaRPr>
          </a:p>
        </p:txBody>
      </p:sp>
      <p:sp>
        <p:nvSpPr>
          <p:cNvPr id="49" name="Ellipse 31"/>
          <p:cNvSpPr/>
          <p:nvPr/>
        </p:nvSpPr>
        <p:spPr bwMode="auto">
          <a:xfrm>
            <a:off x="10620232" y="2242649"/>
            <a:ext cx="1554480" cy="1554480"/>
          </a:xfrm>
          <a:prstGeom prst="ellipse">
            <a:avLst/>
          </a:prstGeom>
          <a:blipFill dpi="0" rotWithShape="1">
            <a:blip r:embed="rId5" cstate="print"/>
            <a:srcRect/>
            <a:stretch>
              <a:fillRect l="-39000" r="-36000"/>
            </a:stretch>
          </a:bli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ndParaRPr>
          </a:p>
        </p:txBody>
      </p:sp>
      <p:grpSp>
        <p:nvGrpSpPr>
          <p:cNvPr id="4" name="Gruppe 538"/>
          <p:cNvGrpSpPr>
            <a:grpSpLocks/>
          </p:cNvGrpSpPr>
          <p:nvPr/>
        </p:nvGrpSpPr>
        <p:grpSpPr bwMode="auto">
          <a:xfrm>
            <a:off x="12864472" y="2185771"/>
            <a:ext cx="1554480" cy="1554479"/>
            <a:chOff x="4904120" y="1015999"/>
            <a:chExt cx="1690445" cy="1688702"/>
          </a:xfrm>
        </p:grpSpPr>
        <p:sp>
          <p:nvSpPr>
            <p:cNvPr id="57" name="Ellipse 162"/>
            <p:cNvSpPr>
              <a:spLocks noChangeArrowheads="1"/>
            </p:cNvSpPr>
            <p:nvPr/>
          </p:nvSpPr>
          <p:spPr bwMode="auto">
            <a:xfrm>
              <a:off x="4904120" y="1015999"/>
              <a:ext cx="1690445" cy="1688702"/>
            </a:xfrm>
            <a:prstGeom prst="ellipse">
              <a:avLst/>
            </a:prstGeom>
            <a:solidFill>
              <a:srgbClr val="FFFFFF"/>
            </a:solidFill>
            <a:ln w="9525">
              <a:solidFill>
                <a:srgbClr val="A6A6A6"/>
              </a:solidFill>
              <a:round/>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Calibri" pitchFamily="34" charset="0"/>
              </a:endParaRPr>
            </a:p>
          </p:txBody>
        </p:sp>
        <p:sp>
          <p:nvSpPr>
            <p:cNvPr id="53" name="Ellipse 537"/>
            <p:cNvSpPr>
              <a:spLocks noChangeArrowheads="1"/>
            </p:cNvSpPr>
            <p:nvPr/>
          </p:nvSpPr>
          <p:spPr bwMode="auto">
            <a:xfrm>
              <a:off x="5520779" y="1653371"/>
              <a:ext cx="425450" cy="425450"/>
            </a:xfrm>
            <a:prstGeom prst="ellipse">
              <a:avLst/>
            </a:prstGeom>
            <a:solidFill>
              <a:srgbClr val="FF0000"/>
            </a:solidFill>
            <a:ln w="9525">
              <a:solidFill>
                <a:srgbClr val="FF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Calibri" charset="0"/>
              </a:endParaRPr>
            </a:p>
          </p:txBody>
        </p:sp>
      </p:grpSp>
      <p:sp>
        <p:nvSpPr>
          <p:cNvPr id="65" name="Ellipse 76"/>
          <p:cNvSpPr/>
          <p:nvPr/>
        </p:nvSpPr>
        <p:spPr bwMode="auto">
          <a:xfrm>
            <a:off x="17463087" y="2204595"/>
            <a:ext cx="1554480" cy="1554480"/>
          </a:xfrm>
          <a:prstGeom prst="ellipse">
            <a:avLst/>
          </a:prstGeom>
          <a:blipFill>
            <a:blip r:embed="rId6" cstate="print"/>
            <a:stretch>
              <a:fillRect l="-3000"/>
            </a:stretch>
          </a:blip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Calibri" pitchFamily="34" charset="0"/>
            </a:endParaRPr>
          </a:p>
        </p:txBody>
      </p:sp>
      <p:grpSp>
        <p:nvGrpSpPr>
          <p:cNvPr id="5" name="Group 30"/>
          <p:cNvGrpSpPr>
            <a:grpSpLocks noChangeAspect="1"/>
          </p:cNvGrpSpPr>
          <p:nvPr/>
        </p:nvGrpSpPr>
        <p:grpSpPr bwMode="auto">
          <a:xfrm>
            <a:off x="6006341" y="2210190"/>
            <a:ext cx="1554480" cy="1556772"/>
            <a:chOff x="5475288" y="3217862"/>
            <a:chExt cx="3349625" cy="3353668"/>
          </a:xfrm>
        </p:grpSpPr>
        <p:sp>
          <p:nvSpPr>
            <p:cNvPr id="25" name="Oval 24"/>
            <p:cNvSpPr>
              <a:spLocks noChangeArrowheads="1"/>
            </p:cNvSpPr>
            <p:nvPr/>
          </p:nvSpPr>
          <p:spPr bwMode="auto">
            <a:xfrm>
              <a:off x="5475288" y="3217862"/>
              <a:ext cx="3349625" cy="3353668"/>
            </a:xfrm>
            <a:prstGeom prst="ellipse">
              <a:avLst/>
            </a:prstGeom>
            <a:solidFill>
              <a:srgbClr val="FF0000"/>
            </a:soli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charset="0"/>
                <a:ea typeface="ＭＳ Ｐゴシック" charset="-128"/>
              </a:endParaRPr>
            </a:p>
          </p:txBody>
        </p:sp>
        <p:sp>
          <p:nvSpPr>
            <p:cNvPr id="26"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srgbClr val="FFFFFF"/>
                </a:solidFill>
                <a:effectLst/>
                <a:uLnTx/>
                <a:uFillTx/>
                <a:latin typeface="Calibri" charset="0"/>
                <a:ea typeface="ＭＳ Ｐゴシック" charset="-128"/>
              </a:endParaRPr>
            </a:p>
          </p:txBody>
        </p:sp>
      </p:grpSp>
      <p:grpSp>
        <p:nvGrpSpPr>
          <p:cNvPr id="6" name="Gruppe 356"/>
          <p:cNvGrpSpPr>
            <a:grpSpLocks/>
          </p:cNvGrpSpPr>
          <p:nvPr/>
        </p:nvGrpSpPr>
        <p:grpSpPr bwMode="auto">
          <a:xfrm>
            <a:off x="19692008" y="2232435"/>
            <a:ext cx="1554480" cy="1554480"/>
            <a:chOff x="2909655" y="2832100"/>
            <a:chExt cx="1513120" cy="1481138"/>
          </a:xfrm>
        </p:grpSpPr>
        <p:sp>
          <p:nvSpPr>
            <p:cNvPr id="29" name="Ellipse 86"/>
            <p:cNvSpPr>
              <a:spLocks noChangeArrowheads="1"/>
            </p:cNvSpPr>
            <p:nvPr/>
          </p:nvSpPr>
          <p:spPr bwMode="auto">
            <a:xfrm>
              <a:off x="2941638" y="2832100"/>
              <a:ext cx="1481137" cy="1481138"/>
            </a:xfrm>
            <a:prstGeom prst="ellipse">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latin typeface="Calibri" charset="0"/>
              </a:endParaRPr>
            </a:p>
          </p:txBody>
        </p:sp>
        <p:sp>
          <p:nvSpPr>
            <p:cNvPr id="31" name="Måne 355"/>
            <p:cNvSpPr/>
            <p:nvPr/>
          </p:nvSpPr>
          <p:spPr bwMode="auto">
            <a:xfrm rot="16552097">
              <a:off x="3296974" y="3268292"/>
              <a:ext cx="640315" cy="1414954"/>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Calibri" pitchFamily="34" charset="0"/>
              </a:endParaRPr>
            </a:p>
          </p:txBody>
        </p:sp>
      </p:grpSp>
      <p:grpSp>
        <p:nvGrpSpPr>
          <p:cNvPr id="7" name="Group 30"/>
          <p:cNvGrpSpPr>
            <a:grpSpLocks noChangeAspect="1"/>
          </p:cNvGrpSpPr>
          <p:nvPr/>
        </p:nvGrpSpPr>
        <p:grpSpPr bwMode="auto">
          <a:xfrm>
            <a:off x="21981122" y="2221439"/>
            <a:ext cx="1554480" cy="1556772"/>
            <a:chOff x="5475288" y="3217862"/>
            <a:chExt cx="3349625" cy="3353668"/>
          </a:xfrm>
        </p:grpSpPr>
        <p:sp>
          <p:nvSpPr>
            <p:cNvPr id="34" name="Oval 33"/>
            <p:cNvSpPr>
              <a:spLocks noChangeArrowheads="1"/>
            </p:cNvSpPr>
            <p:nvPr/>
          </p:nvSpPr>
          <p:spPr bwMode="auto">
            <a:xfrm>
              <a:off x="5475288" y="3217862"/>
              <a:ext cx="3349625" cy="3353668"/>
            </a:xfrm>
            <a:prstGeom prst="ellipse">
              <a:avLst/>
            </a:prstGeom>
            <a:solidFill>
              <a:srgbClr val="FFFF00"/>
            </a:soli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charset="0"/>
                <a:ea typeface="ＭＳ Ｐゴシック" charset="-128"/>
              </a:endParaRPr>
            </a:p>
          </p:txBody>
        </p:sp>
        <p:sp>
          <p:nvSpPr>
            <p:cNvPr id="35"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srgbClr val="FFFFFF"/>
                </a:solidFill>
                <a:effectLst/>
                <a:uLnTx/>
                <a:uFillTx/>
                <a:latin typeface="Calibri" charset="0"/>
                <a:ea typeface="ＭＳ Ｐゴシック" charset="-128"/>
              </a:endParaRPr>
            </a:p>
          </p:txBody>
        </p:sp>
      </p:grpSp>
      <p:sp>
        <p:nvSpPr>
          <p:cNvPr id="32" name="Slide Number Placeholder 3"/>
          <p:cNvSpPr txBox="1">
            <a:spLocks/>
          </p:cNvSpPr>
          <p:nvPr/>
        </p:nvSpPr>
        <p:spPr>
          <a:xfrm>
            <a:off x="23615348" y="13136722"/>
            <a:ext cx="646771" cy="51295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lumMod val="20000"/>
                    <a:lumOff val="80000"/>
                  </a:schemeClr>
                </a:solidFill>
                <a:latin typeface="Lucida Grande"/>
              </a:rPr>
              <a:t>6</a:t>
            </a:r>
            <a:endParaRPr kumimoji="0" lang="en-US" sz="2800" b="0" i="0" u="none" strike="noStrike" kern="1200" cap="none" spc="0" normalizeH="0" baseline="0" noProof="0" dirty="0">
              <a:ln>
                <a:noFill/>
              </a:ln>
              <a:solidFill>
                <a:schemeClr val="tx1">
                  <a:lumMod val="20000"/>
                  <a:lumOff val="80000"/>
                </a:schemeClr>
              </a:solidFill>
              <a:effectLst/>
              <a:uLnTx/>
              <a:uFillTx/>
              <a:latin typeface="Lucida Grande"/>
              <a:sym typeface="Palatino" charset="0"/>
            </a:endParaRPr>
          </a:p>
        </p:txBody>
      </p:sp>
      <p:sp>
        <p:nvSpPr>
          <p:cNvPr id="33" name="TextBox 32"/>
          <p:cNvSpPr txBox="1"/>
          <p:nvPr/>
        </p:nvSpPr>
        <p:spPr>
          <a:xfrm>
            <a:off x="583157" y="12753377"/>
            <a:ext cx="21717000" cy="589168"/>
          </a:xfrm>
          <a:prstGeom prst="rect">
            <a:avLst/>
          </a:prstGeom>
          <a:noFill/>
        </p:spPr>
        <p:txBody>
          <a:bodyPr wrap="square" lIns="217709" tIns="108855" rIns="217709" bIns="108855"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Sources: IMF, </a:t>
            </a:r>
            <a:r>
              <a:rPr kumimoji="0" lang="en-US" sz="2400" b="0" i="1" u="none" strike="noStrike" kern="0" cap="none" spc="0" normalizeH="0" baseline="0" noProof="0" dirty="0">
                <a:ln>
                  <a:noFill/>
                </a:ln>
                <a:solidFill>
                  <a:srgbClr val="FFFFFF"/>
                </a:solidFill>
                <a:effectLst/>
                <a:uLnTx/>
                <a:uFillTx/>
                <a:latin typeface="Lucida Grande"/>
                <a:ea typeface="MS PGothic" pitchFamily="34" charset="-128"/>
              </a:rPr>
              <a:t>World Economic Outlook </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April 2017; and IMF, </a:t>
            </a:r>
            <a:r>
              <a:rPr kumimoji="0" lang="en-US" sz="2400" b="0" i="1" u="none" strike="noStrike" kern="0" cap="none" spc="0" normalizeH="0" baseline="0" noProof="0" dirty="0">
                <a:ln>
                  <a:noFill/>
                </a:ln>
                <a:solidFill>
                  <a:srgbClr val="FFFFFF"/>
                </a:solidFill>
                <a:effectLst/>
                <a:uLnTx/>
                <a:uFillTx/>
                <a:latin typeface="Lucida Grande"/>
                <a:ea typeface="MS PGothic" pitchFamily="34" charset="-128"/>
              </a:rPr>
              <a:t>World Economic Outlook </a:t>
            </a:r>
            <a:r>
              <a:rPr kumimoji="0" lang="en-US" sz="2400" b="0" i="0" u="none" strike="noStrike" kern="0" cap="none" spc="0" normalizeH="0" baseline="0" noProof="0" dirty="0">
                <a:ln>
                  <a:noFill/>
                </a:ln>
                <a:solidFill>
                  <a:srgbClr val="FFFFFF"/>
                </a:solidFill>
                <a:effectLst/>
                <a:uLnTx/>
                <a:uFillTx/>
                <a:latin typeface="Lucida Grande"/>
                <a:ea typeface="MS PGothic" pitchFamily="34" charset="-128"/>
              </a:rPr>
              <a:t>January 2017 Update.</a:t>
            </a:r>
          </a:p>
        </p:txBody>
      </p:sp>
      <p:sp>
        <p:nvSpPr>
          <p:cNvPr id="8" name="Oval 7"/>
          <p:cNvSpPr>
            <a:spLocks noChangeAspect="1"/>
          </p:cNvSpPr>
          <p:nvPr/>
        </p:nvSpPr>
        <p:spPr bwMode="auto">
          <a:xfrm>
            <a:off x="13310468" y="2647105"/>
            <a:ext cx="685800" cy="685800"/>
          </a:xfrm>
          <a:prstGeom prst="ellipse">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dirty="0">
              <a:ln>
                <a:noFill/>
              </a:ln>
              <a:solidFill>
                <a:srgbClr val="3F3F3F"/>
              </a:solidFill>
              <a:effectLst/>
              <a:latin typeface="Palatino" charset="0"/>
              <a:ea typeface="ヒラギノ明朝 ProN W3" charset="0"/>
              <a:cs typeface="ヒラギノ明朝 ProN W3" charset="0"/>
              <a:sym typeface="Palatino" charset="0"/>
            </a:endParaRPr>
          </a:p>
        </p:txBody>
      </p:sp>
    </p:spTree>
    <p:extLst>
      <p:ext uri="{BB962C8B-B14F-4D97-AF65-F5344CB8AC3E}">
        <p14:creationId xmlns:p14="http://schemas.microsoft.com/office/powerpoint/2010/main" val="22713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333333"/>
      </a:dk1>
      <a:lt1>
        <a:srgbClr val="BFBFBF"/>
      </a:lt1>
      <a:dk2>
        <a:srgbClr val="000000"/>
      </a:dk2>
      <a:lt2>
        <a:srgbClr val="000000"/>
      </a:lt2>
      <a:accent1>
        <a:srgbClr val="BBE0E3"/>
      </a:accent1>
      <a:accent2>
        <a:srgbClr val="333399"/>
      </a:accent2>
      <a:accent3>
        <a:srgbClr val="AAAAAA"/>
      </a:accent3>
      <a:accent4>
        <a:srgbClr val="A3A3A3"/>
      </a:accent4>
      <a:accent5>
        <a:srgbClr val="DAEDEF"/>
      </a:accent5>
      <a:accent6>
        <a:srgbClr val="2D2D8A"/>
      </a:accent6>
      <a:hlink>
        <a:srgbClr val="009999"/>
      </a:hlink>
      <a:folHlink>
        <a:srgbClr val="99CC00"/>
      </a:folHlink>
    </a:clrScheme>
    <a:fontScheme name="Title &amp; Subtitle">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0404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3F3F3F"/>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138476</TotalTime>
  <Pages>0</Pages>
  <Words>3376</Words>
  <Characters>0</Characters>
  <Application>Microsoft Macintosh PowerPoint</Application>
  <PresentationFormat>Personnalisé</PresentationFormat>
  <Lines>0</Lines>
  <Paragraphs>433</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Title &amp; Subtitle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Bang, Eric</dc:creator>
  <cp:lastModifiedBy>IT</cp:lastModifiedBy>
  <cp:revision>12794</cp:revision>
  <cp:lastPrinted>2017-04-21T20:21:33Z</cp:lastPrinted>
  <dcterms:created xsi:type="dcterms:W3CDTF">2011-09-21T16:32:11Z</dcterms:created>
  <dcterms:modified xsi:type="dcterms:W3CDTF">2017-05-08T09:06:22Z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